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/>
    <p:restoredTop sz="94647"/>
  </p:normalViewPr>
  <p:slideViewPr>
    <p:cSldViewPr snapToGrid="0" snapToObjects="1">
      <p:cViewPr>
        <p:scale>
          <a:sx n="140" d="100"/>
          <a:sy n="140" d="100"/>
        </p:scale>
        <p:origin x="152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110D-7AB3-CE42-9283-EF76A9F2CB5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1398-14B4-8E47-A400-A0F8617B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11398-14B4-8E47-A400-A0F8617BC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98CB-1D06-A240-8186-4802CF3890BC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98CB-1D06-A240-8186-4802CF3890BC}" type="datetimeFigureOut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51E6-CCDE-A54C-95F7-200655CE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5344" y="1368498"/>
            <a:ext cx="6110026" cy="4159559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scene3d>
            <a:camera prst="orthographicFront">
              <a:rot lat="60000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9" y="1369291"/>
            <a:ext cx="6110026" cy="4157968"/>
          </a:xfrm>
          <a:prstGeom prst="rect">
            <a:avLst/>
          </a:prstGeom>
          <a:scene3d>
            <a:camera prst="orthographicFront">
              <a:rot lat="600000" lon="3600000" rev="0"/>
            </a:camera>
            <a:lightRig rig="threePt" dir="t"/>
          </a:scene3d>
        </p:spPr>
      </p:pic>
      <p:sp>
        <p:nvSpPr>
          <p:cNvPr id="9" name="Rectangle 8"/>
          <p:cNvSpPr/>
          <p:nvPr/>
        </p:nvSpPr>
        <p:spPr>
          <a:xfrm>
            <a:off x="892279" y="1368497"/>
            <a:ext cx="6110025" cy="286848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>
              <a:rot lat="60000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2278" y="4236986"/>
            <a:ext cx="6110024" cy="12910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>
              <a:rot lat="60000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1149" y="484369"/>
            <a:ext cx="117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7085" y="487028"/>
            <a:ext cx="13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fUpperPad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597" y="1369291"/>
            <a:ext cx="6110024" cy="415796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>
              <a:rot lat="600000" lon="36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4892161" y="5988923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fLowerPad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075" y="484369"/>
            <a:ext cx="133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fTopPad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6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407226" y="2386940"/>
            <a:ext cx="2131621" cy="95596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5377" y="1472540"/>
            <a:ext cx="2529444" cy="13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81B2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5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2016-09-12T17:54:50Z</cp:lastPrinted>
  <dcterms:created xsi:type="dcterms:W3CDTF">2016-09-12T08:40:34Z</dcterms:created>
  <dcterms:modified xsi:type="dcterms:W3CDTF">2016-09-12T18:01:23Z</dcterms:modified>
</cp:coreProperties>
</file>