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5" r:id="rId3"/>
    <p:sldId id="313" r:id="rId4"/>
    <p:sldId id="312" r:id="rId5"/>
    <p:sldId id="307" r:id="rId6"/>
    <p:sldId id="306" r:id="rId7"/>
    <p:sldId id="308" r:id="rId8"/>
    <p:sldId id="309" r:id="rId9"/>
    <p:sldId id="311" r:id="rId10"/>
    <p:sldId id="314" r:id="rId11"/>
    <p:sldId id="315" r:id="rId12"/>
    <p:sldId id="316" r:id="rId13"/>
    <p:sldId id="317" r:id="rId1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64" autoAdjust="0"/>
    <p:restoredTop sz="94660"/>
  </p:normalViewPr>
  <p:slideViewPr>
    <p:cSldViewPr snapToGrid="0">
      <p:cViewPr varScale="1">
        <p:scale>
          <a:sx n="95" d="100"/>
          <a:sy n="95" d="100"/>
        </p:scale>
        <p:origin x="1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00F98F-D9BF-455D-AB8B-48B31080BAA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CB355760-F44C-474A-8C1B-7CB70FD2B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A4963E87-B06D-4990-8553-BD5B457029D0}"/>
              </a:ext>
            </a:extLst>
          </p:cNvPr>
          <p:cNvSpPr>
            <a:spLocks noGrp="1"/>
          </p:cNvSpPr>
          <p:nvPr>
            <p:ph type="dt" sz="half" idx="10"/>
          </p:nvPr>
        </p:nvSpPr>
        <p:spPr/>
        <p:txBody>
          <a:bodyPr/>
          <a:lstStyle/>
          <a:p>
            <a:fld id="{C86010C3-FDE5-4E4C-8A30-C59D6A13835E}" type="datetimeFigureOut">
              <a:rPr lang="es-PE" smtClean="0"/>
              <a:t>19/07/2024</a:t>
            </a:fld>
            <a:endParaRPr lang="es-PE"/>
          </a:p>
        </p:txBody>
      </p:sp>
      <p:sp>
        <p:nvSpPr>
          <p:cNvPr id="5" name="Marcador de pie de página 4">
            <a:extLst>
              <a:ext uri="{FF2B5EF4-FFF2-40B4-BE49-F238E27FC236}">
                <a16:creationId xmlns:a16="http://schemas.microsoft.com/office/drawing/2014/main" id="{97E91142-ADE0-44B6-A11B-AB2B3D2D172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F085C1F-5439-47DC-97F3-2DDF00F37205}"/>
              </a:ext>
            </a:extLst>
          </p:cNvPr>
          <p:cNvSpPr>
            <a:spLocks noGrp="1"/>
          </p:cNvSpPr>
          <p:nvPr>
            <p:ph type="sldNum" sz="quarter" idx="12"/>
          </p:nvPr>
        </p:nvSpPr>
        <p:spPr/>
        <p:txBody>
          <a:bodyPr/>
          <a:lstStyle/>
          <a:p>
            <a:fld id="{0D40E4AF-90F6-4AA9-BA3A-A57EAE491D18}" type="slidenum">
              <a:rPr lang="es-PE" smtClean="0"/>
              <a:t>‹Nº›</a:t>
            </a:fld>
            <a:endParaRPr lang="es-PE"/>
          </a:p>
        </p:txBody>
      </p:sp>
    </p:spTree>
    <p:extLst>
      <p:ext uri="{BB962C8B-B14F-4D97-AF65-F5344CB8AC3E}">
        <p14:creationId xmlns:p14="http://schemas.microsoft.com/office/powerpoint/2010/main" val="91182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E79F40-E5F8-4338-8033-B5CFF277DD0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43D5944-1EC8-49CD-8E53-F018FD9E1C5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CBD651F-7297-4E56-9321-D1B3FFA0891B}"/>
              </a:ext>
            </a:extLst>
          </p:cNvPr>
          <p:cNvSpPr>
            <a:spLocks noGrp="1"/>
          </p:cNvSpPr>
          <p:nvPr>
            <p:ph type="dt" sz="half" idx="10"/>
          </p:nvPr>
        </p:nvSpPr>
        <p:spPr/>
        <p:txBody>
          <a:bodyPr/>
          <a:lstStyle/>
          <a:p>
            <a:fld id="{C86010C3-FDE5-4E4C-8A30-C59D6A13835E}" type="datetimeFigureOut">
              <a:rPr lang="es-PE" smtClean="0"/>
              <a:t>19/07/2024</a:t>
            </a:fld>
            <a:endParaRPr lang="es-PE"/>
          </a:p>
        </p:txBody>
      </p:sp>
      <p:sp>
        <p:nvSpPr>
          <p:cNvPr id="5" name="Marcador de pie de página 4">
            <a:extLst>
              <a:ext uri="{FF2B5EF4-FFF2-40B4-BE49-F238E27FC236}">
                <a16:creationId xmlns:a16="http://schemas.microsoft.com/office/drawing/2014/main" id="{CC6B7689-74FD-42DC-AF17-1F6E47B3F40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B0B64E0-570F-477E-845E-F58C568CEDD4}"/>
              </a:ext>
            </a:extLst>
          </p:cNvPr>
          <p:cNvSpPr>
            <a:spLocks noGrp="1"/>
          </p:cNvSpPr>
          <p:nvPr>
            <p:ph type="sldNum" sz="quarter" idx="12"/>
          </p:nvPr>
        </p:nvSpPr>
        <p:spPr/>
        <p:txBody>
          <a:bodyPr/>
          <a:lstStyle/>
          <a:p>
            <a:fld id="{0D40E4AF-90F6-4AA9-BA3A-A57EAE491D18}" type="slidenum">
              <a:rPr lang="es-PE" smtClean="0"/>
              <a:t>‹Nº›</a:t>
            </a:fld>
            <a:endParaRPr lang="es-PE"/>
          </a:p>
        </p:txBody>
      </p:sp>
    </p:spTree>
    <p:extLst>
      <p:ext uri="{BB962C8B-B14F-4D97-AF65-F5344CB8AC3E}">
        <p14:creationId xmlns:p14="http://schemas.microsoft.com/office/powerpoint/2010/main" val="82246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55E948E-EEAC-4052-9D4C-E0424B1422F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E0FCD6C1-D065-4499-B96D-0B062DD502A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FCCC418-5193-4793-9779-E700B998BF68}"/>
              </a:ext>
            </a:extLst>
          </p:cNvPr>
          <p:cNvSpPr>
            <a:spLocks noGrp="1"/>
          </p:cNvSpPr>
          <p:nvPr>
            <p:ph type="dt" sz="half" idx="10"/>
          </p:nvPr>
        </p:nvSpPr>
        <p:spPr/>
        <p:txBody>
          <a:bodyPr/>
          <a:lstStyle/>
          <a:p>
            <a:fld id="{C86010C3-FDE5-4E4C-8A30-C59D6A13835E}" type="datetimeFigureOut">
              <a:rPr lang="es-PE" smtClean="0"/>
              <a:t>19/07/2024</a:t>
            </a:fld>
            <a:endParaRPr lang="es-PE"/>
          </a:p>
        </p:txBody>
      </p:sp>
      <p:sp>
        <p:nvSpPr>
          <p:cNvPr id="5" name="Marcador de pie de página 4">
            <a:extLst>
              <a:ext uri="{FF2B5EF4-FFF2-40B4-BE49-F238E27FC236}">
                <a16:creationId xmlns:a16="http://schemas.microsoft.com/office/drawing/2014/main" id="{079A87D6-5374-463A-BDAA-078177B7012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97E6FB1-DBAA-4122-B785-4897FA93A2B7}"/>
              </a:ext>
            </a:extLst>
          </p:cNvPr>
          <p:cNvSpPr>
            <a:spLocks noGrp="1"/>
          </p:cNvSpPr>
          <p:nvPr>
            <p:ph type="sldNum" sz="quarter" idx="12"/>
          </p:nvPr>
        </p:nvSpPr>
        <p:spPr/>
        <p:txBody>
          <a:bodyPr/>
          <a:lstStyle/>
          <a:p>
            <a:fld id="{0D40E4AF-90F6-4AA9-BA3A-A57EAE491D18}" type="slidenum">
              <a:rPr lang="es-PE" smtClean="0"/>
              <a:t>‹Nº›</a:t>
            </a:fld>
            <a:endParaRPr lang="es-PE"/>
          </a:p>
        </p:txBody>
      </p:sp>
    </p:spTree>
    <p:extLst>
      <p:ext uri="{BB962C8B-B14F-4D97-AF65-F5344CB8AC3E}">
        <p14:creationId xmlns:p14="http://schemas.microsoft.com/office/powerpoint/2010/main" val="2392539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9D951-36C4-4924-9886-376ACC80FC0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C7B38AF-B681-4FA0-BCFA-A9BD8087D0B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1AD41CAD-F564-419E-AD8E-0DDA9280FDF3}"/>
              </a:ext>
            </a:extLst>
          </p:cNvPr>
          <p:cNvSpPr>
            <a:spLocks noGrp="1"/>
          </p:cNvSpPr>
          <p:nvPr>
            <p:ph type="dt" sz="half" idx="10"/>
          </p:nvPr>
        </p:nvSpPr>
        <p:spPr/>
        <p:txBody>
          <a:bodyPr/>
          <a:lstStyle/>
          <a:p>
            <a:fld id="{C86010C3-FDE5-4E4C-8A30-C59D6A13835E}" type="datetimeFigureOut">
              <a:rPr lang="es-PE" smtClean="0"/>
              <a:t>19/07/2024</a:t>
            </a:fld>
            <a:endParaRPr lang="es-PE"/>
          </a:p>
        </p:txBody>
      </p:sp>
      <p:sp>
        <p:nvSpPr>
          <p:cNvPr id="5" name="Marcador de pie de página 4">
            <a:extLst>
              <a:ext uri="{FF2B5EF4-FFF2-40B4-BE49-F238E27FC236}">
                <a16:creationId xmlns:a16="http://schemas.microsoft.com/office/drawing/2014/main" id="{077266F8-000B-4041-B0DA-A3C5258C3B9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B49FC05-A28B-4C4A-A598-DD23F0318E53}"/>
              </a:ext>
            </a:extLst>
          </p:cNvPr>
          <p:cNvSpPr>
            <a:spLocks noGrp="1"/>
          </p:cNvSpPr>
          <p:nvPr>
            <p:ph type="sldNum" sz="quarter" idx="12"/>
          </p:nvPr>
        </p:nvSpPr>
        <p:spPr/>
        <p:txBody>
          <a:bodyPr/>
          <a:lstStyle/>
          <a:p>
            <a:fld id="{0D40E4AF-90F6-4AA9-BA3A-A57EAE491D18}" type="slidenum">
              <a:rPr lang="es-PE" smtClean="0"/>
              <a:t>‹Nº›</a:t>
            </a:fld>
            <a:endParaRPr lang="es-PE"/>
          </a:p>
        </p:txBody>
      </p:sp>
    </p:spTree>
    <p:extLst>
      <p:ext uri="{BB962C8B-B14F-4D97-AF65-F5344CB8AC3E}">
        <p14:creationId xmlns:p14="http://schemas.microsoft.com/office/powerpoint/2010/main" val="356649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01DC73-F71F-4496-A227-A20D4F0D5B7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AAEC4F3-23AE-497E-B576-DB9556E5AA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0982531-DF50-4BF7-9505-26C3C9E794FE}"/>
              </a:ext>
            </a:extLst>
          </p:cNvPr>
          <p:cNvSpPr>
            <a:spLocks noGrp="1"/>
          </p:cNvSpPr>
          <p:nvPr>
            <p:ph type="dt" sz="half" idx="10"/>
          </p:nvPr>
        </p:nvSpPr>
        <p:spPr/>
        <p:txBody>
          <a:bodyPr/>
          <a:lstStyle/>
          <a:p>
            <a:fld id="{C86010C3-FDE5-4E4C-8A30-C59D6A13835E}" type="datetimeFigureOut">
              <a:rPr lang="es-PE" smtClean="0"/>
              <a:t>19/07/2024</a:t>
            </a:fld>
            <a:endParaRPr lang="es-PE"/>
          </a:p>
        </p:txBody>
      </p:sp>
      <p:sp>
        <p:nvSpPr>
          <p:cNvPr id="5" name="Marcador de pie de página 4">
            <a:extLst>
              <a:ext uri="{FF2B5EF4-FFF2-40B4-BE49-F238E27FC236}">
                <a16:creationId xmlns:a16="http://schemas.microsoft.com/office/drawing/2014/main" id="{E34AB532-1A44-49BE-86CF-A4E2F31880B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C610361-EDD6-4223-8C93-1B0C90BD09B7}"/>
              </a:ext>
            </a:extLst>
          </p:cNvPr>
          <p:cNvSpPr>
            <a:spLocks noGrp="1"/>
          </p:cNvSpPr>
          <p:nvPr>
            <p:ph type="sldNum" sz="quarter" idx="12"/>
          </p:nvPr>
        </p:nvSpPr>
        <p:spPr/>
        <p:txBody>
          <a:bodyPr/>
          <a:lstStyle/>
          <a:p>
            <a:fld id="{0D40E4AF-90F6-4AA9-BA3A-A57EAE491D18}" type="slidenum">
              <a:rPr lang="es-PE" smtClean="0"/>
              <a:t>‹Nº›</a:t>
            </a:fld>
            <a:endParaRPr lang="es-PE"/>
          </a:p>
        </p:txBody>
      </p:sp>
    </p:spTree>
    <p:extLst>
      <p:ext uri="{BB962C8B-B14F-4D97-AF65-F5344CB8AC3E}">
        <p14:creationId xmlns:p14="http://schemas.microsoft.com/office/powerpoint/2010/main" val="1062284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36B885-9D80-4342-A0AE-C052C6679DE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3EF7D8C7-6B81-4122-8380-C7A615597D2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698102C7-7FB8-4847-B56A-08035C3C3CB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3DFB3406-26D9-45B0-A5C9-413A03DF754F}"/>
              </a:ext>
            </a:extLst>
          </p:cNvPr>
          <p:cNvSpPr>
            <a:spLocks noGrp="1"/>
          </p:cNvSpPr>
          <p:nvPr>
            <p:ph type="dt" sz="half" idx="10"/>
          </p:nvPr>
        </p:nvSpPr>
        <p:spPr/>
        <p:txBody>
          <a:bodyPr/>
          <a:lstStyle/>
          <a:p>
            <a:fld id="{C86010C3-FDE5-4E4C-8A30-C59D6A13835E}" type="datetimeFigureOut">
              <a:rPr lang="es-PE" smtClean="0"/>
              <a:t>19/07/2024</a:t>
            </a:fld>
            <a:endParaRPr lang="es-PE"/>
          </a:p>
        </p:txBody>
      </p:sp>
      <p:sp>
        <p:nvSpPr>
          <p:cNvPr id="6" name="Marcador de pie de página 5">
            <a:extLst>
              <a:ext uri="{FF2B5EF4-FFF2-40B4-BE49-F238E27FC236}">
                <a16:creationId xmlns:a16="http://schemas.microsoft.com/office/drawing/2014/main" id="{218567FF-89C9-4C45-AE42-7DC02FEF125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9F1462C-AD7B-434E-92B7-5E8202AEF0F7}"/>
              </a:ext>
            </a:extLst>
          </p:cNvPr>
          <p:cNvSpPr>
            <a:spLocks noGrp="1"/>
          </p:cNvSpPr>
          <p:nvPr>
            <p:ph type="sldNum" sz="quarter" idx="12"/>
          </p:nvPr>
        </p:nvSpPr>
        <p:spPr/>
        <p:txBody>
          <a:bodyPr/>
          <a:lstStyle/>
          <a:p>
            <a:fld id="{0D40E4AF-90F6-4AA9-BA3A-A57EAE491D18}" type="slidenum">
              <a:rPr lang="es-PE" smtClean="0"/>
              <a:t>‹Nº›</a:t>
            </a:fld>
            <a:endParaRPr lang="es-PE"/>
          </a:p>
        </p:txBody>
      </p:sp>
    </p:spTree>
    <p:extLst>
      <p:ext uri="{BB962C8B-B14F-4D97-AF65-F5344CB8AC3E}">
        <p14:creationId xmlns:p14="http://schemas.microsoft.com/office/powerpoint/2010/main" val="2516688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471CA1-76C2-45E1-A3BF-FF7EBB0EDFF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41BE116-9738-4A79-8BE1-0DF2801BD0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02860A6-2CB9-464C-AFF4-4D4E37AECEB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2E29A874-6023-48BB-8E96-284BEDED22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B6D0043-8692-4064-BD28-C8586122983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56C50F70-B047-4500-AA53-298B5E572EE4}"/>
              </a:ext>
            </a:extLst>
          </p:cNvPr>
          <p:cNvSpPr>
            <a:spLocks noGrp="1"/>
          </p:cNvSpPr>
          <p:nvPr>
            <p:ph type="dt" sz="half" idx="10"/>
          </p:nvPr>
        </p:nvSpPr>
        <p:spPr/>
        <p:txBody>
          <a:bodyPr/>
          <a:lstStyle/>
          <a:p>
            <a:fld id="{C86010C3-FDE5-4E4C-8A30-C59D6A13835E}" type="datetimeFigureOut">
              <a:rPr lang="es-PE" smtClean="0"/>
              <a:t>19/07/2024</a:t>
            </a:fld>
            <a:endParaRPr lang="es-PE"/>
          </a:p>
        </p:txBody>
      </p:sp>
      <p:sp>
        <p:nvSpPr>
          <p:cNvPr id="8" name="Marcador de pie de página 7">
            <a:extLst>
              <a:ext uri="{FF2B5EF4-FFF2-40B4-BE49-F238E27FC236}">
                <a16:creationId xmlns:a16="http://schemas.microsoft.com/office/drawing/2014/main" id="{696929EB-CFD4-4A02-9171-92341CC56F8F}"/>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A8544A8C-ACA1-48E7-A490-6F8D03905940}"/>
              </a:ext>
            </a:extLst>
          </p:cNvPr>
          <p:cNvSpPr>
            <a:spLocks noGrp="1"/>
          </p:cNvSpPr>
          <p:nvPr>
            <p:ph type="sldNum" sz="quarter" idx="12"/>
          </p:nvPr>
        </p:nvSpPr>
        <p:spPr/>
        <p:txBody>
          <a:bodyPr/>
          <a:lstStyle/>
          <a:p>
            <a:fld id="{0D40E4AF-90F6-4AA9-BA3A-A57EAE491D18}" type="slidenum">
              <a:rPr lang="es-PE" smtClean="0"/>
              <a:t>‹Nº›</a:t>
            </a:fld>
            <a:endParaRPr lang="es-PE"/>
          </a:p>
        </p:txBody>
      </p:sp>
    </p:spTree>
    <p:extLst>
      <p:ext uri="{BB962C8B-B14F-4D97-AF65-F5344CB8AC3E}">
        <p14:creationId xmlns:p14="http://schemas.microsoft.com/office/powerpoint/2010/main" val="1652091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2A281-F907-4627-91A4-05B359DE747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609AD869-C336-4267-BB59-A74066CD24E8}"/>
              </a:ext>
            </a:extLst>
          </p:cNvPr>
          <p:cNvSpPr>
            <a:spLocks noGrp="1"/>
          </p:cNvSpPr>
          <p:nvPr>
            <p:ph type="dt" sz="half" idx="10"/>
          </p:nvPr>
        </p:nvSpPr>
        <p:spPr/>
        <p:txBody>
          <a:bodyPr/>
          <a:lstStyle/>
          <a:p>
            <a:fld id="{C86010C3-FDE5-4E4C-8A30-C59D6A13835E}" type="datetimeFigureOut">
              <a:rPr lang="es-PE" smtClean="0"/>
              <a:t>19/07/2024</a:t>
            </a:fld>
            <a:endParaRPr lang="es-PE"/>
          </a:p>
        </p:txBody>
      </p:sp>
      <p:sp>
        <p:nvSpPr>
          <p:cNvPr id="4" name="Marcador de pie de página 3">
            <a:extLst>
              <a:ext uri="{FF2B5EF4-FFF2-40B4-BE49-F238E27FC236}">
                <a16:creationId xmlns:a16="http://schemas.microsoft.com/office/drawing/2014/main" id="{E6DEA47C-D8B4-4263-81F1-709AE19D9DC8}"/>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C9D4D6B1-BC26-4C73-9F6A-AB08DF9B6DDC}"/>
              </a:ext>
            </a:extLst>
          </p:cNvPr>
          <p:cNvSpPr>
            <a:spLocks noGrp="1"/>
          </p:cNvSpPr>
          <p:nvPr>
            <p:ph type="sldNum" sz="quarter" idx="12"/>
          </p:nvPr>
        </p:nvSpPr>
        <p:spPr/>
        <p:txBody>
          <a:bodyPr/>
          <a:lstStyle/>
          <a:p>
            <a:fld id="{0D40E4AF-90F6-4AA9-BA3A-A57EAE491D18}" type="slidenum">
              <a:rPr lang="es-PE" smtClean="0"/>
              <a:t>‹Nº›</a:t>
            </a:fld>
            <a:endParaRPr lang="es-PE"/>
          </a:p>
        </p:txBody>
      </p:sp>
    </p:spTree>
    <p:extLst>
      <p:ext uri="{BB962C8B-B14F-4D97-AF65-F5344CB8AC3E}">
        <p14:creationId xmlns:p14="http://schemas.microsoft.com/office/powerpoint/2010/main" val="1092479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33CC510-AA00-453C-A133-3CD03FAF8C6E}"/>
              </a:ext>
            </a:extLst>
          </p:cNvPr>
          <p:cNvSpPr>
            <a:spLocks noGrp="1"/>
          </p:cNvSpPr>
          <p:nvPr>
            <p:ph type="dt" sz="half" idx="10"/>
          </p:nvPr>
        </p:nvSpPr>
        <p:spPr/>
        <p:txBody>
          <a:bodyPr/>
          <a:lstStyle/>
          <a:p>
            <a:fld id="{C86010C3-FDE5-4E4C-8A30-C59D6A13835E}" type="datetimeFigureOut">
              <a:rPr lang="es-PE" smtClean="0"/>
              <a:t>19/07/2024</a:t>
            </a:fld>
            <a:endParaRPr lang="es-PE"/>
          </a:p>
        </p:txBody>
      </p:sp>
      <p:sp>
        <p:nvSpPr>
          <p:cNvPr id="3" name="Marcador de pie de página 2">
            <a:extLst>
              <a:ext uri="{FF2B5EF4-FFF2-40B4-BE49-F238E27FC236}">
                <a16:creationId xmlns:a16="http://schemas.microsoft.com/office/drawing/2014/main" id="{BCE6F842-FA4B-4401-86D3-486C29F6F546}"/>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66F2A1F4-580D-4E0F-A16E-4012CC5A728F}"/>
              </a:ext>
            </a:extLst>
          </p:cNvPr>
          <p:cNvSpPr>
            <a:spLocks noGrp="1"/>
          </p:cNvSpPr>
          <p:nvPr>
            <p:ph type="sldNum" sz="quarter" idx="12"/>
          </p:nvPr>
        </p:nvSpPr>
        <p:spPr/>
        <p:txBody>
          <a:bodyPr/>
          <a:lstStyle/>
          <a:p>
            <a:fld id="{0D40E4AF-90F6-4AA9-BA3A-A57EAE491D18}" type="slidenum">
              <a:rPr lang="es-PE" smtClean="0"/>
              <a:t>‹Nº›</a:t>
            </a:fld>
            <a:endParaRPr lang="es-PE"/>
          </a:p>
        </p:txBody>
      </p:sp>
    </p:spTree>
    <p:extLst>
      <p:ext uri="{BB962C8B-B14F-4D97-AF65-F5344CB8AC3E}">
        <p14:creationId xmlns:p14="http://schemas.microsoft.com/office/powerpoint/2010/main" val="246971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A8391-8231-4316-A8D0-118D1A1D85C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3EA4CBC-E2CB-4015-BD16-556B1AD144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C9E3A387-B73C-4A78-AC66-A37E4BC07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B75BEC4-35CF-4FE1-B5BD-80B4E1EA2C5A}"/>
              </a:ext>
            </a:extLst>
          </p:cNvPr>
          <p:cNvSpPr>
            <a:spLocks noGrp="1"/>
          </p:cNvSpPr>
          <p:nvPr>
            <p:ph type="dt" sz="half" idx="10"/>
          </p:nvPr>
        </p:nvSpPr>
        <p:spPr/>
        <p:txBody>
          <a:bodyPr/>
          <a:lstStyle/>
          <a:p>
            <a:fld id="{C86010C3-FDE5-4E4C-8A30-C59D6A13835E}" type="datetimeFigureOut">
              <a:rPr lang="es-PE" smtClean="0"/>
              <a:t>19/07/2024</a:t>
            </a:fld>
            <a:endParaRPr lang="es-PE"/>
          </a:p>
        </p:txBody>
      </p:sp>
      <p:sp>
        <p:nvSpPr>
          <p:cNvPr id="6" name="Marcador de pie de página 5">
            <a:extLst>
              <a:ext uri="{FF2B5EF4-FFF2-40B4-BE49-F238E27FC236}">
                <a16:creationId xmlns:a16="http://schemas.microsoft.com/office/drawing/2014/main" id="{F71EF8D6-F242-4A3E-968A-9E582F1CE1F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1B4EAE5-1EE7-4572-8F3E-619BA2199382}"/>
              </a:ext>
            </a:extLst>
          </p:cNvPr>
          <p:cNvSpPr>
            <a:spLocks noGrp="1"/>
          </p:cNvSpPr>
          <p:nvPr>
            <p:ph type="sldNum" sz="quarter" idx="12"/>
          </p:nvPr>
        </p:nvSpPr>
        <p:spPr/>
        <p:txBody>
          <a:bodyPr/>
          <a:lstStyle/>
          <a:p>
            <a:fld id="{0D40E4AF-90F6-4AA9-BA3A-A57EAE491D18}" type="slidenum">
              <a:rPr lang="es-PE" smtClean="0"/>
              <a:t>‹Nº›</a:t>
            </a:fld>
            <a:endParaRPr lang="es-PE"/>
          </a:p>
        </p:txBody>
      </p:sp>
    </p:spTree>
    <p:extLst>
      <p:ext uri="{BB962C8B-B14F-4D97-AF65-F5344CB8AC3E}">
        <p14:creationId xmlns:p14="http://schemas.microsoft.com/office/powerpoint/2010/main" val="3013182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CBB784-9D95-4189-BB2F-B642694EE56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EFD15243-41EA-4562-A9CE-110248B670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982A4C91-262E-4607-85AE-76DDD01E6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777CB2F-7F05-4212-B933-41CF1398ABAD}"/>
              </a:ext>
            </a:extLst>
          </p:cNvPr>
          <p:cNvSpPr>
            <a:spLocks noGrp="1"/>
          </p:cNvSpPr>
          <p:nvPr>
            <p:ph type="dt" sz="half" idx="10"/>
          </p:nvPr>
        </p:nvSpPr>
        <p:spPr/>
        <p:txBody>
          <a:bodyPr/>
          <a:lstStyle/>
          <a:p>
            <a:fld id="{C86010C3-FDE5-4E4C-8A30-C59D6A13835E}" type="datetimeFigureOut">
              <a:rPr lang="es-PE" smtClean="0"/>
              <a:t>19/07/2024</a:t>
            </a:fld>
            <a:endParaRPr lang="es-PE"/>
          </a:p>
        </p:txBody>
      </p:sp>
      <p:sp>
        <p:nvSpPr>
          <p:cNvPr id="6" name="Marcador de pie de página 5">
            <a:extLst>
              <a:ext uri="{FF2B5EF4-FFF2-40B4-BE49-F238E27FC236}">
                <a16:creationId xmlns:a16="http://schemas.microsoft.com/office/drawing/2014/main" id="{B9BC8633-95B6-4B92-953E-7F4CD75497B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ADAFF01A-E445-400C-B15C-A721DEAA53B9}"/>
              </a:ext>
            </a:extLst>
          </p:cNvPr>
          <p:cNvSpPr>
            <a:spLocks noGrp="1"/>
          </p:cNvSpPr>
          <p:nvPr>
            <p:ph type="sldNum" sz="quarter" idx="12"/>
          </p:nvPr>
        </p:nvSpPr>
        <p:spPr/>
        <p:txBody>
          <a:bodyPr/>
          <a:lstStyle/>
          <a:p>
            <a:fld id="{0D40E4AF-90F6-4AA9-BA3A-A57EAE491D18}" type="slidenum">
              <a:rPr lang="es-PE" smtClean="0"/>
              <a:t>‹Nº›</a:t>
            </a:fld>
            <a:endParaRPr lang="es-PE"/>
          </a:p>
        </p:txBody>
      </p:sp>
    </p:spTree>
    <p:extLst>
      <p:ext uri="{BB962C8B-B14F-4D97-AF65-F5344CB8AC3E}">
        <p14:creationId xmlns:p14="http://schemas.microsoft.com/office/powerpoint/2010/main" val="2303142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65A145F-AD87-498B-9AA9-ADA2D08EA4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2DEBA70-A41A-4A66-8608-191FD4B4D1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E209265-E413-432B-8FC7-49AFD9781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010C3-FDE5-4E4C-8A30-C59D6A13835E}" type="datetimeFigureOut">
              <a:rPr lang="es-PE" smtClean="0"/>
              <a:t>19/07/2024</a:t>
            </a:fld>
            <a:endParaRPr lang="es-PE"/>
          </a:p>
        </p:txBody>
      </p:sp>
      <p:sp>
        <p:nvSpPr>
          <p:cNvPr id="5" name="Marcador de pie de página 4">
            <a:extLst>
              <a:ext uri="{FF2B5EF4-FFF2-40B4-BE49-F238E27FC236}">
                <a16:creationId xmlns:a16="http://schemas.microsoft.com/office/drawing/2014/main" id="{F5EB488C-3BC2-490B-8B31-2F5F6EC28B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0517EB86-2AA6-4213-A47D-E9E2116FD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0E4AF-90F6-4AA9-BA3A-A57EAE491D18}" type="slidenum">
              <a:rPr lang="es-PE" smtClean="0"/>
              <a:t>‹Nº›</a:t>
            </a:fld>
            <a:endParaRPr lang="es-PE"/>
          </a:p>
        </p:txBody>
      </p:sp>
    </p:spTree>
    <p:extLst>
      <p:ext uri="{BB962C8B-B14F-4D97-AF65-F5344CB8AC3E}">
        <p14:creationId xmlns:p14="http://schemas.microsoft.com/office/powerpoint/2010/main" val="3901548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03BD13F1-6D21-487D-BE2D-21CA0A20BAD3}"/>
              </a:ext>
            </a:extLst>
          </p:cNvPr>
          <p:cNvPicPr>
            <a:picLocks noChangeAspect="1"/>
          </p:cNvPicPr>
          <p:nvPr/>
        </p:nvPicPr>
        <p:blipFill>
          <a:blip r:embed="rId2"/>
          <a:stretch>
            <a:fillRect/>
          </a:stretch>
        </p:blipFill>
        <p:spPr>
          <a:xfrm>
            <a:off x="6561939" y="0"/>
            <a:ext cx="5630061" cy="6858000"/>
          </a:xfrm>
          <a:prstGeom prst="rect">
            <a:avLst/>
          </a:prstGeom>
        </p:spPr>
      </p:pic>
      <p:sp>
        <p:nvSpPr>
          <p:cNvPr id="8" name="Rectángulo 7">
            <a:extLst>
              <a:ext uri="{FF2B5EF4-FFF2-40B4-BE49-F238E27FC236}">
                <a16:creationId xmlns:a16="http://schemas.microsoft.com/office/drawing/2014/main" id="{A38F9B3A-0677-45DD-9947-F56FC89AFFB4}"/>
              </a:ext>
            </a:extLst>
          </p:cNvPr>
          <p:cNvSpPr/>
          <p:nvPr/>
        </p:nvSpPr>
        <p:spPr>
          <a:xfrm>
            <a:off x="513347" y="684447"/>
            <a:ext cx="5526506" cy="1754326"/>
          </a:xfrm>
          <a:prstGeom prst="rect">
            <a:avLst/>
          </a:prstGeom>
          <a:noFill/>
        </p:spPr>
        <p:txBody>
          <a:bodyPr wrap="square" lIns="91440" tIns="45720" rIns="91440" bIns="45720">
            <a:spAutoFit/>
          </a:bodyPr>
          <a:lstStyle/>
          <a:p>
            <a:pPr algn="ctr"/>
            <a:r>
              <a:rPr lang="es-MX" sz="3600"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Proyecto</a:t>
            </a:r>
            <a:r>
              <a:rPr lang="es-MX" sz="36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algn="ctr"/>
            <a:r>
              <a:rPr lang="es-MX" sz="36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ESPACIO WEB DEL COLABORADOR</a:t>
            </a:r>
            <a:endParaRPr lang="es-ES" sz="3600" b="1" cap="none" spc="0" dirty="0">
              <a:ln w="0"/>
              <a:solidFill>
                <a:schemeClr val="accent1">
                  <a:lumMod val="75000"/>
                </a:schemeClr>
              </a:solidFill>
              <a:effectLst>
                <a:outerShdw blurRad="38100" dist="25400" dir="5400000" algn="ctr" rotWithShape="0">
                  <a:srgbClr val="6E747A">
                    <a:alpha val="43000"/>
                  </a:srgbClr>
                </a:outerShdw>
              </a:effectLst>
            </a:endParaRPr>
          </a:p>
        </p:txBody>
      </p:sp>
      <p:sp>
        <p:nvSpPr>
          <p:cNvPr id="9" name="Rectángulo 8">
            <a:extLst>
              <a:ext uri="{FF2B5EF4-FFF2-40B4-BE49-F238E27FC236}">
                <a16:creationId xmlns:a16="http://schemas.microsoft.com/office/drawing/2014/main" id="{94B7B7D4-298B-4587-A2BD-3BC663FDCFBA}"/>
              </a:ext>
            </a:extLst>
          </p:cNvPr>
          <p:cNvSpPr/>
          <p:nvPr/>
        </p:nvSpPr>
        <p:spPr>
          <a:xfrm>
            <a:off x="91312" y="5160608"/>
            <a:ext cx="6471131" cy="769441"/>
          </a:xfrm>
          <a:prstGeom prst="rect">
            <a:avLst/>
          </a:prstGeom>
          <a:noFill/>
        </p:spPr>
        <p:txBody>
          <a:bodyPr wrap="none" lIns="91440" tIns="45720" rIns="91440" bIns="45720">
            <a:spAutoFit/>
          </a:bodyPr>
          <a:lstStyle/>
          <a:p>
            <a:pPr algn="ctr"/>
            <a:r>
              <a:rPr lang="es-ES" sz="4400" dirty="0">
                <a:ln w="0"/>
                <a:solidFill>
                  <a:schemeClr val="accent1">
                    <a:lumMod val="50000"/>
                  </a:schemeClr>
                </a:solidFill>
                <a:effectLst>
                  <a:outerShdw blurRad="38100" dist="25400" dir="5400000" algn="ctr" rotWithShape="0">
                    <a:srgbClr val="6E747A">
                      <a:alpha val="43000"/>
                    </a:srgbClr>
                  </a:outerShdw>
                </a:effectLst>
              </a:rPr>
              <a:t>Giraldo Palacios Carlos Paul</a:t>
            </a:r>
            <a:endParaRPr lang="es-ES" sz="4400" b="0" cap="none" spc="0" dirty="0">
              <a:ln w="0"/>
              <a:solidFill>
                <a:schemeClr val="accent1">
                  <a:lumMod val="50000"/>
                </a:schemeClr>
              </a:solidFill>
              <a:effectLst>
                <a:outerShdw blurRad="38100" dist="25400" dir="5400000" algn="ctr" rotWithShape="0">
                  <a:srgbClr val="6E747A">
                    <a:alpha val="43000"/>
                  </a:srgbClr>
                </a:outerShdw>
              </a:effectLst>
            </a:endParaRPr>
          </a:p>
        </p:txBody>
      </p:sp>
      <p:sp>
        <p:nvSpPr>
          <p:cNvPr id="6" name="Rectángulo 5">
            <a:extLst>
              <a:ext uri="{FF2B5EF4-FFF2-40B4-BE49-F238E27FC236}">
                <a16:creationId xmlns:a16="http://schemas.microsoft.com/office/drawing/2014/main" id="{4BC8E80C-E8B2-4E79-8E48-0BE9520B63D8}"/>
              </a:ext>
            </a:extLst>
          </p:cNvPr>
          <p:cNvSpPr/>
          <p:nvPr/>
        </p:nvSpPr>
        <p:spPr>
          <a:xfrm>
            <a:off x="569494" y="2874194"/>
            <a:ext cx="5526506" cy="1754326"/>
          </a:xfrm>
          <a:prstGeom prst="rect">
            <a:avLst/>
          </a:prstGeom>
          <a:noFill/>
        </p:spPr>
        <p:txBody>
          <a:bodyPr wrap="square" lIns="91440" tIns="45720" rIns="91440" bIns="45720">
            <a:spAutoFit/>
          </a:bodyPr>
          <a:lstStyle/>
          <a:p>
            <a:pPr algn="ctr"/>
            <a:r>
              <a:rPr lang="es-MX" sz="3600"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Modulo</a:t>
            </a:r>
            <a:r>
              <a:rPr lang="es-MX" sz="36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p>
          <a:p>
            <a:pPr algn="ctr"/>
            <a:r>
              <a:rPr lang="es-MX" sz="36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Solicitudes Virtuales de Descanso Vacacional</a:t>
            </a:r>
            <a:endParaRPr lang="es-ES" sz="3600" b="1" cap="none" spc="0" dirty="0">
              <a:ln w="0"/>
              <a:solidFill>
                <a:schemeClr val="accent1">
                  <a:lumMod val="75000"/>
                </a:schemeClr>
              </a:solidFill>
              <a:effectLst>
                <a:outerShdw blurRad="38100" dist="25400" dir="5400000" algn="ctr" rotWithShape="0">
                  <a:srgbClr val="6E747A">
                    <a:alpha val="43000"/>
                  </a:srgbClr>
                </a:outerShdw>
              </a:effectLst>
            </a:endParaRPr>
          </a:p>
        </p:txBody>
      </p:sp>
      <p:sp>
        <p:nvSpPr>
          <p:cNvPr id="10" name="Rectángulo 9">
            <a:extLst>
              <a:ext uri="{FF2B5EF4-FFF2-40B4-BE49-F238E27FC236}">
                <a16:creationId xmlns:a16="http://schemas.microsoft.com/office/drawing/2014/main" id="{8A9345DC-A9B4-4416-B3ED-F5C2131846D4}"/>
              </a:ext>
            </a:extLst>
          </p:cNvPr>
          <p:cNvSpPr/>
          <p:nvPr/>
        </p:nvSpPr>
        <p:spPr>
          <a:xfrm>
            <a:off x="0" y="6070859"/>
            <a:ext cx="6561939" cy="461665"/>
          </a:xfrm>
          <a:prstGeom prst="rect">
            <a:avLst/>
          </a:prstGeom>
          <a:noFill/>
        </p:spPr>
        <p:txBody>
          <a:bodyPr wrap="square" lIns="91440" tIns="45720" rIns="91440" bIns="45720">
            <a:spAutoFit/>
          </a:bodyPr>
          <a:lstStyle/>
          <a:p>
            <a:pPr algn="ctr"/>
            <a:r>
              <a:rPr lang="es-MX" sz="24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https://github.com/paulgiraldo/front-proyecto.git</a:t>
            </a:r>
          </a:p>
        </p:txBody>
      </p:sp>
    </p:spTree>
    <p:extLst>
      <p:ext uri="{BB962C8B-B14F-4D97-AF65-F5344CB8AC3E}">
        <p14:creationId xmlns:p14="http://schemas.microsoft.com/office/powerpoint/2010/main" val="345713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a:extLst>
              <a:ext uri="{FF2B5EF4-FFF2-40B4-BE49-F238E27FC236}">
                <a16:creationId xmlns:a16="http://schemas.microsoft.com/office/drawing/2014/main" id="{D05FFEBD-4237-45D2-961B-53C901E7588D}"/>
              </a:ext>
            </a:extLst>
          </p:cNvPr>
          <p:cNvCxnSpPr>
            <a:cxnSpLocks/>
          </p:cNvCxnSpPr>
          <p:nvPr/>
        </p:nvCxnSpPr>
        <p:spPr>
          <a:xfrm>
            <a:off x="0" y="62564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2BD78374-6BC8-49BC-939D-7B2F06352CC4}"/>
              </a:ext>
            </a:extLst>
          </p:cNvPr>
          <p:cNvSpPr/>
          <p:nvPr/>
        </p:nvSpPr>
        <p:spPr>
          <a:xfrm>
            <a:off x="-1308512" y="87578"/>
            <a:ext cx="9891039" cy="461665"/>
          </a:xfrm>
          <a:prstGeom prst="rect">
            <a:avLst/>
          </a:prstGeom>
          <a:noFill/>
        </p:spPr>
        <p:txBody>
          <a:bodyPr wrap="square" lIns="91440" tIns="45720" rIns="91440" bIns="45720">
            <a:spAutoFit/>
          </a:bodyPr>
          <a:lstStyle/>
          <a:p>
            <a:pPr algn="ctr"/>
            <a:r>
              <a:rPr lang="es-MX" sz="24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Modulo</a:t>
            </a:r>
            <a:r>
              <a:rPr lang="es-MX"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Solicitudes Virtuales de Descanso Vacacional</a:t>
            </a:r>
            <a:endParaRPr lang="es-ES" sz="2400" b="1" cap="none" spc="0" dirty="0">
              <a:ln w="0"/>
              <a:solidFill>
                <a:schemeClr val="accent1">
                  <a:lumMod val="50000"/>
                </a:schemeClr>
              </a:solidFill>
              <a:effectLst>
                <a:outerShdw blurRad="38100" dist="25400" dir="5400000" algn="ctr" rotWithShape="0">
                  <a:srgbClr val="6E747A">
                    <a:alpha val="43000"/>
                  </a:srgbClr>
                </a:outerShdw>
              </a:effectLst>
            </a:endParaRPr>
          </a:p>
        </p:txBody>
      </p:sp>
      <p:pic>
        <p:nvPicPr>
          <p:cNvPr id="5" name="Imagen 4">
            <a:extLst>
              <a:ext uri="{FF2B5EF4-FFF2-40B4-BE49-F238E27FC236}">
                <a16:creationId xmlns:a16="http://schemas.microsoft.com/office/drawing/2014/main" id="{9BE61A7D-31AF-473E-AC1F-5050ADA22C5F}"/>
              </a:ext>
            </a:extLst>
          </p:cNvPr>
          <p:cNvPicPr>
            <a:picLocks noChangeAspect="1"/>
          </p:cNvPicPr>
          <p:nvPr/>
        </p:nvPicPr>
        <p:blipFill>
          <a:blip r:embed="rId2"/>
          <a:stretch>
            <a:fillRect/>
          </a:stretch>
        </p:blipFill>
        <p:spPr>
          <a:xfrm>
            <a:off x="1299410" y="806462"/>
            <a:ext cx="9834443" cy="5766487"/>
          </a:xfrm>
          <a:prstGeom prst="rect">
            <a:avLst/>
          </a:prstGeom>
        </p:spPr>
      </p:pic>
    </p:spTree>
    <p:extLst>
      <p:ext uri="{BB962C8B-B14F-4D97-AF65-F5344CB8AC3E}">
        <p14:creationId xmlns:p14="http://schemas.microsoft.com/office/powerpoint/2010/main" val="1242650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a:extLst>
              <a:ext uri="{FF2B5EF4-FFF2-40B4-BE49-F238E27FC236}">
                <a16:creationId xmlns:a16="http://schemas.microsoft.com/office/drawing/2014/main" id="{D05FFEBD-4237-45D2-961B-53C901E7588D}"/>
              </a:ext>
            </a:extLst>
          </p:cNvPr>
          <p:cNvCxnSpPr>
            <a:cxnSpLocks/>
          </p:cNvCxnSpPr>
          <p:nvPr/>
        </p:nvCxnSpPr>
        <p:spPr>
          <a:xfrm>
            <a:off x="0" y="62564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2BD78374-6BC8-49BC-939D-7B2F06352CC4}"/>
              </a:ext>
            </a:extLst>
          </p:cNvPr>
          <p:cNvSpPr/>
          <p:nvPr/>
        </p:nvSpPr>
        <p:spPr>
          <a:xfrm>
            <a:off x="-1308512" y="87578"/>
            <a:ext cx="9891039" cy="461665"/>
          </a:xfrm>
          <a:prstGeom prst="rect">
            <a:avLst/>
          </a:prstGeom>
          <a:noFill/>
        </p:spPr>
        <p:txBody>
          <a:bodyPr wrap="square" lIns="91440" tIns="45720" rIns="91440" bIns="45720">
            <a:spAutoFit/>
          </a:bodyPr>
          <a:lstStyle/>
          <a:p>
            <a:pPr algn="ctr"/>
            <a:r>
              <a:rPr lang="es-MX" sz="24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Modulo</a:t>
            </a:r>
            <a:r>
              <a:rPr lang="es-MX"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Solicitudes Virtuales de Descanso Vacacional</a:t>
            </a:r>
            <a:endParaRPr lang="es-ES" sz="2400" b="1" cap="none" spc="0" dirty="0">
              <a:ln w="0"/>
              <a:solidFill>
                <a:schemeClr val="accent1">
                  <a:lumMod val="50000"/>
                </a:schemeClr>
              </a:solidFill>
              <a:effectLst>
                <a:outerShdw blurRad="38100" dist="25400" dir="5400000" algn="ctr" rotWithShape="0">
                  <a:srgbClr val="6E747A">
                    <a:alpha val="43000"/>
                  </a:srgbClr>
                </a:outerShdw>
              </a:effectLst>
            </a:endParaRPr>
          </a:p>
        </p:txBody>
      </p:sp>
      <p:pic>
        <p:nvPicPr>
          <p:cNvPr id="5" name="Imagen 4">
            <a:extLst>
              <a:ext uri="{FF2B5EF4-FFF2-40B4-BE49-F238E27FC236}">
                <a16:creationId xmlns:a16="http://schemas.microsoft.com/office/drawing/2014/main" id="{17FAB5E0-99C7-49D6-9091-9C0E3D3471FF}"/>
              </a:ext>
            </a:extLst>
          </p:cNvPr>
          <p:cNvPicPr>
            <a:picLocks noChangeAspect="1"/>
          </p:cNvPicPr>
          <p:nvPr/>
        </p:nvPicPr>
        <p:blipFill>
          <a:blip r:embed="rId2"/>
          <a:stretch>
            <a:fillRect/>
          </a:stretch>
        </p:blipFill>
        <p:spPr>
          <a:xfrm>
            <a:off x="3319075" y="756864"/>
            <a:ext cx="5553850" cy="5344271"/>
          </a:xfrm>
          <a:prstGeom prst="rect">
            <a:avLst/>
          </a:prstGeom>
        </p:spPr>
      </p:pic>
    </p:spTree>
    <p:extLst>
      <p:ext uri="{BB962C8B-B14F-4D97-AF65-F5344CB8AC3E}">
        <p14:creationId xmlns:p14="http://schemas.microsoft.com/office/powerpoint/2010/main" val="3480259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a:extLst>
              <a:ext uri="{FF2B5EF4-FFF2-40B4-BE49-F238E27FC236}">
                <a16:creationId xmlns:a16="http://schemas.microsoft.com/office/drawing/2014/main" id="{D05FFEBD-4237-45D2-961B-53C901E7588D}"/>
              </a:ext>
            </a:extLst>
          </p:cNvPr>
          <p:cNvCxnSpPr>
            <a:cxnSpLocks/>
          </p:cNvCxnSpPr>
          <p:nvPr/>
        </p:nvCxnSpPr>
        <p:spPr>
          <a:xfrm>
            <a:off x="0" y="62564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2BD78374-6BC8-49BC-939D-7B2F06352CC4}"/>
              </a:ext>
            </a:extLst>
          </p:cNvPr>
          <p:cNvSpPr/>
          <p:nvPr/>
        </p:nvSpPr>
        <p:spPr>
          <a:xfrm>
            <a:off x="-1308512" y="87578"/>
            <a:ext cx="9891039" cy="461665"/>
          </a:xfrm>
          <a:prstGeom prst="rect">
            <a:avLst/>
          </a:prstGeom>
          <a:noFill/>
        </p:spPr>
        <p:txBody>
          <a:bodyPr wrap="square" lIns="91440" tIns="45720" rIns="91440" bIns="45720">
            <a:spAutoFit/>
          </a:bodyPr>
          <a:lstStyle/>
          <a:p>
            <a:pPr algn="ctr"/>
            <a:r>
              <a:rPr lang="es-MX" sz="24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Modulo</a:t>
            </a:r>
            <a:r>
              <a:rPr lang="es-MX"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Solicitudes Virtuales de Descanso Vacacional</a:t>
            </a:r>
            <a:endParaRPr lang="es-ES" sz="2400" b="1" cap="none" spc="0" dirty="0">
              <a:ln w="0"/>
              <a:solidFill>
                <a:schemeClr val="accent1">
                  <a:lumMod val="50000"/>
                </a:schemeClr>
              </a:solidFill>
              <a:effectLst>
                <a:outerShdw blurRad="38100" dist="25400" dir="5400000" algn="ctr" rotWithShape="0">
                  <a:srgbClr val="6E747A">
                    <a:alpha val="43000"/>
                  </a:srgbClr>
                </a:outerShdw>
              </a:effectLst>
            </a:endParaRPr>
          </a:p>
        </p:txBody>
      </p:sp>
      <p:pic>
        <p:nvPicPr>
          <p:cNvPr id="4" name="Imagen 3">
            <a:extLst>
              <a:ext uri="{FF2B5EF4-FFF2-40B4-BE49-F238E27FC236}">
                <a16:creationId xmlns:a16="http://schemas.microsoft.com/office/drawing/2014/main" id="{57E19BB0-A88B-44F3-8891-B365A48A25FA}"/>
              </a:ext>
            </a:extLst>
          </p:cNvPr>
          <p:cNvPicPr>
            <a:picLocks noChangeAspect="1"/>
          </p:cNvPicPr>
          <p:nvPr/>
        </p:nvPicPr>
        <p:blipFill>
          <a:blip r:embed="rId2"/>
          <a:stretch>
            <a:fillRect/>
          </a:stretch>
        </p:blipFill>
        <p:spPr>
          <a:xfrm>
            <a:off x="0" y="778565"/>
            <a:ext cx="12192000" cy="5300870"/>
          </a:xfrm>
          <a:prstGeom prst="rect">
            <a:avLst/>
          </a:prstGeom>
        </p:spPr>
      </p:pic>
    </p:spTree>
    <p:extLst>
      <p:ext uri="{BB962C8B-B14F-4D97-AF65-F5344CB8AC3E}">
        <p14:creationId xmlns:p14="http://schemas.microsoft.com/office/powerpoint/2010/main" val="341648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a:extLst>
              <a:ext uri="{FF2B5EF4-FFF2-40B4-BE49-F238E27FC236}">
                <a16:creationId xmlns:a16="http://schemas.microsoft.com/office/drawing/2014/main" id="{D05FFEBD-4237-45D2-961B-53C901E7588D}"/>
              </a:ext>
            </a:extLst>
          </p:cNvPr>
          <p:cNvCxnSpPr>
            <a:cxnSpLocks/>
          </p:cNvCxnSpPr>
          <p:nvPr/>
        </p:nvCxnSpPr>
        <p:spPr>
          <a:xfrm>
            <a:off x="0" y="818150"/>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2BD78374-6BC8-49BC-939D-7B2F06352CC4}"/>
              </a:ext>
            </a:extLst>
          </p:cNvPr>
          <p:cNvSpPr/>
          <p:nvPr/>
        </p:nvSpPr>
        <p:spPr>
          <a:xfrm>
            <a:off x="199986" y="0"/>
            <a:ext cx="6369796" cy="830997"/>
          </a:xfrm>
          <a:prstGeom prst="rect">
            <a:avLst/>
          </a:prstGeom>
          <a:noFill/>
        </p:spPr>
        <p:txBody>
          <a:bodyPr wrap="square" lIns="91440" tIns="45720" rIns="91440" bIns="45720">
            <a:spAutoFit/>
          </a:bodyPr>
          <a:lstStyle/>
          <a:p>
            <a:r>
              <a:rPr lang="es-MX" sz="24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Modulo</a:t>
            </a:r>
            <a:r>
              <a:rPr lang="es-MX"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Solicitudes Virtuales </a:t>
            </a:r>
          </a:p>
          <a:p>
            <a:r>
              <a:rPr lang="es-MX"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de Descanso Vacacional</a:t>
            </a:r>
            <a:endParaRPr lang="es-ES" sz="2400" b="1" cap="none" spc="0" dirty="0">
              <a:ln w="0"/>
              <a:solidFill>
                <a:schemeClr val="accent1">
                  <a:lumMod val="50000"/>
                </a:schemeClr>
              </a:solidFill>
              <a:effectLst>
                <a:outerShdw blurRad="38100" dist="25400" dir="5400000" algn="ctr" rotWithShape="0">
                  <a:srgbClr val="6E747A">
                    <a:alpha val="43000"/>
                  </a:srgbClr>
                </a:outerShdw>
              </a:effectLst>
            </a:endParaRPr>
          </a:p>
        </p:txBody>
      </p:sp>
      <p:pic>
        <p:nvPicPr>
          <p:cNvPr id="4" name="Imagen 3">
            <a:extLst>
              <a:ext uri="{FF2B5EF4-FFF2-40B4-BE49-F238E27FC236}">
                <a16:creationId xmlns:a16="http://schemas.microsoft.com/office/drawing/2014/main" id="{1A42F0B5-9C56-4A26-ADF7-F8C5FBCE4499}"/>
              </a:ext>
            </a:extLst>
          </p:cNvPr>
          <p:cNvPicPr>
            <a:picLocks noChangeAspect="1"/>
          </p:cNvPicPr>
          <p:nvPr/>
        </p:nvPicPr>
        <p:blipFill>
          <a:blip r:embed="rId2"/>
          <a:stretch>
            <a:fillRect/>
          </a:stretch>
        </p:blipFill>
        <p:spPr>
          <a:xfrm>
            <a:off x="4945801" y="0"/>
            <a:ext cx="5685282" cy="6858000"/>
          </a:xfrm>
          <a:prstGeom prst="rect">
            <a:avLst/>
          </a:prstGeom>
        </p:spPr>
      </p:pic>
    </p:spTree>
    <p:extLst>
      <p:ext uri="{BB962C8B-B14F-4D97-AF65-F5344CB8AC3E}">
        <p14:creationId xmlns:p14="http://schemas.microsoft.com/office/powerpoint/2010/main" val="106017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a:extLst>
              <a:ext uri="{FF2B5EF4-FFF2-40B4-BE49-F238E27FC236}">
                <a16:creationId xmlns:a16="http://schemas.microsoft.com/office/drawing/2014/main" id="{D05FFEBD-4237-45D2-961B-53C901E7588D}"/>
              </a:ext>
            </a:extLst>
          </p:cNvPr>
          <p:cNvCxnSpPr>
            <a:cxnSpLocks/>
          </p:cNvCxnSpPr>
          <p:nvPr/>
        </p:nvCxnSpPr>
        <p:spPr>
          <a:xfrm>
            <a:off x="0" y="62564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2BD78374-6BC8-49BC-939D-7B2F06352CC4}"/>
              </a:ext>
            </a:extLst>
          </p:cNvPr>
          <p:cNvSpPr/>
          <p:nvPr/>
        </p:nvSpPr>
        <p:spPr>
          <a:xfrm>
            <a:off x="-1308512" y="87578"/>
            <a:ext cx="9891039" cy="461665"/>
          </a:xfrm>
          <a:prstGeom prst="rect">
            <a:avLst/>
          </a:prstGeom>
          <a:noFill/>
        </p:spPr>
        <p:txBody>
          <a:bodyPr wrap="square" lIns="91440" tIns="45720" rIns="91440" bIns="45720">
            <a:spAutoFit/>
          </a:bodyPr>
          <a:lstStyle/>
          <a:p>
            <a:pPr algn="ctr"/>
            <a:r>
              <a:rPr lang="es-MX"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Proyecto: Espacio Web del Colaborador</a:t>
            </a:r>
            <a:endParaRPr lang="es-ES" sz="2400" b="1" cap="none" spc="0" dirty="0">
              <a:ln w="0"/>
              <a:solidFill>
                <a:schemeClr val="accent1">
                  <a:lumMod val="50000"/>
                </a:schemeClr>
              </a:solidFill>
              <a:effectLst>
                <a:outerShdw blurRad="38100" dist="25400" dir="5400000" algn="ctr" rotWithShape="0">
                  <a:srgbClr val="6E747A">
                    <a:alpha val="43000"/>
                  </a:srgbClr>
                </a:outerShdw>
              </a:effectLst>
            </a:endParaRPr>
          </a:p>
        </p:txBody>
      </p:sp>
      <p:sp>
        <p:nvSpPr>
          <p:cNvPr id="7" name="Rectángulo 6">
            <a:extLst>
              <a:ext uri="{FF2B5EF4-FFF2-40B4-BE49-F238E27FC236}">
                <a16:creationId xmlns:a16="http://schemas.microsoft.com/office/drawing/2014/main" id="{AB23F1FE-BC70-4DD5-9B7F-E13ABB05708F}"/>
              </a:ext>
            </a:extLst>
          </p:cNvPr>
          <p:cNvSpPr/>
          <p:nvPr/>
        </p:nvSpPr>
        <p:spPr>
          <a:xfrm>
            <a:off x="61723" y="1739496"/>
            <a:ext cx="5325980" cy="3539430"/>
          </a:xfrm>
          <a:prstGeom prst="rect">
            <a:avLst/>
          </a:prstGeom>
          <a:noFill/>
        </p:spPr>
        <p:txBody>
          <a:bodyPr wrap="square" lIns="91440" tIns="45720" rIns="91440" bIns="45720">
            <a:spAutoFit/>
          </a:bodyPr>
          <a:lstStyle/>
          <a:p>
            <a:pPr algn="just"/>
            <a:r>
              <a:rPr lang="es-MX" sz="28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Proyecto Espacio Web del Colaborador</a:t>
            </a:r>
            <a:r>
              <a:rPr lang="es-MX" sz="28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s-MX" sz="28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r>
              <a:rPr lang="es-MX" sz="2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Este proyecto tiene como objetivo implementar un software web y móvil, en donde el colaborador pueda realizar y/o solicitar todos sus tramites documentarios relacionados a su ámbito laboral.</a:t>
            </a:r>
          </a:p>
        </p:txBody>
      </p:sp>
      <p:pic>
        <p:nvPicPr>
          <p:cNvPr id="13" name="Imagen 12">
            <a:extLst>
              <a:ext uri="{FF2B5EF4-FFF2-40B4-BE49-F238E27FC236}">
                <a16:creationId xmlns:a16="http://schemas.microsoft.com/office/drawing/2014/main" id="{C0219E22-2142-4EE1-B9DA-E7DD765EB32E}"/>
              </a:ext>
            </a:extLst>
          </p:cNvPr>
          <p:cNvPicPr>
            <a:picLocks noChangeAspect="1"/>
          </p:cNvPicPr>
          <p:nvPr/>
        </p:nvPicPr>
        <p:blipFill>
          <a:blip r:embed="rId2"/>
          <a:stretch>
            <a:fillRect/>
          </a:stretch>
        </p:blipFill>
        <p:spPr>
          <a:xfrm>
            <a:off x="5740626" y="1537261"/>
            <a:ext cx="6325483" cy="3943900"/>
          </a:xfrm>
          <a:prstGeom prst="rect">
            <a:avLst/>
          </a:prstGeom>
        </p:spPr>
      </p:pic>
    </p:spTree>
    <p:extLst>
      <p:ext uri="{BB962C8B-B14F-4D97-AF65-F5344CB8AC3E}">
        <p14:creationId xmlns:p14="http://schemas.microsoft.com/office/powerpoint/2010/main" val="3581573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a:extLst>
              <a:ext uri="{FF2B5EF4-FFF2-40B4-BE49-F238E27FC236}">
                <a16:creationId xmlns:a16="http://schemas.microsoft.com/office/drawing/2014/main" id="{D05FFEBD-4237-45D2-961B-53C901E7588D}"/>
              </a:ext>
            </a:extLst>
          </p:cNvPr>
          <p:cNvCxnSpPr>
            <a:cxnSpLocks/>
          </p:cNvCxnSpPr>
          <p:nvPr/>
        </p:nvCxnSpPr>
        <p:spPr>
          <a:xfrm>
            <a:off x="0" y="62564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2BD78374-6BC8-49BC-939D-7B2F06352CC4}"/>
              </a:ext>
            </a:extLst>
          </p:cNvPr>
          <p:cNvSpPr/>
          <p:nvPr/>
        </p:nvSpPr>
        <p:spPr>
          <a:xfrm>
            <a:off x="-1308512" y="87578"/>
            <a:ext cx="9891039" cy="461665"/>
          </a:xfrm>
          <a:prstGeom prst="rect">
            <a:avLst/>
          </a:prstGeom>
          <a:noFill/>
        </p:spPr>
        <p:txBody>
          <a:bodyPr wrap="square" lIns="91440" tIns="45720" rIns="91440" bIns="45720">
            <a:spAutoFit/>
          </a:bodyPr>
          <a:lstStyle/>
          <a:p>
            <a:pPr algn="ctr"/>
            <a:r>
              <a:rPr lang="es-MX"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Proyecto: Espacio Web del Colaborador</a:t>
            </a:r>
            <a:endParaRPr lang="es-ES" sz="2400" b="1" cap="none" spc="0" dirty="0">
              <a:ln w="0"/>
              <a:solidFill>
                <a:schemeClr val="accent1">
                  <a:lumMod val="50000"/>
                </a:schemeClr>
              </a:solidFill>
              <a:effectLst>
                <a:outerShdw blurRad="38100" dist="25400" dir="5400000" algn="ctr" rotWithShape="0">
                  <a:srgbClr val="6E747A">
                    <a:alpha val="43000"/>
                  </a:srgbClr>
                </a:outerShdw>
              </a:effectLst>
            </a:endParaRPr>
          </a:p>
        </p:txBody>
      </p:sp>
      <p:sp>
        <p:nvSpPr>
          <p:cNvPr id="7" name="Rectángulo 6">
            <a:extLst>
              <a:ext uri="{FF2B5EF4-FFF2-40B4-BE49-F238E27FC236}">
                <a16:creationId xmlns:a16="http://schemas.microsoft.com/office/drawing/2014/main" id="{AB23F1FE-BC70-4DD5-9B7F-E13ABB05708F}"/>
              </a:ext>
            </a:extLst>
          </p:cNvPr>
          <p:cNvSpPr/>
          <p:nvPr/>
        </p:nvSpPr>
        <p:spPr>
          <a:xfrm>
            <a:off x="125891" y="733246"/>
            <a:ext cx="5325980" cy="3970318"/>
          </a:xfrm>
          <a:prstGeom prst="rect">
            <a:avLst/>
          </a:prstGeom>
          <a:noFill/>
        </p:spPr>
        <p:txBody>
          <a:bodyPr wrap="square" lIns="91440" tIns="45720" rIns="91440" bIns="45720">
            <a:spAutoFit/>
          </a:bodyPr>
          <a:lstStyle/>
          <a:p>
            <a:pPr algn="just"/>
            <a:r>
              <a:rPr lang="es-MX" sz="28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Servicios Ofrecidos</a:t>
            </a:r>
            <a:r>
              <a:rPr lang="es-MX" sz="28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s-MX" sz="28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endParaRPr lang="es-MX" sz="28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457200" indent="-457200" algn="just">
              <a:buFont typeface="Arial" panose="020B0604020202020204" pitchFamily="34" charset="0"/>
              <a:buChar char="•"/>
            </a:pPr>
            <a:r>
              <a:rPr lang="es-MX" sz="28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Visualizar información de su récord laboral.</a:t>
            </a:r>
          </a:p>
          <a:p>
            <a:pPr marL="457200" indent="-457200" algn="just">
              <a:buFont typeface="Arial" panose="020B0604020202020204" pitchFamily="34" charset="0"/>
              <a:buChar char="•"/>
            </a:pPr>
            <a:r>
              <a:rPr lang="es-MX" sz="28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boletas de pago.</a:t>
            </a:r>
          </a:p>
          <a:p>
            <a:pPr marL="457200" indent="-457200" algn="just">
              <a:buFont typeface="Arial" panose="020B0604020202020204" pitchFamily="34" charset="0"/>
              <a:buChar char="•"/>
            </a:pPr>
            <a:r>
              <a:rPr lang="es-MX" sz="28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Registros de Asistencias.</a:t>
            </a:r>
          </a:p>
          <a:p>
            <a:pPr marL="457200" indent="-457200" algn="just">
              <a:buFont typeface="Arial" panose="020B0604020202020204" pitchFamily="34" charset="0"/>
              <a:buChar char="•"/>
            </a:pPr>
            <a:r>
              <a:rPr lang="es-MX" sz="28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G</a:t>
            </a:r>
            <a:r>
              <a:rPr lang="es-MX" sz="2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estionar solicitudes de permisos Gestionar vacaciones</a:t>
            </a:r>
          </a:p>
          <a:p>
            <a:pPr marL="457200" indent="-457200" algn="just">
              <a:buFont typeface="Arial" panose="020B0604020202020204" pitchFamily="34" charset="0"/>
              <a:buChar char="•"/>
            </a:pPr>
            <a:r>
              <a:rPr lang="es-MX" sz="28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O</a:t>
            </a:r>
            <a:r>
              <a:rPr lang="es-MX" sz="2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tros trámites.</a:t>
            </a:r>
          </a:p>
        </p:txBody>
      </p:sp>
      <p:pic>
        <p:nvPicPr>
          <p:cNvPr id="13" name="Imagen 12">
            <a:extLst>
              <a:ext uri="{FF2B5EF4-FFF2-40B4-BE49-F238E27FC236}">
                <a16:creationId xmlns:a16="http://schemas.microsoft.com/office/drawing/2014/main" id="{C0219E22-2142-4EE1-B9DA-E7DD765EB32E}"/>
              </a:ext>
            </a:extLst>
          </p:cNvPr>
          <p:cNvPicPr>
            <a:picLocks noChangeAspect="1"/>
          </p:cNvPicPr>
          <p:nvPr/>
        </p:nvPicPr>
        <p:blipFill>
          <a:blip r:embed="rId2"/>
          <a:stretch>
            <a:fillRect/>
          </a:stretch>
        </p:blipFill>
        <p:spPr>
          <a:xfrm>
            <a:off x="6002535" y="1184335"/>
            <a:ext cx="6279233" cy="4799370"/>
          </a:xfrm>
          <a:prstGeom prst="rect">
            <a:avLst/>
          </a:prstGeom>
        </p:spPr>
      </p:pic>
    </p:spTree>
    <p:extLst>
      <p:ext uri="{BB962C8B-B14F-4D97-AF65-F5344CB8AC3E}">
        <p14:creationId xmlns:p14="http://schemas.microsoft.com/office/powerpoint/2010/main" val="120023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a:extLst>
              <a:ext uri="{FF2B5EF4-FFF2-40B4-BE49-F238E27FC236}">
                <a16:creationId xmlns:a16="http://schemas.microsoft.com/office/drawing/2014/main" id="{D05FFEBD-4237-45D2-961B-53C901E7588D}"/>
              </a:ext>
            </a:extLst>
          </p:cNvPr>
          <p:cNvCxnSpPr>
            <a:cxnSpLocks/>
          </p:cNvCxnSpPr>
          <p:nvPr/>
        </p:nvCxnSpPr>
        <p:spPr>
          <a:xfrm>
            <a:off x="0" y="62564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2BD78374-6BC8-49BC-939D-7B2F06352CC4}"/>
              </a:ext>
            </a:extLst>
          </p:cNvPr>
          <p:cNvSpPr/>
          <p:nvPr/>
        </p:nvSpPr>
        <p:spPr>
          <a:xfrm>
            <a:off x="-1308512" y="87578"/>
            <a:ext cx="9891039" cy="461665"/>
          </a:xfrm>
          <a:prstGeom prst="rect">
            <a:avLst/>
          </a:prstGeom>
          <a:noFill/>
        </p:spPr>
        <p:txBody>
          <a:bodyPr wrap="square" lIns="91440" tIns="45720" rIns="91440" bIns="45720">
            <a:spAutoFit/>
          </a:bodyPr>
          <a:lstStyle/>
          <a:p>
            <a:pPr algn="ctr"/>
            <a:r>
              <a:rPr lang="es-MX" sz="24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Modulo</a:t>
            </a:r>
            <a:r>
              <a:rPr lang="es-MX"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Solicitudes Virtuales de Descanso Vacacional</a:t>
            </a:r>
            <a:endParaRPr lang="es-ES" sz="2400" b="1" cap="none" spc="0" dirty="0">
              <a:ln w="0"/>
              <a:solidFill>
                <a:schemeClr val="accent1">
                  <a:lumMod val="50000"/>
                </a:schemeClr>
              </a:solidFill>
              <a:effectLst>
                <a:outerShdw blurRad="38100" dist="25400" dir="5400000" algn="ctr" rotWithShape="0">
                  <a:srgbClr val="6E747A">
                    <a:alpha val="43000"/>
                  </a:srgbClr>
                </a:outerShdw>
              </a:effectLst>
            </a:endParaRPr>
          </a:p>
        </p:txBody>
      </p:sp>
      <p:sp>
        <p:nvSpPr>
          <p:cNvPr id="7" name="Rectángulo 6">
            <a:extLst>
              <a:ext uri="{FF2B5EF4-FFF2-40B4-BE49-F238E27FC236}">
                <a16:creationId xmlns:a16="http://schemas.microsoft.com/office/drawing/2014/main" id="{AB23F1FE-BC70-4DD5-9B7F-E13ABB05708F}"/>
              </a:ext>
            </a:extLst>
          </p:cNvPr>
          <p:cNvSpPr/>
          <p:nvPr/>
        </p:nvSpPr>
        <p:spPr>
          <a:xfrm>
            <a:off x="272715" y="1290339"/>
            <a:ext cx="6320590" cy="4832092"/>
          </a:xfrm>
          <a:prstGeom prst="rect">
            <a:avLst/>
          </a:prstGeom>
          <a:noFill/>
        </p:spPr>
        <p:txBody>
          <a:bodyPr wrap="square" lIns="91440" tIns="45720" rIns="91440" bIns="45720">
            <a:spAutoFit/>
          </a:bodyPr>
          <a:lstStyle/>
          <a:p>
            <a:pPr algn="just"/>
            <a:r>
              <a:rPr lang="es-MX" sz="28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El Modulo el </a:t>
            </a:r>
            <a:r>
              <a:rPr lang="es-MX" sz="28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Solicitudes Virtuales de Descanso Vacacional: </a:t>
            </a:r>
            <a:r>
              <a:rPr lang="es-MX" sz="2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tiene como objetivo brindar una herramienta a los colaboradores para realizar la gestión online de solicitudes de vacaciones, además también brinda un medio para que las personas encargadas de las aprobaciones puedan realizarlas en cualquier ubicación física desde sus equipos celulares.</a:t>
            </a:r>
          </a:p>
          <a:p>
            <a:pPr algn="just"/>
            <a:r>
              <a:rPr lang="es-MX" sz="2800" dirty="0">
                <a:ln w="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Ya no se utilizará documentos físicos.</a:t>
            </a:r>
            <a:endParaRPr lang="es-ES" sz="2800" cap="none" spc="0" dirty="0">
              <a:ln w="0"/>
              <a:solidFill>
                <a:schemeClr val="accent1">
                  <a:lumMod val="75000"/>
                </a:schemeClr>
              </a:solidFill>
              <a:effectLst>
                <a:outerShdw blurRad="38100" dist="25400" dir="5400000" algn="ctr" rotWithShape="0">
                  <a:srgbClr val="6E747A">
                    <a:alpha val="43000"/>
                  </a:srgbClr>
                </a:outerShdw>
              </a:effectLst>
            </a:endParaRPr>
          </a:p>
        </p:txBody>
      </p:sp>
      <p:pic>
        <p:nvPicPr>
          <p:cNvPr id="6" name="Imagen 5">
            <a:extLst>
              <a:ext uri="{FF2B5EF4-FFF2-40B4-BE49-F238E27FC236}">
                <a16:creationId xmlns:a16="http://schemas.microsoft.com/office/drawing/2014/main" id="{4CDF98FC-2436-4C4D-ACE7-711FDC1B0FC6}"/>
              </a:ext>
            </a:extLst>
          </p:cNvPr>
          <p:cNvPicPr>
            <a:picLocks noChangeAspect="1"/>
          </p:cNvPicPr>
          <p:nvPr/>
        </p:nvPicPr>
        <p:blipFill>
          <a:blip r:embed="rId2"/>
          <a:stretch>
            <a:fillRect/>
          </a:stretch>
        </p:blipFill>
        <p:spPr>
          <a:xfrm>
            <a:off x="7055422" y="1290339"/>
            <a:ext cx="4963218" cy="4277322"/>
          </a:xfrm>
          <a:prstGeom prst="rect">
            <a:avLst/>
          </a:prstGeom>
        </p:spPr>
      </p:pic>
    </p:spTree>
    <p:extLst>
      <p:ext uri="{BB962C8B-B14F-4D97-AF65-F5344CB8AC3E}">
        <p14:creationId xmlns:p14="http://schemas.microsoft.com/office/powerpoint/2010/main" val="183777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a:extLst>
              <a:ext uri="{FF2B5EF4-FFF2-40B4-BE49-F238E27FC236}">
                <a16:creationId xmlns:a16="http://schemas.microsoft.com/office/drawing/2014/main" id="{D05FFEBD-4237-45D2-961B-53C901E7588D}"/>
              </a:ext>
            </a:extLst>
          </p:cNvPr>
          <p:cNvCxnSpPr>
            <a:cxnSpLocks/>
          </p:cNvCxnSpPr>
          <p:nvPr/>
        </p:nvCxnSpPr>
        <p:spPr>
          <a:xfrm>
            <a:off x="0" y="62564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2BD78374-6BC8-49BC-939D-7B2F06352CC4}"/>
              </a:ext>
            </a:extLst>
          </p:cNvPr>
          <p:cNvSpPr/>
          <p:nvPr/>
        </p:nvSpPr>
        <p:spPr>
          <a:xfrm>
            <a:off x="-1308512" y="87578"/>
            <a:ext cx="9891039" cy="461665"/>
          </a:xfrm>
          <a:prstGeom prst="rect">
            <a:avLst/>
          </a:prstGeom>
          <a:noFill/>
        </p:spPr>
        <p:txBody>
          <a:bodyPr wrap="square" lIns="91440" tIns="45720" rIns="91440" bIns="45720">
            <a:spAutoFit/>
          </a:bodyPr>
          <a:lstStyle/>
          <a:p>
            <a:pPr algn="ctr"/>
            <a:r>
              <a:rPr lang="es-MX" sz="24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Modulo</a:t>
            </a:r>
            <a:r>
              <a:rPr lang="es-MX"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Solicitudes Virtuales de Descanso Vacacional</a:t>
            </a:r>
            <a:endParaRPr lang="es-ES" sz="2400" b="1" cap="none" spc="0" dirty="0">
              <a:ln w="0"/>
              <a:solidFill>
                <a:schemeClr val="accent1">
                  <a:lumMod val="50000"/>
                </a:schemeClr>
              </a:solidFill>
              <a:effectLst>
                <a:outerShdw blurRad="38100" dist="25400" dir="5400000" algn="ctr" rotWithShape="0">
                  <a:srgbClr val="6E747A">
                    <a:alpha val="43000"/>
                  </a:srgbClr>
                </a:outerShdw>
              </a:effectLst>
            </a:endParaRPr>
          </a:p>
        </p:txBody>
      </p:sp>
      <p:sp>
        <p:nvSpPr>
          <p:cNvPr id="4" name="Rectángulo 3">
            <a:extLst>
              <a:ext uri="{FF2B5EF4-FFF2-40B4-BE49-F238E27FC236}">
                <a16:creationId xmlns:a16="http://schemas.microsoft.com/office/drawing/2014/main" id="{EA17C959-AAC5-4888-83C8-6C8533C78022}"/>
              </a:ext>
            </a:extLst>
          </p:cNvPr>
          <p:cNvSpPr/>
          <p:nvPr/>
        </p:nvSpPr>
        <p:spPr>
          <a:xfrm>
            <a:off x="617620" y="1251632"/>
            <a:ext cx="11125201" cy="4980722"/>
          </a:xfrm>
          <a:prstGeom prst="rect">
            <a:avLst/>
          </a:prstGeom>
          <a:noFill/>
        </p:spPr>
        <p:txBody>
          <a:bodyPr wrap="square" lIns="91440" tIns="45720" rIns="91440" bIns="45720">
            <a:spAutoFit/>
          </a:bodyPr>
          <a:lstStyle/>
          <a:p>
            <a:pPr algn="just"/>
            <a:r>
              <a:rPr lang="es-MX" sz="28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Beneficios: </a:t>
            </a:r>
          </a:p>
          <a:p>
            <a:pPr marL="457200" indent="-457200" algn="just">
              <a:lnSpc>
                <a:spcPct val="150000"/>
              </a:lnSpc>
              <a:buFont typeface="Arial" panose="020B0604020202020204" pitchFamily="34" charset="0"/>
              <a:buChar char="•"/>
            </a:pPr>
            <a:r>
              <a:rPr lang="es-MX" sz="2800" dirty="0">
                <a:ln w="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Agilizar la elaboración de las solicitudes.</a:t>
            </a:r>
          </a:p>
          <a:p>
            <a:pPr marL="457200" indent="-457200" algn="just">
              <a:lnSpc>
                <a:spcPct val="150000"/>
              </a:lnSpc>
              <a:buFont typeface="Arial" panose="020B0604020202020204" pitchFamily="34" charset="0"/>
              <a:buChar char="•"/>
            </a:pPr>
            <a:r>
              <a:rPr lang="es-MX" sz="2800" dirty="0">
                <a:ln w="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Agilizar la aprobación.</a:t>
            </a:r>
          </a:p>
          <a:p>
            <a:pPr marL="457200" indent="-457200" algn="just">
              <a:lnSpc>
                <a:spcPct val="150000"/>
              </a:lnSpc>
              <a:buFont typeface="Arial" panose="020B0604020202020204" pitchFamily="34" charset="0"/>
              <a:buChar char="•"/>
            </a:pPr>
            <a:r>
              <a:rPr lang="es-MX" sz="2800" dirty="0">
                <a:ln w="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Brindar un espacio de gestión y consulta rápido y seguro para el colaborador.</a:t>
            </a:r>
          </a:p>
          <a:p>
            <a:pPr marL="457200" indent="-457200" algn="just">
              <a:lnSpc>
                <a:spcPct val="150000"/>
              </a:lnSpc>
              <a:buFont typeface="Arial" panose="020B0604020202020204" pitchFamily="34" charset="0"/>
              <a:buChar char="•"/>
            </a:pPr>
            <a:r>
              <a:rPr lang="es-MX" sz="2800" cap="none" spc="0" dirty="0">
                <a:ln w="0"/>
                <a:solidFill>
                  <a:schemeClr val="accent1">
                    <a:lumMod val="75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Disminuir personal que se encarga de registrar las solicitudes físicas.</a:t>
            </a:r>
          </a:p>
          <a:p>
            <a:pPr marL="457200" indent="-457200" algn="just">
              <a:lnSpc>
                <a:spcPct val="150000"/>
              </a:lnSpc>
              <a:buFont typeface="Arial" panose="020B0604020202020204" pitchFamily="34" charset="0"/>
              <a:buChar char="•"/>
            </a:pPr>
            <a:r>
              <a:rPr lang="es-MX" sz="2800" dirty="0">
                <a:ln w="0"/>
                <a:solidFill>
                  <a:schemeClr val="accent1">
                    <a:lumMod val="75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Evitar el uso de papel y disminuir costos.</a:t>
            </a:r>
          </a:p>
          <a:p>
            <a:pPr marL="457200" indent="-457200" algn="just">
              <a:lnSpc>
                <a:spcPct val="150000"/>
              </a:lnSpc>
              <a:buFont typeface="Arial" panose="020B0604020202020204" pitchFamily="34" charset="0"/>
              <a:buChar char="•"/>
            </a:pPr>
            <a:r>
              <a:rPr lang="es-MX" sz="2800" cap="none" spc="0" dirty="0">
                <a:ln w="0"/>
                <a:solidFill>
                  <a:schemeClr val="accent1">
                    <a:lumMod val="75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Contribuir con el medio ambiente.</a:t>
            </a:r>
            <a:endParaRPr lang="es-ES" sz="2800" cap="none" spc="0" dirty="0">
              <a:ln w="0"/>
              <a:solidFill>
                <a:schemeClr val="accent1">
                  <a:lumMod val="75000"/>
                </a:schemeClr>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32863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2BD78374-6BC8-49BC-939D-7B2F06352CC4}"/>
              </a:ext>
            </a:extLst>
          </p:cNvPr>
          <p:cNvSpPr/>
          <p:nvPr/>
        </p:nvSpPr>
        <p:spPr>
          <a:xfrm>
            <a:off x="0" y="464567"/>
            <a:ext cx="3048543" cy="2308324"/>
          </a:xfrm>
          <a:prstGeom prst="rect">
            <a:avLst/>
          </a:prstGeom>
          <a:noFill/>
        </p:spPr>
        <p:txBody>
          <a:bodyPr wrap="square" lIns="91440" tIns="45720" rIns="91440" bIns="45720">
            <a:spAutoFit/>
          </a:bodyPr>
          <a:lstStyle/>
          <a:p>
            <a:pPr algn="ctr"/>
            <a:r>
              <a:rPr lang="es-MX" sz="24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Modulo</a:t>
            </a:r>
            <a:r>
              <a:rPr lang="es-MX"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Solicitudes Virtuales de Descanso Vacacional.</a:t>
            </a:r>
          </a:p>
          <a:p>
            <a:pPr algn="ctr"/>
            <a:endParaRPr lang="es-MX" sz="2400" b="1" cap="none" spc="0" dirty="0">
              <a:ln w="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r>
              <a:rPr lang="es-MX" sz="2400" b="1" dirty="0">
                <a:ln w="0"/>
                <a:solidFill>
                  <a:schemeClr val="accent1">
                    <a:lumMod val="50000"/>
                  </a:schemeClr>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rPr>
              <a:t>Diagrama de Base de Datos.</a:t>
            </a:r>
            <a:endParaRPr lang="es-ES" sz="2400" b="1" cap="none" spc="0" dirty="0">
              <a:ln w="0"/>
              <a:solidFill>
                <a:schemeClr val="accent1">
                  <a:lumMod val="50000"/>
                </a:schemeClr>
              </a:solidFill>
              <a:effectLst>
                <a:outerShdw blurRad="38100" dist="25400" dir="5400000" algn="ctr" rotWithShape="0">
                  <a:srgbClr val="6E747A">
                    <a:alpha val="43000"/>
                  </a:srgbClr>
                </a:outerShdw>
              </a:effectLst>
            </a:endParaRPr>
          </a:p>
        </p:txBody>
      </p:sp>
      <p:pic>
        <p:nvPicPr>
          <p:cNvPr id="4" name="Imagen 3">
            <a:extLst>
              <a:ext uri="{FF2B5EF4-FFF2-40B4-BE49-F238E27FC236}">
                <a16:creationId xmlns:a16="http://schemas.microsoft.com/office/drawing/2014/main" id="{9BD33B3A-7055-4306-AFD6-F5A9CA1250A3}"/>
              </a:ext>
            </a:extLst>
          </p:cNvPr>
          <p:cNvPicPr>
            <a:picLocks noChangeAspect="1"/>
          </p:cNvPicPr>
          <p:nvPr/>
        </p:nvPicPr>
        <p:blipFill>
          <a:blip r:embed="rId2"/>
          <a:stretch>
            <a:fillRect/>
          </a:stretch>
        </p:blipFill>
        <p:spPr>
          <a:xfrm>
            <a:off x="3172557" y="0"/>
            <a:ext cx="8237157" cy="6858000"/>
          </a:xfrm>
          <a:prstGeom prst="rect">
            <a:avLst/>
          </a:prstGeom>
        </p:spPr>
      </p:pic>
      <p:pic>
        <p:nvPicPr>
          <p:cNvPr id="6" name="Imagen 5">
            <a:extLst>
              <a:ext uri="{FF2B5EF4-FFF2-40B4-BE49-F238E27FC236}">
                <a16:creationId xmlns:a16="http://schemas.microsoft.com/office/drawing/2014/main" id="{4CF427C4-3423-49E2-B63D-8640ABAA6BD9}"/>
              </a:ext>
            </a:extLst>
          </p:cNvPr>
          <p:cNvPicPr>
            <a:picLocks noChangeAspect="1"/>
          </p:cNvPicPr>
          <p:nvPr/>
        </p:nvPicPr>
        <p:blipFill>
          <a:blip r:embed="rId3"/>
          <a:stretch>
            <a:fillRect/>
          </a:stretch>
        </p:blipFill>
        <p:spPr>
          <a:xfrm>
            <a:off x="1200435" y="3926404"/>
            <a:ext cx="1848108" cy="2181529"/>
          </a:xfrm>
          <a:prstGeom prst="rect">
            <a:avLst/>
          </a:prstGeom>
        </p:spPr>
      </p:pic>
    </p:spTree>
    <p:extLst>
      <p:ext uri="{BB962C8B-B14F-4D97-AF65-F5344CB8AC3E}">
        <p14:creationId xmlns:p14="http://schemas.microsoft.com/office/powerpoint/2010/main" val="2547051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a:extLst>
              <a:ext uri="{FF2B5EF4-FFF2-40B4-BE49-F238E27FC236}">
                <a16:creationId xmlns:a16="http://schemas.microsoft.com/office/drawing/2014/main" id="{D05FFEBD-4237-45D2-961B-53C901E7588D}"/>
              </a:ext>
            </a:extLst>
          </p:cNvPr>
          <p:cNvCxnSpPr>
            <a:cxnSpLocks/>
          </p:cNvCxnSpPr>
          <p:nvPr/>
        </p:nvCxnSpPr>
        <p:spPr>
          <a:xfrm>
            <a:off x="0" y="62564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2BD78374-6BC8-49BC-939D-7B2F06352CC4}"/>
              </a:ext>
            </a:extLst>
          </p:cNvPr>
          <p:cNvSpPr/>
          <p:nvPr/>
        </p:nvSpPr>
        <p:spPr>
          <a:xfrm>
            <a:off x="-1308512" y="87578"/>
            <a:ext cx="9891039" cy="461665"/>
          </a:xfrm>
          <a:prstGeom prst="rect">
            <a:avLst/>
          </a:prstGeom>
          <a:noFill/>
        </p:spPr>
        <p:txBody>
          <a:bodyPr wrap="square" lIns="91440" tIns="45720" rIns="91440" bIns="45720">
            <a:spAutoFit/>
          </a:bodyPr>
          <a:lstStyle/>
          <a:p>
            <a:pPr algn="ctr"/>
            <a:r>
              <a:rPr lang="es-MX" sz="24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Modulo</a:t>
            </a:r>
            <a:r>
              <a:rPr lang="es-MX"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Solicitudes Virtuales de Descanso Vacacional</a:t>
            </a:r>
            <a:endParaRPr lang="es-ES" sz="2400" b="1" cap="none" spc="0" dirty="0">
              <a:ln w="0"/>
              <a:solidFill>
                <a:schemeClr val="accent1">
                  <a:lumMod val="50000"/>
                </a:schemeClr>
              </a:solidFill>
              <a:effectLst>
                <a:outerShdw blurRad="38100" dist="25400" dir="5400000" algn="ctr" rotWithShape="0">
                  <a:srgbClr val="6E747A">
                    <a:alpha val="43000"/>
                  </a:srgbClr>
                </a:outerShdw>
              </a:effectLst>
            </a:endParaRPr>
          </a:p>
        </p:txBody>
      </p:sp>
      <p:pic>
        <p:nvPicPr>
          <p:cNvPr id="4" name="Imagen 3">
            <a:extLst>
              <a:ext uri="{FF2B5EF4-FFF2-40B4-BE49-F238E27FC236}">
                <a16:creationId xmlns:a16="http://schemas.microsoft.com/office/drawing/2014/main" id="{33CB6F33-1252-40A8-8102-4B232BB1042D}"/>
              </a:ext>
            </a:extLst>
          </p:cNvPr>
          <p:cNvPicPr>
            <a:picLocks noChangeAspect="1"/>
          </p:cNvPicPr>
          <p:nvPr/>
        </p:nvPicPr>
        <p:blipFill>
          <a:blip r:embed="rId2"/>
          <a:stretch>
            <a:fillRect/>
          </a:stretch>
        </p:blipFill>
        <p:spPr>
          <a:xfrm>
            <a:off x="1061234" y="2136202"/>
            <a:ext cx="9907935" cy="2411731"/>
          </a:xfrm>
          <a:prstGeom prst="rect">
            <a:avLst/>
          </a:prstGeom>
        </p:spPr>
      </p:pic>
    </p:spTree>
    <p:extLst>
      <p:ext uri="{BB962C8B-B14F-4D97-AF65-F5344CB8AC3E}">
        <p14:creationId xmlns:p14="http://schemas.microsoft.com/office/powerpoint/2010/main" val="3777312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a:extLst>
              <a:ext uri="{FF2B5EF4-FFF2-40B4-BE49-F238E27FC236}">
                <a16:creationId xmlns:a16="http://schemas.microsoft.com/office/drawing/2014/main" id="{D05FFEBD-4237-45D2-961B-53C901E7588D}"/>
              </a:ext>
            </a:extLst>
          </p:cNvPr>
          <p:cNvCxnSpPr>
            <a:cxnSpLocks/>
          </p:cNvCxnSpPr>
          <p:nvPr/>
        </p:nvCxnSpPr>
        <p:spPr>
          <a:xfrm>
            <a:off x="0" y="62564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2BD78374-6BC8-49BC-939D-7B2F06352CC4}"/>
              </a:ext>
            </a:extLst>
          </p:cNvPr>
          <p:cNvSpPr/>
          <p:nvPr/>
        </p:nvSpPr>
        <p:spPr>
          <a:xfrm>
            <a:off x="-1308512" y="87578"/>
            <a:ext cx="9891039" cy="461665"/>
          </a:xfrm>
          <a:prstGeom prst="rect">
            <a:avLst/>
          </a:prstGeom>
          <a:noFill/>
        </p:spPr>
        <p:txBody>
          <a:bodyPr wrap="square" lIns="91440" tIns="45720" rIns="91440" bIns="45720">
            <a:spAutoFit/>
          </a:bodyPr>
          <a:lstStyle/>
          <a:p>
            <a:pPr algn="ctr"/>
            <a:r>
              <a:rPr lang="es-MX" sz="24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Modulo</a:t>
            </a:r>
            <a:r>
              <a:rPr lang="es-MX"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Solicitudes Virtuales de Descanso Vacacional</a:t>
            </a:r>
            <a:endParaRPr lang="es-ES" sz="2400" b="1" cap="none" spc="0" dirty="0">
              <a:ln w="0"/>
              <a:solidFill>
                <a:schemeClr val="accent1">
                  <a:lumMod val="50000"/>
                </a:schemeClr>
              </a:solidFill>
              <a:effectLst>
                <a:outerShdw blurRad="38100" dist="25400" dir="5400000" algn="ctr" rotWithShape="0">
                  <a:srgbClr val="6E747A">
                    <a:alpha val="43000"/>
                  </a:srgbClr>
                </a:outerShdw>
              </a:effectLst>
            </a:endParaRPr>
          </a:p>
        </p:txBody>
      </p:sp>
      <p:pic>
        <p:nvPicPr>
          <p:cNvPr id="4" name="Imagen 3">
            <a:extLst>
              <a:ext uri="{FF2B5EF4-FFF2-40B4-BE49-F238E27FC236}">
                <a16:creationId xmlns:a16="http://schemas.microsoft.com/office/drawing/2014/main" id="{C5E2613D-D008-4844-B406-9F9172C17289}"/>
              </a:ext>
            </a:extLst>
          </p:cNvPr>
          <p:cNvPicPr>
            <a:picLocks noChangeAspect="1"/>
          </p:cNvPicPr>
          <p:nvPr/>
        </p:nvPicPr>
        <p:blipFill>
          <a:blip r:embed="rId2"/>
          <a:stretch>
            <a:fillRect/>
          </a:stretch>
        </p:blipFill>
        <p:spPr>
          <a:xfrm>
            <a:off x="511655" y="1465381"/>
            <a:ext cx="11142189" cy="3780385"/>
          </a:xfrm>
          <a:prstGeom prst="rect">
            <a:avLst/>
          </a:prstGeom>
        </p:spPr>
      </p:pic>
    </p:spTree>
    <p:extLst>
      <p:ext uri="{BB962C8B-B14F-4D97-AF65-F5344CB8AC3E}">
        <p14:creationId xmlns:p14="http://schemas.microsoft.com/office/powerpoint/2010/main" val="2881444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ector recto 2">
            <a:extLst>
              <a:ext uri="{FF2B5EF4-FFF2-40B4-BE49-F238E27FC236}">
                <a16:creationId xmlns:a16="http://schemas.microsoft.com/office/drawing/2014/main" id="{D05FFEBD-4237-45D2-961B-53C901E7588D}"/>
              </a:ext>
            </a:extLst>
          </p:cNvPr>
          <p:cNvCxnSpPr>
            <a:cxnSpLocks/>
          </p:cNvCxnSpPr>
          <p:nvPr/>
        </p:nvCxnSpPr>
        <p:spPr>
          <a:xfrm>
            <a:off x="0" y="625646"/>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Rectángulo 9">
            <a:extLst>
              <a:ext uri="{FF2B5EF4-FFF2-40B4-BE49-F238E27FC236}">
                <a16:creationId xmlns:a16="http://schemas.microsoft.com/office/drawing/2014/main" id="{2BD78374-6BC8-49BC-939D-7B2F06352CC4}"/>
              </a:ext>
            </a:extLst>
          </p:cNvPr>
          <p:cNvSpPr/>
          <p:nvPr/>
        </p:nvSpPr>
        <p:spPr>
          <a:xfrm>
            <a:off x="-1308512" y="87578"/>
            <a:ext cx="9891039" cy="461665"/>
          </a:xfrm>
          <a:prstGeom prst="rect">
            <a:avLst/>
          </a:prstGeom>
          <a:noFill/>
        </p:spPr>
        <p:txBody>
          <a:bodyPr wrap="square" lIns="91440" tIns="45720" rIns="91440" bIns="45720">
            <a:spAutoFit/>
          </a:bodyPr>
          <a:lstStyle/>
          <a:p>
            <a:pPr algn="ctr"/>
            <a:r>
              <a:rPr lang="es-MX" sz="2400" b="1"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rPr>
              <a:t>Modulo</a:t>
            </a:r>
            <a:r>
              <a:rPr lang="es-MX" sz="24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Solicitudes Virtuales de Descanso Vacacional</a:t>
            </a:r>
            <a:endParaRPr lang="es-ES" sz="2400" b="1" cap="none" spc="0" dirty="0">
              <a:ln w="0"/>
              <a:solidFill>
                <a:schemeClr val="accent1">
                  <a:lumMod val="50000"/>
                </a:schemeClr>
              </a:solidFill>
              <a:effectLst>
                <a:outerShdw blurRad="38100" dist="25400" dir="5400000" algn="ctr" rotWithShape="0">
                  <a:srgbClr val="6E747A">
                    <a:alpha val="43000"/>
                  </a:srgbClr>
                </a:outerShdw>
              </a:effectLst>
            </a:endParaRPr>
          </a:p>
        </p:txBody>
      </p:sp>
      <p:pic>
        <p:nvPicPr>
          <p:cNvPr id="4" name="Imagen 3">
            <a:extLst>
              <a:ext uri="{FF2B5EF4-FFF2-40B4-BE49-F238E27FC236}">
                <a16:creationId xmlns:a16="http://schemas.microsoft.com/office/drawing/2014/main" id="{ABE8161B-6745-4D7E-9BBB-130147361452}"/>
              </a:ext>
            </a:extLst>
          </p:cNvPr>
          <p:cNvPicPr>
            <a:picLocks noChangeAspect="1"/>
          </p:cNvPicPr>
          <p:nvPr/>
        </p:nvPicPr>
        <p:blipFill>
          <a:blip r:embed="rId2"/>
          <a:stretch>
            <a:fillRect/>
          </a:stretch>
        </p:blipFill>
        <p:spPr>
          <a:xfrm>
            <a:off x="332740" y="1054802"/>
            <a:ext cx="11548660" cy="3934292"/>
          </a:xfrm>
          <a:prstGeom prst="rect">
            <a:avLst/>
          </a:prstGeom>
        </p:spPr>
      </p:pic>
    </p:spTree>
    <p:extLst>
      <p:ext uri="{BB962C8B-B14F-4D97-AF65-F5344CB8AC3E}">
        <p14:creationId xmlns:p14="http://schemas.microsoft.com/office/powerpoint/2010/main" val="25180123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17036</TotalTime>
  <Words>294</Words>
  <Application>Microsoft Office PowerPoint</Application>
  <PresentationFormat>Panorámica</PresentationFormat>
  <Paragraphs>39</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Pavel Peña Hidalgo</dc:creator>
  <cp:lastModifiedBy>Paul Giraldo Palacios</cp:lastModifiedBy>
  <cp:revision>142</cp:revision>
  <dcterms:created xsi:type="dcterms:W3CDTF">2023-11-10T15:45:59Z</dcterms:created>
  <dcterms:modified xsi:type="dcterms:W3CDTF">2024-07-19T22:16:22Z</dcterms:modified>
</cp:coreProperties>
</file>