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28966366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258603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381828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337730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28659535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24309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C47084-D539-41B4-96E3-34CB57FBC7FB}"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2150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283065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288238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E312AFC-4066-4EE7-B092-C35BB911599A}" type="datetimeFigureOut">
              <a:rPr lang="en-US" smtClean="0"/>
              <a:t>15-Nov-20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233618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E312AFC-4066-4EE7-B092-C35BB911599A}" type="datetimeFigureOut">
              <a:rPr lang="en-US" smtClean="0"/>
              <a:t>15-Nov-20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CC47084-D539-41B4-96E3-34CB57FBC7FB}" type="slidenum">
              <a:rPr lang="en-US" smtClean="0"/>
              <a:t>‹#›</a:t>
            </a:fld>
            <a:endParaRPr lang="en-US" dirty="0"/>
          </a:p>
        </p:txBody>
      </p:sp>
    </p:spTree>
    <p:extLst>
      <p:ext uri="{BB962C8B-B14F-4D97-AF65-F5344CB8AC3E}">
        <p14:creationId xmlns:p14="http://schemas.microsoft.com/office/powerpoint/2010/main" val="4563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E312AFC-4066-4EE7-B092-C35BB911599A}" type="datetimeFigureOut">
              <a:rPr lang="en-US" smtClean="0"/>
              <a:t>15-Nov-20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C47084-D539-41B4-96E3-34CB57FBC7FB}" type="slidenum">
              <a:rPr lang="en-US" smtClean="0"/>
              <a:t>‹#›</a:t>
            </a:fld>
            <a:endParaRPr lang="en-US" dirty="0"/>
          </a:p>
        </p:txBody>
      </p:sp>
    </p:spTree>
    <p:extLst>
      <p:ext uri="{BB962C8B-B14F-4D97-AF65-F5344CB8AC3E}">
        <p14:creationId xmlns:p14="http://schemas.microsoft.com/office/powerpoint/2010/main" val="27100344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0471-0D65-4E86-A6F7-AF8EA7756F35}"/>
              </a:ext>
            </a:extLst>
          </p:cNvPr>
          <p:cNvSpPr>
            <a:spLocks noGrp="1"/>
          </p:cNvSpPr>
          <p:nvPr>
            <p:ph type="ctrTitle"/>
          </p:nvPr>
        </p:nvSpPr>
        <p:spPr>
          <a:xfrm>
            <a:off x="684212" y="253219"/>
            <a:ext cx="8001000" cy="3404382"/>
          </a:xfrm>
        </p:spPr>
        <p:txBody>
          <a:bodyPr>
            <a:normAutofit/>
          </a:bodyPr>
          <a:lstStyle/>
          <a:p>
            <a:pPr algn="l"/>
            <a:r>
              <a:rPr lang="en-US" dirty="0">
                <a:solidFill>
                  <a:srgbClr val="FF0000"/>
                </a:solidFill>
              </a:rPr>
              <a:t>			PURE </a:t>
            </a:r>
            <a:br>
              <a:rPr lang="en-US" dirty="0">
                <a:solidFill>
                  <a:srgbClr val="FF0000"/>
                </a:solidFill>
              </a:rPr>
            </a:br>
            <a:r>
              <a:rPr lang="en-US" dirty="0">
                <a:solidFill>
                  <a:srgbClr val="FF0000"/>
                </a:solidFill>
              </a:rPr>
              <a:t>			BLOOD</a:t>
            </a:r>
          </a:p>
        </p:txBody>
      </p:sp>
      <p:sp>
        <p:nvSpPr>
          <p:cNvPr id="3" name="Subtitle 2">
            <a:extLst>
              <a:ext uri="{FF2B5EF4-FFF2-40B4-BE49-F238E27FC236}">
                <a16:creationId xmlns:a16="http://schemas.microsoft.com/office/drawing/2014/main" id="{3EA9B3FF-B212-4D0B-913E-37641DFEF4F6}"/>
              </a:ext>
            </a:extLst>
          </p:cNvPr>
          <p:cNvSpPr>
            <a:spLocks noGrp="1"/>
          </p:cNvSpPr>
          <p:nvPr>
            <p:ph type="subTitle" idx="1"/>
          </p:nvPr>
        </p:nvSpPr>
        <p:spPr>
          <a:xfrm>
            <a:off x="5791200" y="4910667"/>
            <a:ext cx="6400800" cy="1947333"/>
          </a:xfrm>
        </p:spPr>
        <p:txBody>
          <a:bodyPr/>
          <a:lstStyle/>
          <a:p>
            <a:pPr algn="l"/>
            <a:r>
              <a:rPr lang="en-US" dirty="0">
                <a:solidFill>
                  <a:schemeClr val="tx1"/>
                </a:solidFill>
              </a:rPr>
              <a:t>Name &amp; ID</a:t>
            </a:r>
          </a:p>
          <a:p>
            <a:pPr algn="l"/>
            <a:r>
              <a:rPr lang="en-US" dirty="0"/>
              <a:t>Gourab Kanti Paul	17182103141</a:t>
            </a:r>
          </a:p>
          <a:p>
            <a:pPr algn="l"/>
            <a:r>
              <a:rPr lang="en-US" dirty="0">
                <a:solidFill>
                  <a:schemeClr val="tx1"/>
                </a:solidFill>
              </a:rPr>
              <a:t>Satyajit Sarkar 		17182103157</a:t>
            </a:r>
          </a:p>
          <a:p>
            <a:pPr algn="l"/>
            <a:r>
              <a:rPr lang="en-US" dirty="0">
                <a:solidFill>
                  <a:schemeClr val="tx1"/>
                </a:solidFill>
              </a:rPr>
              <a:t>Romzan Ali Mohon	17182103177</a:t>
            </a:r>
          </a:p>
        </p:txBody>
      </p:sp>
      <p:pic>
        <p:nvPicPr>
          <p:cNvPr id="5" name="Picture 4">
            <a:extLst>
              <a:ext uri="{FF2B5EF4-FFF2-40B4-BE49-F238E27FC236}">
                <a16:creationId xmlns:a16="http://schemas.microsoft.com/office/drawing/2014/main" id="{A27F850F-9471-4CC0-9FFB-400C93916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902" y="979443"/>
            <a:ext cx="2340342" cy="1951934"/>
          </a:xfrm>
          <a:prstGeom prst="rect">
            <a:avLst/>
          </a:prstGeom>
        </p:spPr>
      </p:pic>
    </p:spTree>
    <p:extLst>
      <p:ext uri="{BB962C8B-B14F-4D97-AF65-F5344CB8AC3E}">
        <p14:creationId xmlns:p14="http://schemas.microsoft.com/office/powerpoint/2010/main" val="419348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20C5-9077-4758-8DF4-0960B830EDE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DF39DB5-E894-40AE-AF34-85A39CB39C79}"/>
              </a:ext>
            </a:extLst>
          </p:cNvPr>
          <p:cNvSpPr>
            <a:spLocks noGrp="1"/>
          </p:cNvSpPr>
          <p:nvPr>
            <p:ph idx="1"/>
          </p:nvPr>
        </p:nvSpPr>
        <p:spPr/>
        <p:txBody>
          <a:bodyPr>
            <a:normAutofit fontScale="92500"/>
          </a:bodyPr>
          <a:lstStyle/>
          <a:p>
            <a:pPr marL="0" indent="0"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system is fully a free, easy, and simple website for users. User can easily find their objective and do their work. A better idea is to use the application which Mobile device is very popular with people too. This application is providing each entity the facility to approach nearby blood donors so that it will become much easier to rare groups in the hour of need. </a:t>
            </a:r>
          </a:p>
          <a:p>
            <a:pPr marL="0" indent="0"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system will reduce gap between blood donors and blood seekers.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41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6D12F-BF32-4E40-ADF2-9CDA50D7DF72}"/>
              </a:ext>
            </a:extLst>
          </p:cNvPr>
          <p:cNvSpPr>
            <a:spLocks noGrp="1"/>
          </p:cNvSpPr>
          <p:nvPr>
            <p:ph idx="1"/>
          </p:nvPr>
        </p:nvSpPr>
        <p:spPr>
          <a:xfrm>
            <a:off x="838200" y="675861"/>
            <a:ext cx="10515600" cy="5501102"/>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066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181C-E9A7-42B9-8E88-A79FA2B2ECB5}"/>
              </a:ext>
            </a:extLst>
          </p:cNvPr>
          <p:cNvSpPr>
            <a:spLocks noGrp="1"/>
          </p:cNvSpPr>
          <p:nvPr>
            <p:ph type="ctrTitle"/>
          </p:nvPr>
        </p:nvSpPr>
        <p:spPr>
          <a:xfrm>
            <a:off x="1524000" y="1122363"/>
            <a:ext cx="9144000" cy="1064246"/>
          </a:xfrm>
        </p:spPr>
        <p:txBody>
          <a:bodyPr/>
          <a:lstStyle/>
          <a:p>
            <a:pPr algn="l"/>
            <a:r>
              <a:rPr lang="en-US" dirty="0"/>
              <a:t>Overview:</a:t>
            </a:r>
          </a:p>
        </p:txBody>
      </p:sp>
      <p:sp>
        <p:nvSpPr>
          <p:cNvPr id="3" name="Subtitle 2">
            <a:extLst>
              <a:ext uri="{FF2B5EF4-FFF2-40B4-BE49-F238E27FC236}">
                <a16:creationId xmlns:a16="http://schemas.microsoft.com/office/drawing/2014/main" id="{50EF7DB2-5C17-4095-9FC5-939E0DC4F36E}"/>
              </a:ext>
            </a:extLst>
          </p:cNvPr>
          <p:cNvSpPr>
            <a:spLocks noGrp="1"/>
          </p:cNvSpPr>
          <p:nvPr>
            <p:ph type="subTitle" idx="1"/>
          </p:nvPr>
        </p:nvSpPr>
        <p:spPr>
          <a:xfrm>
            <a:off x="1524000" y="2186609"/>
            <a:ext cx="9144000" cy="3246782"/>
          </a:xfrm>
        </p:spPr>
        <p:txBody>
          <a:bodyPr>
            <a:normAutofit/>
          </a:bodyPr>
          <a:lstStyle/>
          <a:p>
            <a:pPr algn="l"/>
            <a:endParaRPr lang="en-US" dirty="0"/>
          </a:p>
          <a:p>
            <a:pPr algn="l"/>
            <a:r>
              <a:rPr lang="en-US" dirty="0"/>
              <a:t>Introduction</a:t>
            </a:r>
          </a:p>
          <a:p>
            <a:pPr algn="l"/>
            <a:r>
              <a:rPr lang="en-US" dirty="0"/>
              <a:t>Why we select this project?</a:t>
            </a:r>
          </a:p>
          <a:p>
            <a:pPr algn="l"/>
            <a:r>
              <a:rPr lang="en-US" dirty="0"/>
              <a:t>What technology we use for this problem?</a:t>
            </a:r>
          </a:p>
          <a:p>
            <a:pPr algn="l"/>
            <a:r>
              <a:rPr lang="en-US" dirty="0"/>
              <a:t>Project Overview</a:t>
            </a:r>
          </a:p>
          <a:p>
            <a:pPr algn="l"/>
            <a:r>
              <a:rPr lang="en-US" dirty="0"/>
              <a:t>Future Work</a:t>
            </a:r>
          </a:p>
          <a:p>
            <a:pPr algn="l"/>
            <a:r>
              <a:rPr lang="en-US" dirty="0"/>
              <a:t>Conclusion</a:t>
            </a:r>
          </a:p>
          <a:p>
            <a:pPr algn="l"/>
            <a:endParaRPr lang="en-US" dirty="0"/>
          </a:p>
        </p:txBody>
      </p:sp>
    </p:spTree>
    <p:extLst>
      <p:ext uri="{BB962C8B-B14F-4D97-AF65-F5344CB8AC3E}">
        <p14:creationId xmlns:p14="http://schemas.microsoft.com/office/powerpoint/2010/main" val="11956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AC52-022D-4BFE-BBA2-52E6D6ACFE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A07295-5734-456A-A20C-A8F799FD1A75}"/>
              </a:ext>
            </a:extLst>
          </p:cNvPr>
          <p:cNvSpPr>
            <a:spLocks noGrp="1"/>
          </p:cNvSpPr>
          <p:nvPr>
            <p:ph idx="1"/>
          </p:nvPr>
        </p:nvSpPr>
        <p:spPr>
          <a:xfrm>
            <a:off x="838200" y="2102679"/>
            <a:ext cx="10515600" cy="297290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PureBlood is a software for users who are seeking donors for a blood donation. By using PureBlood, users can easily register themselves, search for donors, and see specific information about donors. They can use this for communication purpose.</a:t>
            </a:r>
          </a:p>
        </p:txBody>
      </p:sp>
    </p:spTree>
    <p:extLst>
      <p:ext uri="{BB962C8B-B14F-4D97-AF65-F5344CB8AC3E}">
        <p14:creationId xmlns:p14="http://schemas.microsoft.com/office/powerpoint/2010/main" val="329724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2CE7-00C2-4DE5-AA53-2D86BA507D0E}"/>
              </a:ext>
            </a:extLst>
          </p:cNvPr>
          <p:cNvSpPr>
            <a:spLocks noGrp="1"/>
          </p:cNvSpPr>
          <p:nvPr>
            <p:ph type="title"/>
          </p:nvPr>
        </p:nvSpPr>
        <p:spPr/>
        <p:txBody>
          <a:bodyPr/>
          <a:lstStyle/>
          <a:p>
            <a:r>
              <a:rPr lang="en-US" dirty="0"/>
              <a:t>Why we select this project?</a:t>
            </a:r>
          </a:p>
        </p:txBody>
      </p:sp>
      <p:sp>
        <p:nvSpPr>
          <p:cNvPr id="3" name="Content Placeholder 2">
            <a:extLst>
              <a:ext uri="{FF2B5EF4-FFF2-40B4-BE49-F238E27FC236}">
                <a16:creationId xmlns:a16="http://schemas.microsoft.com/office/drawing/2014/main" id="{2EC47167-B611-4C61-ADE0-5B66C00D7DC6}"/>
              </a:ext>
            </a:extLst>
          </p:cNvPr>
          <p:cNvSpPr>
            <a:spLocks noGrp="1"/>
          </p:cNvSpPr>
          <p:nvPr>
            <p:ph idx="1"/>
          </p:nvPr>
        </p:nvSpPr>
        <p:spPr/>
        <p:txBody>
          <a:bodyPr>
            <a:normAutofit fontScale="92500" lnSpcReduction="20000"/>
          </a:bodyPr>
          <a:lstStyle/>
          <a:p>
            <a:pPr marL="0" indent="0" algn="just">
              <a:buNone/>
            </a:pPr>
            <a:r>
              <a:rPr lang="en-US" sz="2400" dirty="0">
                <a:latin typeface="Times New Roman" panose="02020603050405020304" pitchFamily="18" charset="0"/>
                <a:cs typeface="Times New Roman" panose="02020603050405020304" pitchFamily="18" charset="0"/>
              </a:rPr>
              <a:t>A blood donation occurs when a person voluntarily donates blood to another person. According to Wikipedia,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Bangladesh, about 50-55% of blood donations are from onetime donation for a specific patient. Blood seekers generally searches for blood donor in social media (like Facebook, Twitter etc.) or through relatives. This is a very time-consuming job. According to a statistic, about 65% of the blood donors cannot give blood to blood seekers due to lack of communication properly.</a:t>
            </a:r>
          </a:p>
          <a:p>
            <a:pPr marL="0" indent="0" algn="just">
              <a:buNone/>
            </a:pPr>
            <a:r>
              <a:rPr lang="en-US" sz="2400" dirty="0">
                <a:latin typeface="Times New Roman" panose="02020603050405020304" pitchFamily="18" charset="0"/>
                <a:cs typeface="Times New Roman" panose="02020603050405020304" pitchFamily="18" charset="0"/>
              </a:rPr>
              <a:t>That's why we decide to create this project where peoples can easily find, and communicate with donors easily.</a:t>
            </a:r>
          </a:p>
        </p:txBody>
      </p:sp>
    </p:spTree>
    <p:extLst>
      <p:ext uri="{BB962C8B-B14F-4D97-AF65-F5344CB8AC3E}">
        <p14:creationId xmlns:p14="http://schemas.microsoft.com/office/powerpoint/2010/main" val="219372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445D-725D-4EF8-91F6-9D9C687DF7FB}"/>
              </a:ext>
            </a:extLst>
          </p:cNvPr>
          <p:cNvSpPr>
            <a:spLocks noGrp="1"/>
          </p:cNvSpPr>
          <p:nvPr>
            <p:ph type="title"/>
          </p:nvPr>
        </p:nvSpPr>
        <p:spPr/>
        <p:txBody>
          <a:bodyPr/>
          <a:lstStyle/>
          <a:p>
            <a:r>
              <a:rPr lang="en-US" dirty="0"/>
              <a:t>What technology we use for this project?</a:t>
            </a:r>
          </a:p>
        </p:txBody>
      </p:sp>
      <p:sp>
        <p:nvSpPr>
          <p:cNvPr id="3" name="Content Placeholder 2">
            <a:extLst>
              <a:ext uri="{FF2B5EF4-FFF2-40B4-BE49-F238E27FC236}">
                <a16:creationId xmlns:a16="http://schemas.microsoft.com/office/drawing/2014/main" id="{F00B0178-9643-42C3-8019-79F67BD02CCA}"/>
              </a:ext>
            </a:extLst>
          </p:cNvPr>
          <p:cNvSpPr>
            <a:spLocks noGrp="1"/>
          </p:cNvSpPr>
          <p:nvPr>
            <p:ph idx="1"/>
          </p:nvPr>
        </p:nvSpPr>
        <p:spPr/>
        <p:txBody>
          <a:bodyPr/>
          <a:lstStyle/>
          <a:p>
            <a:r>
              <a:rPr lang="en-US" dirty="0"/>
              <a:t>HTML</a:t>
            </a:r>
          </a:p>
          <a:p>
            <a:r>
              <a:rPr lang="en-US" dirty="0"/>
              <a:t>CSS</a:t>
            </a:r>
          </a:p>
          <a:p>
            <a:r>
              <a:rPr lang="en-US" dirty="0"/>
              <a:t>PHP</a:t>
            </a:r>
          </a:p>
          <a:p>
            <a:r>
              <a:rPr lang="en-US" dirty="0"/>
              <a:t>MySQL Database</a:t>
            </a:r>
          </a:p>
        </p:txBody>
      </p:sp>
    </p:spTree>
    <p:extLst>
      <p:ext uri="{BB962C8B-B14F-4D97-AF65-F5344CB8AC3E}">
        <p14:creationId xmlns:p14="http://schemas.microsoft.com/office/powerpoint/2010/main" val="269453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6A05-E3BA-49E8-BC7B-D9DBA65A65A8}"/>
              </a:ext>
            </a:extLst>
          </p:cNvPr>
          <p:cNvSpPr>
            <a:spLocks noGrp="1"/>
          </p:cNvSpPr>
          <p:nvPr>
            <p:ph type="title"/>
          </p:nvPr>
        </p:nvSpPr>
        <p:spPr/>
        <p:txBody>
          <a:bodyPr/>
          <a:lstStyle/>
          <a:p>
            <a:r>
              <a:rPr lang="en-US" dirty="0"/>
              <a:t>Project Overview</a:t>
            </a:r>
          </a:p>
        </p:txBody>
      </p:sp>
      <p:pic>
        <p:nvPicPr>
          <p:cNvPr id="5" name="Content Placeholder 4">
            <a:extLst>
              <a:ext uri="{FF2B5EF4-FFF2-40B4-BE49-F238E27FC236}">
                <a16:creationId xmlns:a16="http://schemas.microsoft.com/office/drawing/2014/main" id="{BD2EE0BE-3948-4516-B624-6ECF950F6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279373"/>
            <a:ext cx="7729728" cy="3461027"/>
          </a:xfrm>
        </p:spPr>
      </p:pic>
    </p:spTree>
    <p:extLst>
      <p:ext uri="{BB962C8B-B14F-4D97-AF65-F5344CB8AC3E}">
        <p14:creationId xmlns:p14="http://schemas.microsoft.com/office/powerpoint/2010/main" val="313249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D9FC-D160-4E4A-A6A2-FA9FBF7CB06F}"/>
              </a:ext>
            </a:extLst>
          </p:cNvPr>
          <p:cNvSpPr>
            <a:spLocks noGrp="1"/>
          </p:cNvSpPr>
          <p:nvPr>
            <p:ph type="title"/>
          </p:nvPr>
        </p:nvSpPr>
        <p:spPr/>
        <p:txBody>
          <a:bodyPr/>
          <a:lstStyle/>
          <a:p>
            <a:r>
              <a:rPr lang="en-US" dirty="0"/>
              <a:t>Project Overview</a:t>
            </a:r>
          </a:p>
        </p:txBody>
      </p:sp>
      <p:pic>
        <p:nvPicPr>
          <p:cNvPr id="5" name="Content Placeholder 4">
            <a:extLst>
              <a:ext uri="{FF2B5EF4-FFF2-40B4-BE49-F238E27FC236}">
                <a16:creationId xmlns:a16="http://schemas.microsoft.com/office/drawing/2014/main" id="{9E50757F-4E40-440C-B700-89FD117AA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372138"/>
            <a:ext cx="3232316" cy="3669887"/>
          </a:xfrm>
        </p:spPr>
      </p:pic>
      <p:pic>
        <p:nvPicPr>
          <p:cNvPr id="7" name="Picture 6">
            <a:extLst>
              <a:ext uri="{FF2B5EF4-FFF2-40B4-BE49-F238E27FC236}">
                <a16:creationId xmlns:a16="http://schemas.microsoft.com/office/drawing/2014/main" id="{093E7167-63E9-4C1B-8D8D-246523A95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174" y="2372138"/>
            <a:ext cx="4328690" cy="3669888"/>
          </a:xfrm>
          <a:prstGeom prst="rect">
            <a:avLst/>
          </a:prstGeom>
        </p:spPr>
      </p:pic>
    </p:spTree>
    <p:extLst>
      <p:ext uri="{BB962C8B-B14F-4D97-AF65-F5344CB8AC3E}">
        <p14:creationId xmlns:p14="http://schemas.microsoft.com/office/powerpoint/2010/main" val="190349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8DA8-5219-44E9-8111-368EC37CEC50}"/>
              </a:ext>
            </a:extLst>
          </p:cNvPr>
          <p:cNvSpPr>
            <a:spLocks noGrp="1"/>
          </p:cNvSpPr>
          <p:nvPr>
            <p:ph type="title"/>
          </p:nvPr>
        </p:nvSpPr>
        <p:spPr/>
        <p:txBody>
          <a:bodyPr/>
          <a:lstStyle/>
          <a:p>
            <a:r>
              <a:rPr lang="en-US" dirty="0"/>
              <a:t>Project Overview</a:t>
            </a:r>
          </a:p>
        </p:txBody>
      </p:sp>
      <p:pic>
        <p:nvPicPr>
          <p:cNvPr id="5" name="Content Placeholder 4">
            <a:extLst>
              <a:ext uri="{FF2B5EF4-FFF2-40B4-BE49-F238E27FC236}">
                <a16:creationId xmlns:a16="http://schemas.microsoft.com/office/drawing/2014/main" id="{10BF9588-8EE1-4B22-91F4-7950189D71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6" y="2531165"/>
            <a:ext cx="7729727" cy="3209235"/>
          </a:xfrm>
        </p:spPr>
      </p:pic>
    </p:spTree>
    <p:extLst>
      <p:ext uri="{BB962C8B-B14F-4D97-AF65-F5344CB8AC3E}">
        <p14:creationId xmlns:p14="http://schemas.microsoft.com/office/powerpoint/2010/main" val="376809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273D-A62F-449B-A2AA-5F652DEA566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2932D74-2886-40E8-8185-3225CD044949}"/>
              </a:ext>
            </a:extLst>
          </p:cNvPr>
          <p:cNvSpPr>
            <a:spLocks noGrp="1"/>
          </p:cNvSpPr>
          <p:nvPr>
            <p:ph idx="1"/>
          </p:nvPr>
        </p:nvSpPr>
        <p:spPr/>
        <p:txBody>
          <a:bodyPr/>
          <a:lstStyle/>
          <a:p>
            <a:r>
              <a:rPr lang="en-US" dirty="0"/>
              <a:t>Add Log-in option</a:t>
            </a:r>
          </a:p>
          <a:p>
            <a:r>
              <a:rPr lang="en-US" dirty="0"/>
              <a:t>Add Location</a:t>
            </a:r>
          </a:p>
          <a:p>
            <a:r>
              <a:rPr lang="en-US" dirty="0"/>
              <a:t>Update security</a:t>
            </a:r>
          </a:p>
          <a:p>
            <a:r>
              <a:rPr lang="en-US" dirty="0"/>
              <a:t>Others update depends on users feedback</a:t>
            </a:r>
          </a:p>
        </p:txBody>
      </p:sp>
    </p:spTree>
    <p:extLst>
      <p:ext uri="{BB962C8B-B14F-4D97-AF65-F5344CB8AC3E}">
        <p14:creationId xmlns:p14="http://schemas.microsoft.com/office/powerpoint/2010/main" val="15133014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58</TotalTime>
  <Words>331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Parcel</vt:lpstr>
      <vt:lpstr>   PURE     BLOOD</vt:lpstr>
      <vt:lpstr>Overview:</vt:lpstr>
      <vt:lpstr>Introduction</vt:lpstr>
      <vt:lpstr>Why we select this project?</vt:lpstr>
      <vt:lpstr>What technology we use for this project?</vt:lpstr>
      <vt:lpstr>Project Overview</vt:lpstr>
      <vt:lpstr>Project Overview</vt:lpstr>
      <vt:lpstr>Project Overview</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PURE     BLOOD</dc:title>
  <dc:creator>Gourab Rony</dc:creator>
  <cp:lastModifiedBy>Gourab Rony</cp:lastModifiedBy>
  <cp:revision>1</cp:revision>
  <dcterms:created xsi:type="dcterms:W3CDTF">2020-11-15T06:03:27Z</dcterms:created>
  <dcterms:modified xsi:type="dcterms:W3CDTF">2020-11-15T07:01:53Z</dcterms:modified>
</cp:coreProperties>
</file>