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1" autoAdjust="0"/>
  </p:normalViewPr>
  <p:slideViewPr>
    <p:cSldViewPr snapToGrid="0">
      <p:cViewPr varScale="1">
        <p:scale>
          <a:sx n="94" d="100"/>
          <a:sy n="9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datasets/arashnic/fitbit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fitbit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45851-6805-4A4E-A821-A56BCE97224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BBA485-736E-43BC-9CAE-F876D1603FB3}">
      <dgm:prSet/>
      <dgm:spPr/>
      <dgm:t>
        <a:bodyPr/>
        <a:lstStyle/>
        <a:p>
          <a:r>
            <a:rPr lang="en-US"/>
            <a:t>Bellabeat is a high-tech manufacturer of health focused products for women.</a:t>
          </a:r>
        </a:p>
      </dgm:t>
    </dgm:pt>
    <dgm:pt modelId="{F5213890-AD47-4932-9A6D-78C138B03856}" type="parTrans" cxnId="{3D4B01CB-23DD-4BA0-A228-A54657B4B18E}">
      <dgm:prSet/>
      <dgm:spPr/>
      <dgm:t>
        <a:bodyPr/>
        <a:lstStyle/>
        <a:p>
          <a:endParaRPr lang="en-US"/>
        </a:p>
      </dgm:t>
    </dgm:pt>
    <dgm:pt modelId="{F3EF20F9-0D1B-44E8-ADA7-96977131E8C4}" type="sibTrans" cxnId="{3D4B01CB-23DD-4BA0-A228-A54657B4B18E}">
      <dgm:prSet/>
      <dgm:spPr/>
      <dgm:t>
        <a:bodyPr/>
        <a:lstStyle/>
        <a:p>
          <a:endParaRPr lang="en-US"/>
        </a:p>
      </dgm:t>
    </dgm:pt>
    <dgm:pt modelId="{B5972B2A-CD86-4E43-A745-598B731C0531}">
      <dgm:prSet/>
      <dgm:spPr/>
      <dgm:t>
        <a:bodyPr/>
        <a:lstStyle/>
        <a:p>
          <a:r>
            <a:rPr lang="en-US"/>
            <a:t>Bellabeat’s fitness trackers collect a large amount of data from their customers.</a:t>
          </a:r>
        </a:p>
      </dgm:t>
    </dgm:pt>
    <dgm:pt modelId="{D06287DF-B4A5-45B1-8BD9-B3C34BC61E18}" type="parTrans" cxnId="{19E54470-DC33-4BFB-A323-200A07B3AF2E}">
      <dgm:prSet/>
      <dgm:spPr/>
      <dgm:t>
        <a:bodyPr/>
        <a:lstStyle/>
        <a:p>
          <a:endParaRPr lang="en-US"/>
        </a:p>
      </dgm:t>
    </dgm:pt>
    <dgm:pt modelId="{8E8E9396-4011-4841-B553-FC1398F34F2B}" type="sibTrans" cxnId="{19E54470-DC33-4BFB-A323-200A07B3AF2E}">
      <dgm:prSet/>
      <dgm:spPr/>
      <dgm:t>
        <a:bodyPr/>
        <a:lstStyle/>
        <a:p>
          <a:endParaRPr lang="en-US"/>
        </a:p>
      </dgm:t>
    </dgm:pt>
    <dgm:pt modelId="{38EE65A1-50D1-4581-805F-9957006D3394}">
      <dgm:prSet/>
      <dgm:spPr/>
      <dgm:t>
        <a:bodyPr/>
        <a:lstStyle/>
        <a:p>
          <a:r>
            <a:rPr lang="en-US"/>
            <a:t>A marketing strategy is to be made based on the insights gathered from this data</a:t>
          </a:r>
        </a:p>
      </dgm:t>
    </dgm:pt>
    <dgm:pt modelId="{52E5B90A-4E3D-4589-8E80-D6D070BFFCDD}" type="parTrans" cxnId="{CA034890-5A6C-4409-BEB8-22CDA4A862F8}">
      <dgm:prSet/>
      <dgm:spPr/>
      <dgm:t>
        <a:bodyPr/>
        <a:lstStyle/>
        <a:p>
          <a:endParaRPr lang="en-US"/>
        </a:p>
      </dgm:t>
    </dgm:pt>
    <dgm:pt modelId="{B3CBBD94-889C-4D16-8203-E0B8E5E898ED}" type="sibTrans" cxnId="{CA034890-5A6C-4409-BEB8-22CDA4A862F8}">
      <dgm:prSet/>
      <dgm:spPr/>
      <dgm:t>
        <a:bodyPr/>
        <a:lstStyle/>
        <a:p>
          <a:endParaRPr lang="en-US"/>
        </a:p>
      </dgm:t>
    </dgm:pt>
    <dgm:pt modelId="{464A71D9-3104-4817-B4C0-98E5C5418613}" type="pres">
      <dgm:prSet presAssocID="{7F045851-6805-4A4E-A821-A56BCE9722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AEE48E-B313-4066-B75F-6037F057F5C9}" type="pres">
      <dgm:prSet presAssocID="{72BBA485-736E-43BC-9CAE-F876D1603FB3}" presName="hierRoot1" presStyleCnt="0"/>
      <dgm:spPr/>
    </dgm:pt>
    <dgm:pt modelId="{CF86C657-F2FA-4F90-B7BC-631EC73714F3}" type="pres">
      <dgm:prSet presAssocID="{72BBA485-736E-43BC-9CAE-F876D1603FB3}" presName="composite" presStyleCnt="0"/>
      <dgm:spPr/>
    </dgm:pt>
    <dgm:pt modelId="{0A616313-A4DA-4216-B281-02CD68808580}" type="pres">
      <dgm:prSet presAssocID="{72BBA485-736E-43BC-9CAE-F876D1603FB3}" presName="background" presStyleLbl="node0" presStyleIdx="0" presStyleCnt="3"/>
      <dgm:spPr/>
    </dgm:pt>
    <dgm:pt modelId="{82D7B697-99C8-40B4-AEFF-BB4BD6797F0B}" type="pres">
      <dgm:prSet presAssocID="{72BBA485-736E-43BC-9CAE-F876D1603FB3}" presName="text" presStyleLbl="fgAcc0" presStyleIdx="0" presStyleCnt="3">
        <dgm:presLayoutVars>
          <dgm:chPref val="3"/>
        </dgm:presLayoutVars>
      </dgm:prSet>
      <dgm:spPr/>
    </dgm:pt>
    <dgm:pt modelId="{05997002-9B18-4795-874E-BD5A157F7BA6}" type="pres">
      <dgm:prSet presAssocID="{72BBA485-736E-43BC-9CAE-F876D1603FB3}" presName="hierChild2" presStyleCnt="0"/>
      <dgm:spPr/>
    </dgm:pt>
    <dgm:pt modelId="{0A28444C-311A-4B50-891E-30D9EAB025F3}" type="pres">
      <dgm:prSet presAssocID="{B5972B2A-CD86-4E43-A745-598B731C0531}" presName="hierRoot1" presStyleCnt="0"/>
      <dgm:spPr/>
    </dgm:pt>
    <dgm:pt modelId="{4E29B737-6C05-459E-9842-EAC377AB6232}" type="pres">
      <dgm:prSet presAssocID="{B5972B2A-CD86-4E43-A745-598B731C0531}" presName="composite" presStyleCnt="0"/>
      <dgm:spPr/>
    </dgm:pt>
    <dgm:pt modelId="{BB58BF38-29ED-4EFF-B441-1D7E4104CB33}" type="pres">
      <dgm:prSet presAssocID="{B5972B2A-CD86-4E43-A745-598B731C0531}" presName="background" presStyleLbl="node0" presStyleIdx="1" presStyleCnt="3"/>
      <dgm:spPr/>
    </dgm:pt>
    <dgm:pt modelId="{BAB290CA-FD9D-4A3C-ADCB-BCAF0D03809E}" type="pres">
      <dgm:prSet presAssocID="{B5972B2A-CD86-4E43-A745-598B731C0531}" presName="text" presStyleLbl="fgAcc0" presStyleIdx="1" presStyleCnt="3">
        <dgm:presLayoutVars>
          <dgm:chPref val="3"/>
        </dgm:presLayoutVars>
      </dgm:prSet>
      <dgm:spPr/>
    </dgm:pt>
    <dgm:pt modelId="{0EEDB6B5-9E96-42EF-80ED-2A417A8DBBFE}" type="pres">
      <dgm:prSet presAssocID="{B5972B2A-CD86-4E43-A745-598B731C0531}" presName="hierChild2" presStyleCnt="0"/>
      <dgm:spPr/>
    </dgm:pt>
    <dgm:pt modelId="{41E03F9A-0D63-48DC-88AA-CB6895D84411}" type="pres">
      <dgm:prSet presAssocID="{38EE65A1-50D1-4581-805F-9957006D3394}" presName="hierRoot1" presStyleCnt="0"/>
      <dgm:spPr/>
    </dgm:pt>
    <dgm:pt modelId="{149AD247-25CB-4309-A9D4-E0A8BD320CD9}" type="pres">
      <dgm:prSet presAssocID="{38EE65A1-50D1-4581-805F-9957006D3394}" presName="composite" presStyleCnt="0"/>
      <dgm:spPr/>
    </dgm:pt>
    <dgm:pt modelId="{819DEF97-3317-4D85-BC12-6BE616924048}" type="pres">
      <dgm:prSet presAssocID="{38EE65A1-50D1-4581-805F-9957006D3394}" presName="background" presStyleLbl="node0" presStyleIdx="2" presStyleCnt="3"/>
      <dgm:spPr/>
    </dgm:pt>
    <dgm:pt modelId="{A3B9CE12-FDDA-4341-8699-BA531F8AF5F0}" type="pres">
      <dgm:prSet presAssocID="{38EE65A1-50D1-4581-805F-9957006D3394}" presName="text" presStyleLbl="fgAcc0" presStyleIdx="2" presStyleCnt="3">
        <dgm:presLayoutVars>
          <dgm:chPref val="3"/>
        </dgm:presLayoutVars>
      </dgm:prSet>
      <dgm:spPr/>
    </dgm:pt>
    <dgm:pt modelId="{79B5EDDE-7A8A-43F4-B946-46F5476478F7}" type="pres">
      <dgm:prSet presAssocID="{38EE65A1-50D1-4581-805F-9957006D3394}" presName="hierChild2" presStyleCnt="0"/>
      <dgm:spPr/>
    </dgm:pt>
  </dgm:ptLst>
  <dgm:cxnLst>
    <dgm:cxn modelId="{3E113F02-371C-4057-9041-6D0DB7ADC0ED}" type="presOf" srcId="{B5972B2A-CD86-4E43-A745-598B731C0531}" destId="{BAB290CA-FD9D-4A3C-ADCB-BCAF0D03809E}" srcOrd="0" destOrd="0" presId="urn:microsoft.com/office/officeart/2005/8/layout/hierarchy1"/>
    <dgm:cxn modelId="{6A622A4C-2BA0-40F2-A731-D9FED4B5DC6E}" type="presOf" srcId="{38EE65A1-50D1-4581-805F-9957006D3394}" destId="{A3B9CE12-FDDA-4341-8699-BA531F8AF5F0}" srcOrd="0" destOrd="0" presId="urn:microsoft.com/office/officeart/2005/8/layout/hierarchy1"/>
    <dgm:cxn modelId="{19E54470-DC33-4BFB-A323-200A07B3AF2E}" srcId="{7F045851-6805-4A4E-A821-A56BCE972244}" destId="{B5972B2A-CD86-4E43-A745-598B731C0531}" srcOrd="1" destOrd="0" parTransId="{D06287DF-B4A5-45B1-8BD9-B3C34BC61E18}" sibTransId="{8E8E9396-4011-4841-B553-FC1398F34F2B}"/>
    <dgm:cxn modelId="{1A2BBC7B-E8C5-4BC8-AE8A-D07EDEBBA375}" type="presOf" srcId="{7F045851-6805-4A4E-A821-A56BCE972244}" destId="{464A71D9-3104-4817-B4C0-98E5C5418613}" srcOrd="0" destOrd="0" presId="urn:microsoft.com/office/officeart/2005/8/layout/hierarchy1"/>
    <dgm:cxn modelId="{CA034890-5A6C-4409-BEB8-22CDA4A862F8}" srcId="{7F045851-6805-4A4E-A821-A56BCE972244}" destId="{38EE65A1-50D1-4581-805F-9957006D3394}" srcOrd="2" destOrd="0" parTransId="{52E5B90A-4E3D-4589-8E80-D6D070BFFCDD}" sibTransId="{B3CBBD94-889C-4D16-8203-E0B8E5E898ED}"/>
    <dgm:cxn modelId="{3D4B01CB-23DD-4BA0-A228-A54657B4B18E}" srcId="{7F045851-6805-4A4E-A821-A56BCE972244}" destId="{72BBA485-736E-43BC-9CAE-F876D1603FB3}" srcOrd="0" destOrd="0" parTransId="{F5213890-AD47-4932-9A6D-78C138B03856}" sibTransId="{F3EF20F9-0D1B-44E8-ADA7-96977131E8C4}"/>
    <dgm:cxn modelId="{ED0710E3-DB50-4C28-8FE3-685E24AC7E88}" type="presOf" srcId="{72BBA485-736E-43BC-9CAE-F876D1603FB3}" destId="{82D7B697-99C8-40B4-AEFF-BB4BD6797F0B}" srcOrd="0" destOrd="0" presId="urn:microsoft.com/office/officeart/2005/8/layout/hierarchy1"/>
    <dgm:cxn modelId="{02FF45E4-5546-4089-8AC0-0051EADB58C0}" type="presParOf" srcId="{464A71D9-3104-4817-B4C0-98E5C5418613}" destId="{79AEE48E-B313-4066-B75F-6037F057F5C9}" srcOrd="0" destOrd="0" presId="urn:microsoft.com/office/officeart/2005/8/layout/hierarchy1"/>
    <dgm:cxn modelId="{4240741D-7CD4-4C7D-95EC-97416D1A32EC}" type="presParOf" srcId="{79AEE48E-B313-4066-B75F-6037F057F5C9}" destId="{CF86C657-F2FA-4F90-B7BC-631EC73714F3}" srcOrd="0" destOrd="0" presId="urn:microsoft.com/office/officeart/2005/8/layout/hierarchy1"/>
    <dgm:cxn modelId="{D5E3D6AB-3CC4-498E-8116-DFFD1F6F9026}" type="presParOf" srcId="{CF86C657-F2FA-4F90-B7BC-631EC73714F3}" destId="{0A616313-A4DA-4216-B281-02CD68808580}" srcOrd="0" destOrd="0" presId="urn:microsoft.com/office/officeart/2005/8/layout/hierarchy1"/>
    <dgm:cxn modelId="{A033534C-B8FC-4856-B87E-61617DBD9EA0}" type="presParOf" srcId="{CF86C657-F2FA-4F90-B7BC-631EC73714F3}" destId="{82D7B697-99C8-40B4-AEFF-BB4BD6797F0B}" srcOrd="1" destOrd="0" presId="urn:microsoft.com/office/officeart/2005/8/layout/hierarchy1"/>
    <dgm:cxn modelId="{7545B544-19AA-44DE-B509-D15775217447}" type="presParOf" srcId="{79AEE48E-B313-4066-B75F-6037F057F5C9}" destId="{05997002-9B18-4795-874E-BD5A157F7BA6}" srcOrd="1" destOrd="0" presId="urn:microsoft.com/office/officeart/2005/8/layout/hierarchy1"/>
    <dgm:cxn modelId="{696002E8-BAB3-4744-B206-5BF2FDE08EFD}" type="presParOf" srcId="{464A71D9-3104-4817-B4C0-98E5C5418613}" destId="{0A28444C-311A-4B50-891E-30D9EAB025F3}" srcOrd="1" destOrd="0" presId="urn:microsoft.com/office/officeart/2005/8/layout/hierarchy1"/>
    <dgm:cxn modelId="{EA521191-E77E-47ED-A823-E87CAB319D61}" type="presParOf" srcId="{0A28444C-311A-4B50-891E-30D9EAB025F3}" destId="{4E29B737-6C05-459E-9842-EAC377AB6232}" srcOrd="0" destOrd="0" presId="urn:microsoft.com/office/officeart/2005/8/layout/hierarchy1"/>
    <dgm:cxn modelId="{A57E303F-236E-4B5E-B742-A3AD9FB5C594}" type="presParOf" srcId="{4E29B737-6C05-459E-9842-EAC377AB6232}" destId="{BB58BF38-29ED-4EFF-B441-1D7E4104CB33}" srcOrd="0" destOrd="0" presId="urn:microsoft.com/office/officeart/2005/8/layout/hierarchy1"/>
    <dgm:cxn modelId="{7AF2805D-B4CA-401D-84EA-9A759636B70E}" type="presParOf" srcId="{4E29B737-6C05-459E-9842-EAC377AB6232}" destId="{BAB290CA-FD9D-4A3C-ADCB-BCAF0D03809E}" srcOrd="1" destOrd="0" presId="urn:microsoft.com/office/officeart/2005/8/layout/hierarchy1"/>
    <dgm:cxn modelId="{1CC573A0-930C-41A3-BDA4-0FB5A776C632}" type="presParOf" srcId="{0A28444C-311A-4B50-891E-30D9EAB025F3}" destId="{0EEDB6B5-9E96-42EF-80ED-2A417A8DBBFE}" srcOrd="1" destOrd="0" presId="urn:microsoft.com/office/officeart/2005/8/layout/hierarchy1"/>
    <dgm:cxn modelId="{BBF607B7-9B9B-422D-81E3-3A1EDD947A52}" type="presParOf" srcId="{464A71D9-3104-4817-B4C0-98E5C5418613}" destId="{41E03F9A-0D63-48DC-88AA-CB6895D84411}" srcOrd="2" destOrd="0" presId="urn:microsoft.com/office/officeart/2005/8/layout/hierarchy1"/>
    <dgm:cxn modelId="{FA323966-6BB2-406F-AA79-DC217FA0B433}" type="presParOf" srcId="{41E03F9A-0D63-48DC-88AA-CB6895D84411}" destId="{149AD247-25CB-4309-A9D4-E0A8BD320CD9}" srcOrd="0" destOrd="0" presId="urn:microsoft.com/office/officeart/2005/8/layout/hierarchy1"/>
    <dgm:cxn modelId="{DAA98B7F-E860-4D47-B644-A9C2EFB1B3D3}" type="presParOf" srcId="{149AD247-25CB-4309-A9D4-E0A8BD320CD9}" destId="{819DEF97-3317-4D85-BC12-6BE616924048}" srcOrd="0" destOrd="0" presId="urn:microsoft.com/office/officeart/2005/8/layout/hierarchy1"/>
    <dgm:cxn modelId="{D466A92A-9B00-4A23-9BFB-B3CD32FBC375}" type="presParOf" srcId="{149AD247-25CB-4309-A9D4-E0A8BD320CD9}" destId="{A3B9CE12-FDDA-4341-8699-BA531F8AF5F0}" srcOrd="1" destOrd="0" presId="urn:microsoft.com/office/officeart/2005/8/layout/hierarchy1"/>
    <dgm:cxn modelId="{F99E15B9-3CEA-4093-8808-BC295B2D72D1}" type="presParOf" srcId="{41E03F9A-0D63-48DC-88AA-CB6895D84411}" destId="{79B5EDDE-7A8A-43F4-B946-46F5476478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78AB3-C866-4547-97AC-C0F5F9CAB80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</dgm:pt>
    <dgm:pt modelId="{78BE9D72-5F07-404B-B050-D8B1353DF962}">
      <dgm:prSet phldrT="[Text]"/>
      <dgm:spPr/>
      <dgm:t>
        <a:bodyPr/>
        <a:lstStyle/>
        <a:p>
          <a:r>
            <a:rPr lang="en-US"/>
            <a:t>Analyze Data</a:t>
          </a:r>
        </a:p>
      </dgm:t>
    </dgm:pt>
    <dgm:pt modelId="{AD1B43E5-77C5-4D07-8622-0FF101996E77}" type="parTrans" cxnId="{6611B9A4-7AF9-4FE3-A815-F219285BAF07}">
      <dgm:prSet/>
      <dgm:spPr/>
      <dgm:t>
        <a:bodyPr/>
        <a:lstStyle/>
        <a:p>
          <a:endParaRPr lang="en-US"/>
        </a:p>
      </dgm:t>
    </dgm:pt>
    <dgm:pt modelId="{D8EC6650-FC65-4B07-BAC2-78E461B27FBD}" type="sibTrans" cxnId="{6611B9A4-7AF9-4FE3-A815-F219285BAF07}">
      <dgm:prSet phldrT="01"/>
      <dgm:spPr/>
      <dgm:t>
        <a:bodyPr/>
        <a:lstStyle/>
        <a:p>
          <a:endParaRPr lang="en-US" dirty="0"/>
        </a:p>
      </dgm:t>
    </dgm:pt>
    <dgm:pt modelId="{50C7A797-9F24-4514-ADB7-B532896B6C31}">
      <dgm:prSet phldrT="[Text]"/>
      <dgm:spPr/>
      <dgm:t>
        <a:bodyPr/>
        <a:lstStyle/>
        <a:p>
          <a:r>
            <a:rPr lang="en-US"/>
            <a:t>Identify Trends</a:t>
          </a:r>
        </a:p>
      </dgm:t>
    </dgm:pt>
    <dgm:pt modelId="{CD34EE99-24B2-4A7F-82A2-517134B51E22}" type="parTrans" cxnId="{4E7392A9-92A0-4DB7-A534-9E3CA1919B85}">
      <dgm:prSet/>
      <dgm:spPr/>
      <dgm:t>
        <a:bodyPr/>
        <a:lstStyle/>
        <a:p>
          <a:endParaRPr lang="en-US"/>
        </a:p>
      </dgm:t>
    </dgm:pt>
    <dgm:pt modelId="{D17766B7-B396-43CD-89DC-8773C432FA79}" type="sibTrans" cxnId="{4E7392A9-92A0-4DB7-A534-9E3CA1919B85}">
      <dgm:prSet phldrT="02"/>
      <dgm:spPr/>
      <dgm:t>
        <a:bodyPr/>
        <a:lstStyle/>
        <a:p>
          <a:endParaRPr lang="en-US"/>
        </a:p>
      </dgm:t>
    </dgm:pt>
    <dgm:pt modelId="{C2A0B60A-9DD8-4C56-BFBE-154F3458076D}">
      <dgm:prSet phldrT="[Text]"/>
      <dgm:spPr/>
      <dgm:t>
        <a:bodyPr/>
        <a:lstStyle/>
        <a:p>
          <a:r>
            <a:rPr lang="en-US"/>
            <a:t>Provide Recommendations &amp; Insights</a:t>
          </a:r>
        </a:p>
      </dgm:t>
    </dgm:pt>
    <dgm:pt modelId="{AB26B975-D2B6-4149-8492-34273691DD7A}" type="parTrans" cxnId="{748A91D0-120D-42B0-9C05-41DB88F99890}">
      <dgm:prSet/>
      <dgm:spPr/>
      <dgm:t>
        <a:bodyPr/>
        <a:lstStyle/>
        <a:p>
          <a:endParaRPr lang="en-US"/>
        </a:p>
      </dgm:t>
    </dgm:pt>
    <dgm:pt modelId="{4193C51E-9689-461C-B958-B9234C627DC8}" type="sibTrans" cxnId="{748A91D0-120D-42B0-9C05-41DB88F99890}">
      <dgm:prSet phldrT="03"/>
      <dgm:spPr/>
      <dgm:t>
        <a:bodyPr/>
        <a:lstStyle/>
        <a:p>
          <a:endParaRPr lang="en-US"/>
        </a:p>
      </dgm:t>
    </dgm:pt>
    <dgm:pt modelId="{16F4B78F-8E45-48C0-A43A-505997321466}" type="pres">
      <dgm:prSet presAssocID="{9F978AB3-C866-4547-97AC-C0F5F9CAB80B}" presName="Name0" presStyleCnt="0">
        <dgm:presLayoutVars>
          <dgm:animLvl val="lvl"/>
          <dgm:resizeHandles val="exact"/>
        </dgm:presLayoutVars>
      </dgm:prSet>
      <dgm:spPr/>
    </dgm:pt>
    <dgm:pt modelId="{DE2D7752-9626-4A51-B127-3373290272C8}" type="pres">
      <dgm:prSet presAssocID="{78BE9D72-5F07-404B-B050-D8B1353DF962}" presName="compositeNode" presStyleCnt="0">
        <dgm:presLayoutVars>
          <dgm:bulletEnabled val="1"/>
        </dgm:presLayoutVars>
      </dgm:prSet>
      <dgm:spPr/>
    </dgm:pt>
    <dgm:pt modelId="{FF8B81AA-8B38-47E1-960C-37EA5D13F8BE}" type="pres">
      <dgm:prSet presAssocID="{78BE9D72-5F07-404B-B050-D8B1353DF962}" presName="bgRect" presStyleLbl="alignNode1" presStyleIdx="0" presStyleCnt="3"/>
      <dgm:spPr/>
    </dgm:pt>
    <dgm:pt modelId="{41330699-45AA-4A87-8DF5-D75A5E090758}" type="pres">
      <dgm:prSet presAssocID="{D8EC6650-FC65-4B07-BAC2-78E461B27FB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102CE5-A570-42F8-9D4E-E95E0ED2F73D}" type="pres">
      <dgm:prSet presAssocID="{78BE9D72-5F07-404B-B050-D8B1353DF962}" presName="nodeRect" presStyleLbl="alignNode1" presStyleIdx="0" presStyleCnt="3">
        <dgm:presLayoutVars>
          <dgm:bulletEnabled val="1"/>
        </dgm:presLayoutVars>
      </dgm:prSet>
      <dgm:spPr/>
    </dgm:pt>
    <dgm:pt modelId="{CB13ADF8-CC04-41F5-8767-8F8515C364BF}" type="pres">
      <dgm:prSet presAssocID="{D8EC6650-FC65-4B07-BAC2-78E461B27FBD}" presName="sibTrans" presStyleCnt="0"/>
      <dgm:spPr/>
    </dgm:pt>
    <dgm:pt modelId="{746AC7B0-6513-4391-B7C7-2AC7FEEA5C56}" type="pres">
      <dgm:prSet presAssocID="{50C7A797-9F24-4514-ADB7-B532896B6C31}" presName="compositeNode" presStyleCnt="0">
        <dgm:presLayoutVars>
          <dgm:bulletEnabled val="1"/>
        </dgm:presLayoutVars>
      </dgm:prSet>
      <dgm:spPr/>
    </dgm:pt>
    <dgm:pt modelId="{1EF1CA6E-DC03-4D14-945D-2BB0B7B9B315}" type="pres">
      <dgm:prSet presAssocID="{50C7A797-9F24-4514-ADB7-B532896B6C31}" presName="bgRect" presStyleLbl="alignNode1" presStyleIdx="1" presStyleCnt="3"/>
      <dgm:spPr/>
    </dgm:pt>
    <dgm:pt modelId="{5B835681-0065-41CD-82E4-8D465C1976DF}" type="pres">
      <dgm:prSet presAssocID="{D17766B7-B396-43CD-89DC-8773C432FA7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512EE3C-B004-46D6-BF35-72A397F13376}" type="pres">
      <dgm:prSet presAssocID="{50C7A797-9F24-4514-ADB7-B532896B6C31}" presName="nodeRect" presStyleLbl="alignNode1" presStyleIdx="1" presStyleCnt="3">
        <dgm:presLayoutVars>
          <dgm:bulletEnabled val="1"/>
        </dgm:presLayoutVars>
      </dgm:prSet>
      <dgm:spPr/>
    </dgm:pt>
    <dgm:pt modelId="{745F2FAD-8A19-477D-8021-55ADD04B1153}" type="pres">
      <dgm:prSet presAssocID="{D17766B7-B396-43CD-89DC-8773C432FA79}" presName="sibTrans" presStyleCnt="0"/>
      <dgm:spPr/>
    </dgm:pt>
    <dgm:pt modelId="{76006B01-6D23-481F-B73B-B54A3C445E08}" type="pres">
      <dgm:prSet presAssocID="{C2A0B60A-9DD8-4C56-BFBE-154F3458076D}" presName="compositeNode" presStyleCnt="0">
        <dgm:presLayoutVars>
          <dgm:bulletEnabled val="1"/>
        </dgm:presLayoutVars>
      </dgm:prSet>
      <dgm:spPr/>
    </dgm:pt>
    <dgm:pt modelId="{F480A9A9-DDBC-4FAC-99D4-B5A0B7280A02}" type="pres">
      <dgm:prSet presAssocID="{C2A0B60A-9DD8-4C56-BFBE-154F3458076D}" presName="bgRect" presStyleLbl="alignNode1" presStyleIdx="2" presStyleCnt="3"/>
      <dgm:spPr/>
    </dgm:pt>
    <dgm:pt modelId="{B1DB998A-631E-4C84-90F4-ABF2122137A6}" type="pres">
      <dgm:prSet presAssocID="{4193C51E-9689-461C-B958-B9234C627DC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7777301-C078-4A52-9E10-FF91E39BFE15}" type="pres">
      <dgm:prSet presAssocID="{C2A0B60A-9DD8-4C56-BFBE-154F3458076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A49940C-2829-4DBC-8904-0632A8D3FF0D}" type="presOf" srcId="{78BE9D72-5F07-404B-B050-D8B1353DF962}" destId="{83102CE5-A570-42F8-9D4E-E95E0ED2F73D}" srcOrd="1" destOrd="0" presId="urn:microsoft.com/office/officeart/2016/7/layout/LinearBlockProcessNumbered"/>
    <dgm:cxn modelId="{F9793F2A-5EBF-4145-A2A8-E725D529DFE4}" type="presOf" srcId="{C2A0B60A-9DD8-4C56-BFBE-154F3458076D}" destId="{F480A9A9-DDBC-4FAC-99D4-B5A0B7280A02}" srcOrd="0" destOrd="0" presId="urn:microsoft.com/office/officeart/2016/7/layout/LinearBlockProcessNumbered"/>
    <dgm:cxn modelId="{9D74D52A-1282-406F-A845-5822280AAED0}" type="presOf" srcId="{D17766B7-B396-43CD-89DC-8773C432FA79}" destId="{5B835681-0065-41CD-82E4-8D465C1976DF}" srcOrd="0" destOrd="0" presId="urn:microsoft.com/office/officeart/2016/7/layout/LinearBlockProcessNumbered"/>
    <dgm:cxn modelId="{B38A5F66-812A-406E-A39A-5E4C3C31CD2F}" type="presOf" srcId="{4193C51E-9689-461C-B958-B9234C627DC8}" destId="{B1DB998A-631E-4C84-90F4-ABF2122137A6}" srcOrd="0" destOrd="0" presId="urn:microsoft.com/office/officeart/2016/7/layout/LinearBlockProcessNumbered"/>
    <dgm:cxn modelId="{2BA08349-AF60-4450-AC83-FF2AB79F1382}" type="presOf" srcId="{78BE9D72-5F07-404B-B050-D8B1353DF962}" destId="{FF8B81AA-8B38-47E1-960C-37EA5D13F8BE}" srcOrd="0" destOrd="0" presId="urn:microsoft.com/office/officeart/2016/7/layout/LinearBlockProcessNumbered"/>
    <dgm:cxn modelId="{A3EA3B54-9902-452A-A768-FC87C3914D62}" type="presOf" srcId="{50C7A797-9F24-4514-ADB7-B532896B6C31}" destId="{1EF1CA6E-DC03-4D14-945D-2BB0B7B9B315}" srcOrd="0" destOrd="0" presId="urn:microsoft.com/office/officeart/2016/7/layout/LinearBlockProcessNumbered"/>
    <dgm:cxn modelId="{77007284-1B99-4E3D-9C78-8C5B1091C5E4}" type="presOf" srcId="{C2A0B60A-9DD8-4C56-BFBE-154F3458076D}" destId="{D7777301-C078-4A52-9E10-FF91E39BFE15}" srcOrd="1" destOrd="0" presId="urn:microsoft.com/office/officeart/2016/7/layout/LinearBlockProcessNumbered"/>
    <dgm:cxn modelId="{B1C48C95-6AED-4095-851D-FB296A8F2F5D}" type="presOf" srcId="{D8EC6650-FC65-4B07-BAC2-78E461B27FBD}" destId="{41330699-45AA-4A87-8DF5-D75A5E090758}" srcOrd="0" destOrd="0" presId="urn:microsoft.com/office/officeart/2016/7/layout/LinearBlockProcessNumbered"/>
    <dgm:cxn modelId="{6611B9A4-7AF9-4FE3-A815-F219285BAF07}" srcId="{9F978AB3-C866-4547-97AC-C0F5F9CAB80B}" destId="{78BE9D72-5F07-404B-B050-D8B1353DF962}" srcOrd="0" destOrd="0" parTransId="{AD1B43E5-77C5-4D07-8622-0FF101996E77}" sibTransId="{D8EC6650-FC65-4B07-BAC2-78E461B27FBD}"/>
    <dgm:cxn modelId="{4E7392A9-92A0-4DB7-A534-9E3CA1919B85}" srcId="{9F978AB3-C866-4547-97AC-C0F5F9CAB80B}" destId="{50C7A797-9F24-4514-ADB7-B532896B6C31}" srcOrd="1" destOrd="0" parTransId="{CD34EE99-24B2-4A7F-82A2-517134B51E22}" sibTransId="{D17766B7-B396-43CD-89DC-8773C432FA79}"/>
    <dgm:cxn modelId="{708393C5-F510-414C-A873-0DFA9F3B104B}" type="presOf" srcId="{9F978AB3-C866-4547-97AC-C0F5F9CAB80B}" destId="{16F4B78F-8E45-48C0-A43A-505997321466}" srcOrd="0" destOrd="0" presId="urn:microsoft.com/office/officeart/2016/7/layout/LinearBlockProcessNumbered"/>
    <dgm:cxn modelId="{748A91D0-120D-42B0-9C05-41DB88F99890}" srcId="{9F978AB3-C866-4547-97AC-C0F5F9CAB80B}" destId="{C2A0B60A-9DD8-4C56-BFBE-154F3458076D}" srcOrd="2" destOrd="0" parTransId="{AB26B975-D2B6-4149-8492-34273691DD7A}" sibTransId="{4193C51E-9689-461C-B958-B9234C627DC8}"/>
    <dgm:cxn modelId="{812DF8EE-6F08-4901-854C-1DBA9DD836B6}" type="presOf" srcId="{50C7A797-9F24-4514-ADB7-B532896B6C31}" destId="{0512EE3C-B004-46D6-BF35-72A397F13376}" srcOrd="1" destOrd="0" presId="urn:microsoft.com/office/officeart/2016/7/layout/LinearBlockProcessNumbered"/>
    <dgm:cxn modelId="{231F0EBD-0727-4DC3-9A4E-AD4024E22E2A}" type="presParOf" srcId="{16F4B78F-8E45-48C0-A43A-505997321466}" destId="{DE2D7752-9626-4A51-B127-3373290272C8}" srcOrd="0" destOrd="0" presId="urn:microsoft.com/office/officeart/2016/7/layout/LinearBlockProcessNumbered"/>
    <dgm:cxn modelId="{3EDE79E2-5F84-4203-B3BD-C538125A0263}" type="presParOf" srcId="{DE2D7752-9626-4A51-B127-3373290272C8}" destId="{FF8B81AA-8B38-47E1-960C-37EA5D13F8BE}" srcOrd="0" destOrd="0" presId="urn:microsoft.com/office/officeart/2016/7/layout/LinearBlockProcessNumbered"/>
    <dgm:cxn modelId="{A8469B61-454C-4B0E-88EA-5A0F4D590C7B}" type="presParOf" srcId="{DE2D7752-9626-4A51-B127-3373290272C8}" destId="{41330699-45AA-4A87-8DF5-D75A5E090758}" srcOrd="1" destOrd="0" presId="urn:microsoft.com/office/officeart/2016/7/layout/LinearBlockProcessNumbered"/>
    <dgm:cxn modelId="{BC12EBC9-C358-4023-B7E6-250D682BFC74}" type="presParOf" srcId="{DE2D7752-9626-4A51-B127-3373290272C8}" destId="{83102CE5-A570-42F8-9D4E-E95E0ED2F73D}" srcOrd="2" destOrd="0" presId="urn:microsoft.com/office/officeart/2016/7/layout/LinearBlockProcessNumbered"/>
    <dgm:cxn modelId="{860E372F-3ABF-47AE-B3F8-8F237B1051D9}" type="presParOf" srcId="{16F4B78F-8E45-48C0-A43A-505997321466}" destId="{CB13ADF8-CC04-41F5-8767-8F8515C364BF}" srcOrd="1" destOrd="0" presId="urn:microsoft.com/office/officeart/2016/7/layout/LinearBlockProcessNumbered"/>
    <dgm:cxn modelId="{513D0B1E-8410-46A5-9C10-1DA57357BD34}" type="presParOf" srcId="{16F4B78F-8E45-48C0-A43A-505997321466}" destId="{746AC7B0-6513-4391-B7C7-2AC7FEEA5C56}" srcOrd="2" destOrd="0" presId="urn:microsoft.com/office/officeart/2016/7/layout/LinearBlockProcessNumbered"/>
    <dgm:cxn modelId="{33FA42D7-101A-480D-BA4F-8417E51167C6}" type="presParOf" srcId="{746AC7B0-6513-4391-B7C7-2AC7FEEA5C56}" destId="{1EF1CA6E-DC03-4D14-945D-2BB0B7B9B315}" srcOrd="0" destOrd="0" presId="urn:microsoft.com/office/officeart/2016/7/layout/LinearBlockProcessNumbered"/>
    <dgm:cxn modelId="{A00D4914-B04A-4A05-9C78-9329FF799B4F}" type="presParOf" srcId="{746AC7B0-6513-4391-B7C7-2AC7FEEA5C56}" destId="{5B835681-0065-41CD-82E4-8D465C1976DF}" srcOrd="1" destOrd="0" presId="urn:microsoft.com/office/officeart/2016/7/layout/LinearBlockProcessNumbered"/>
    <dgm:cxn modelId="{5B61E375-BA91-40A0-B458-1A9563FBDF9B}" type="presParOf" srcId="{746AC7B0-6513-4391-B7C7-2AC7FEEA5C56}" destId="{0512EE3C-B004-46D6-BF35-72A397F13376}" srcOrd="2" destOrd="0" presId="urn:microsoft.com/office/officeart/2016/7/layout/LinearBlockProcessNumbered"/>
    <dgm:cxn modelId="{6F01AD33-2CFE-4EE3-B08D-D83A51F548D4}" type="presParOf" srcId="{16F4B78F-8E45-48C0-A43A-505997321466}" destId="{745F2FAD-8A19-477D-8021-55ADD04B1153}" srcOrd="3" destOrd="0" presId="urn:microsoft.com/office/officeart/2016/7/layout/LinearBlockProcessNumbered"/>
    <dgm:cxn modelId="{50F1B00C-C892-49CC-99A2-5E48E8A20971}" type="presParOf" srcId="{16F4B78F-8E45-48C0-A43A-505997321466}" destId="{76006B01-6D23-481F-B73B-B54A3C445E08}" srcOrd="4" destOrd="0" presId="urn:microsoft.com/office/officeart/2016/7/layout/LinearBlockProcessNumbered"/>
    <dgm:cxn modelId="{B0BD0111-FC8F-48AA-B5EE-B671E3DBAA4E}" type="presParOf" srcId="{76006B01-6D23-481F-B73B-B54A3C445E08}" destId="{F480A9A9-DDBC-4FAC-99D4-B5A0B7280A02}" srcOrd="0" destOrd="0" presId="urn:microsoft.com/office/officeart/2016/7/layout/LinearBlockProcessNumbered"/>
    <dgm:cxn modelId="{4F96F620-DA4B-4ED2-83D1-3EDE5ED7E6B2}" type="presParOf" srcId="{76006B01-6D23-481F-B73B-B54A3C445E08}" destId="{B1DB998A-631E-4C84-90F4-ABF2122137A6}" srcOrd="1" destOrd="0" presId="urn:microsoft.com/office/officeart/2016/7/layout/LinearBlockProcessNumbered"/>
    <dgm:cxn modelId="{E8B01C2D-A625-4D26-98DB-E82A9822CBD9}" type="presParOf" srcId="{76006B01-6D23-481F-B73B-B54A3C445E08}" destId="{D7777301-C078-4A52-9E10-FF91E39BFE1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68D2D-AED2-4781-9A6E-F3CA1991371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6E9377-477F-4D54-9F82-3762ECC6E2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Bellabeat is not a real company.</a:t>
          </a:r>
        </a:p>
      </dgm:t>
    </dgm:pt>
    <dgm:pt modelId="{B28B2A9F-D543-4EED-B858-C7652AB0A367}" type="parTrans" cxnId="{01851E6F-A6E9-4715-978D-ABE599C33510}">
      <dgm:prSet/>
      <dgm:spPr/>
      <dgm:t>
        <a:bodyPr/>
        <a:lstStyle/>
        <a:p>
          <a:endParaRPr lang="en-US"/>
        </a:p>
      </dgm:t>
    </dgm:pt>
    <dgm:pt modelId="{4B6C2B93-80D4-44C4-9E68-7898CF2DE917}" type="sibTrans" cxnId="{01851E6F-A6E9-4715-978D-ABE599C33510}">
      <dgm:prSet/>
      <dgm:spPr/>
      <dgm:t>
        <a:bodyPr/>
        <a:lstStyle/>
        <a:p>
          <a:endParaRPr lang="en-US"/>
        </a:p>
      </dgm:t>
    </dgm:pt>
    <dgm:pt modelId="{6DBA1A5A-2D5A-4CCE-A030-B96DD4E41F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comes from </a:t>
          </a:r>
          <a:r>
            <a:rPr lang="en-US">
              <a:hlinkClick xmlns:r="http://schemas.openxmlformats.org/officeDocument/2006/relationships" r:id="rId1"/>
            </a:rPr>
            <a:t>FitBit Fitness Tracker Dataset</a:t>
          </a:r>
          <a:r>
            <a:rPr lang="en-US"/>
            <a:t>.</a:t>
          </a:r>
        </a:p>
      </dgm:t>
    </dgm:pt>
    <dgm:pt modelId="{C206EE97-5A62-472A-9240-2B0F882B63F9}" type="parTrans" cxnId="{E6B8593E-4451-45E6-986C-3EC385AFD201}">
      <dgm:prSet/>
      <dgm:spPr/>
      <dgm:t>
        <a:bodyPr/>
        <a:lstStyle/>
        <a:p>
          <a:endParaRPr lang="en-US"/>
        </a:p>
      </dgm:t>
    </dgm:pt>
    <dgm:pt modelId="{7153407F-790E-4E42-B094-2ABEF6F49D0F}" type="sibTrans" cxnId="{E6B8593E-4451-45E6-986C-3EC385AFD201}">
      <dgm:prSet/>
      <dgm:spPr/>
      <dgm:t>
        <a:bodyPr/>
        <a:lstStyle/>
        <a:p>
          <a:endParaRPr lang="en-US"/>
        </a:p>
      </dgm:t>
    </dgm:pt>
    <dgm:pt modelId="{FC133576-158D-42BC-A1A4-8E32A4B77F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is freely available and appears credible with no bias.</a:t>
          </a:r>
        </a:p>
      </dgm:t>
    </dgm:pt>
    <dgm:pt modelId="{38DF71C2-29D7-40A8-BA00-7D6121508051}" type="parTrans" cxnId="{EA2AEFC2-E47B-4712-91EF-6B959AF9C2F6}">
      <dgm:prSet/>
      <dgm:spPr/>
      <dgm:t>
        <a:bodyPr/>
        <a:lstStyle/>
        <a:p>
          <a:endParaRPr lang="en-US"/>
        </a:p>
      </dgm:t>
    </dgm:pt>
    <dgm:pt modelId="{661CB43D-C28A-4606-B02F-26877D2BAE84}" type="sibTrans" cxnId="{EA2AEFC2-E47B-4712-91EF-6B959AF9C2F6}">
      <dgm:prSet/>
      <dgm:spPr/>
      <dgm:t>
        <a:bodyPr/>
        <a:lstStyle/>
        <a:p>
          <a:endParaRPr lang="en-US"/>
        </a:p>
      </dgm:t>
    </dgm:pt>
    <dgm:pt modelId="{5EF1B4C3-61F0-4537-BBA5-1E979A0A20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dataset contains the following health information:</a:t>
          </a:r>
        </a:p>
      </dgm:t>
    </dgm:pt>
    <dgm:pt modelId="{5C5D989C-4839-4203-AEFF-1E99D05593CD}" type="parTrans" cxnId="{AF950341-3201-4D7D-908A-FFD94AAA1242}">
      <dgm:prSet/>
      <dgm:spPr/>
      <dgm:t>
        <a:bodyPr/>
        <a:lstStyle/>
        <a:p>
          <a:endParaRPr lang="en-US"/>
        </a:p>
      </dgm:t>
    </dgm:pt>
    <dgm:pt modelId="{EDE35626-67B1-493B-8A4E-02F0DB182D61}" type="sibTrans" cxnId="{AF950341-3201-4D7D-908A-FFD94AAA1242}">
      <dgm:prSet/>
      <dgm:spPr/>
      <dgm:t>
        <a:bodyPr/>
        <a:lstStyle/>
        <a:p>
          <a:endParaRPr lang="en-US"/>
        </a:p>
      </dgm:t>
    </dgm:pt>
    <dgm:pt modelId="{04B4C672-85D2-4F5C-B9F8-EBBEAFE63E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Steps Walked</a:t>
          </a:r>
        </a:p>
      </dgm:t>
    </dgm:pt>
    <dgm:pt modelId="{2F011804-D87F-44C4-B923-76F8B813A46D}" type="parTrans" cxnId="{7A32054D-8598-4127-8C38-C0BB0B4C1497}">
      <dgm:prSet/>
      <dgm:spPr/>
      <dgm:t>
        <a:bodyPr/>
        <a:lstStyle/>
        <a:p>
          <a:endParaRPr lang="en-US"/>
        </a:p>
      </dgm:t>
    </dgm:pt>
    <dgm:pt modelId="{C415846C-7A8C-4C6D-99B5-2DDEF76A9F98}" type="sibTrans" cxnId="{7A32054D-8598-4127-8C38-C0BB0B4C1497}">
      <dgm:prSet/>
      <dgm:spPr/>
      <dgm:t>
        <a:bodyPr/>
        <a:lstStyle/>
        <a:p>
          <a:endParaRPr lang="en-US"/>
        </a:p>
      </dgm:t>
    </dgm:pt>
    <dgm:pt modelId="{0AF5F730-CF5B-40F5-A1EA-4F798A3E9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Intensity of Activities</a:t>
          </a:r>
        </a:p>
      </dgm:t>
    </dgm:pt>
    <dgm:pt modelId="{74C07214-DFB9-4BED-916C-03CFFBE80D1A}" type="parTrans" cxnId="{EA16323F-328F-4F5D-8013-E502C40526DD}">
      <dgm:prSet/>
      <dgm:spPr/>
      <dgm:t>
        <a:bodyPr/>
        <a:lstStyle/>
        <a:p>
          <a:endParaRPr lang="en-US"/>
        </a:p>
      </dgm:t>
    </dgm:pt>
    <dgm:pt modelId="{DD686F8B-F112-4163-8B99-C394D040FCE3}" type="sibTrans" cxnId="{EA16323F-328F-4F5D-8013-E502C40526DD}">
      <dgm:prSet/>
      <dgm:spPr/>
      <dgm:t>
        <a:bodyPr/>
        <a:lstStyle/>
        <a:p>
          <a:endParaRPr lang="en-US"/>
        </a:p>
      </dgm:t>
    </dgm:pt>
    <dgm:pt modelId="{1E243E15-8C6C-4803-99D8-01565C8E0A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Hours Slept</a:t>
          </a:r>
        </a:p>
      </dgm:t>
    </dgm:pt>
    <dgm:pt modelId="{126FE4BD-A8A0-4CB1-9597-498F8D5C3A79}" type="parTrans" cxnId="{8DBE3668-FBB6-4275-B460-7E5A3BCCF1FD}">
      <dgm:prSet/>
      <dgm:spPr/>
      <dgm:t>
        <a:bodyPr/>
        <a:lstStyle/>
        <a:p>
          <a:endParaRPr lang="en-US"/>
        </a:p>
      </dgm:t>
    </dgm:pt>
    <dgm:pt modelId="{F90B729E-9BAA-47C3-BD66-2FE0CD976CAB}" type="sibTrans" cxnId="{8DBE3668-FBB6-4275-B460-7E5A3BCCF1FD}">
      <dgm:prSet/>
      <dgm:spPr/>
      <dgm:t>
        <a:bodyPr/>
        <a:lstStyle/>
        <a:p>
          <a:endParaRPr lang="en-US"/>
        </a:p>
      </dgm:t>
    </dgm:pt>
    <dgm:pt modelId="{DDCFFE07-F1E1-42AB-8F3C-BFDF8AFA0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 Weight</a:t>
          </a:r>
        </a:p>
      </dgm:t>
    </dgm:pt>
    <dgm:pt modelId="{0A2C84FD-FFD1-45F7-B304-F7456A48F051}" type="parTrans" cxnId="{62FDBDF5-0602-4EB2-8F00-D5CB7B281C10}">
      <dgm:prSet/>
      <dgm:spPr/>
      <dgm:t>
        <a:bodyPr/>
        <a:lstStyle/>
        <a:p>
          <a:endParaRPr lang="en-US"/>
        </a:p>
      </dgm:t>
    </dgm:pt>
    <dgm:pt modelId="{B59C0194-C27D-4DB6-B4BC-E9B5DD88D4B9}" type="sibTrans" cxnId="{62FDBDF5-0602-4EB2-8F00-D5CB7B281C10}">
      <dgm:prSet/>
      <dgm:spPr/>
      <dgm:t>
        <a:bodyPr/>
        <a:lstStyle/>
        <a:p>
          <a:endParaRPr lang="en-US"/>
        </a:p>
      </dgm:t>
    </dgm:pt>
    <dgm:pt modelId="{4447B8CF-AB7A-44A7-9826-B37A325A7612}" type="pres">
      <dgm:prSet presAssocID="{22F68D2D-AED2-4781-9A6E-F3CA19913714}" presName="root" presStyleCnt="0">
        <dgm:presLayoutVars>
          <dgm:dir/>
          <dgm:resizeHandles val="exact"/>
        </dgm:presLayoutVars>
      </dgm:prSet>
      <dgm:spPr/>
    </dgm:pt>
    <dgm:pt modelId="{A050C01B-09B7-4419-8F47-0DDDC5A19432}" type="pres">
      <dgm:prSet presAssocID="{A56E9377-477F-4D54-9F82-3762ECC6E231}" presName="compNode" presStyleCnt="0"/>
      <dgm:spPr/>
    </dgm:pt>
    <dgm:pt modelId="{71FB38D4-5036-415F-BE4E-AC8DA335A62F}" type="pres">
      <dgm:prSet presAssocID="{A56E9377-477F-4D54-9F82-3762ECC6E23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D67F42-125F-4CAA-80EE-6E412E03B842}" type="pres">
      <dgm:prSet presAssocID="{A56E9377-477F-4D54-9F82-3762ECC6E231}" presName="iconSpace" presStyleCnt="0"/>
      <dgm:spPr/>
    </dgm:pt>
    <dgm:pt modelId="{15DF1046-FEE7-4DF1-AE7D-3AC2B27B6E05}" type="pres">
      <dgm:prSet presAssocID="{A56E9377-477F-4D54-9F82-3762ECC6E231}" presName="parTx" presStyleLbl="revTx" presStyleIdx="0" presStyleCnt="4">
        <dgm:presLayoutVars>
          <dgm:chMax val="0"/>
          <dgm:chPref val="0"/>
        </dgm:presLayoutVars>
      </dgm:prSet>
      <dgm:spPr/>
    </dgm:pt>
    <dgm:pt modelId="{348D746A-B1BE-412C-9CC9-8E049C59D310}" type="pres">
      <dgm:prSet presAssocID="{A56E9377-477F-4D54-9F82-3762ECC6E231}" presName="txSpace" presStyleCnt="0"/>
      <dgm:spPr/>
    </dgm:pt>
    <dgm:pt modelId="{F51EBBFE-A51C-413D-9D3D-5B605C419BD4}" type="pres">
      <dgm:prSet presAssocID="{A56E9377-477F-4D54-9F82-3762ECC6E231}" presName="desTx" presStyleLbl="revTx" presStyleIdx="1" presStyleCnt="4">
        <dgm:presLayoutVars/>
      </dgm:prSet>
      <dgm:spPr/>
    </dgm:pt>
    <dgm:pt modelId="{6456270D-217F-44FC-BC9E-00D4BDFD0728}" type="pres">
      <dgm:prSet presAssocID="{4B6C2B93-80D4-44C4-9E68-7898CF2DE917}" presName="sibTrans" presStyleCnt="0"/>
      <dgm:spPr/>
    </dgm:pt>
    <dgm:pt modelId="{9F69F44B-3184-496E-8246-8DEEDEA0E29A}" type="pres">
      <dgm:prSet presAssocID="{5EF1B4C3-61F0-4537-BBA5-1E979A0A2050}" presName="compNode" presStyleCnt="0"/>
      <dgm:spPr/>
    </dgm:pt>
    <dgm:pt modelId="{8FC8C2B5-8AC3-46B7-9BBF-8767F94A17EB}" type="pres">
      <dgm:prSet presAssocID="{5EF1B4C3-61F0-4537-BBA5-1E979A0A205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0721B0C2-FA05-4032-B384-9FB9761CF9D4}" type="pres">
      <dgm:prSet presAssocID="{5EF1B4C3-61F0-4537-BBA5-1E979A0A2050}" presName="iconSpace" presStyleCnt="0"/>
      <dgm:spPr/>
    </dgm:pt>
    <dgm:pt modelId="{EFAF2047-2D37-4FE8-A03C-F42EBFB32040}" type="pres">
      <dgm:prSet presAssocID="{5EF1B4C3-61F0-4537-BBA5-1E979A0A2050}" presName="parTx" presStyleLbl="revTx" presStyleIdx="2" presStyleCnt="4">
        <dgm:presLayoutVars>
          <dgm:chMax val="0"/>
          <dgm:chPref val="0"/>
        </dgm:presLayoutVars>
      </dgm:prSet>
      <dgm:spPr/>
    </dgm:pt>
    <dgm:pt modelId="{9055D15F-787A-425F-8A20-DC088C3FE034}" type="pres">
      <dgm:prSet presAssocID="{5EF1B4C3-61F0-4537-BBA5-1E979A0A2050}" presName="txSpace" presStyleCnt="0"/>
      <dgm:spPr/>
    </dgm:pt>
    <dgm:pt modelId="{FCC798F4-D927-424D-8B08-D490E73F92F5}" type="pres">
      <dgm:prSet presAssocID="{5EF1B4C3-61F0-4537-BBA5-1E979A0A2050}" presName="desTx" presStyleLbl="revTx" presStyleIdx="3" presStyleCnt="4">
        <dgm:presLayoutVars/>
      </dgm:prSet>
      <dgm:spPr/>
    </dgm:pt>
  </dgm:ptLst>
  <dgm:cxnLst>
    <dgm:cxn modelId="{0E577319-B042-42F3-9BDE-9534D57DCAA6}" type="presOf" srcId="{1E243E15-8C6C-4803-99D8-01565C8E0A31}" destId="{FCC798F4-D927-424D-8B08-D490E73F92F5}" srcOrd="0" destOrd="2" presId="urn:microsoft.com/office/officeart/2018/5/layout/CenteredIconLabelDescriptionList"/>
    <dgm:cxn modelId="{6178D420-8C66-4468-AEF1-5B86D30682B2}" type="presOf" srcId="{A56E9377-477F-4D54-9F82-3762ECC6E231}" destId="{15DF1046-FEE7-4DF1-AE7D-3AC2B27B6E05}" srcOrd="0" destOrd="0" presId="urn:microsoft.com/office/officeart/2018/5/layout/CenteredIconLabelDescriptionList"/>
    <dgm:cxn modelId="{E6B8593E-4451-45E6-986C-3EC385AFD201}" srcId="{A56E9377-477F-4D54-9F82-3762ECC6E231}" destId="{6DBA1A5A-2D5A-4CCE-A030-B96DD4E41F65}" srcOrd="0" destOrd="0" parTransId="{C206EE97-5A62-472A-9240-2B0F882B63F9}" sibTransId="{7153407F-790E-4E42-B094-2ABEF6F49D0F}"/>
    <dgm:cxn modelId="{EA16323F-328F-4F5D-8013-E502C40526DD}" srcId="{5EF1B4C3-61F0-4537-BBA5-1E979A0A2050}" destId="{0AF5F730-CF5B-40F5-A1EA-4F798A3E9CB9}" srcOrd="1" destOrd="0" parTransId="{74C07214-DFB9-4BED-916C-03CFFBE80D1A}" sibTransId="{DD686F8B-F112-4163-8B99-C394D040FCE3}"/>
    <dgm:cxn modelId="{AF950341-3201-4D7D-908A-FFD94AAA1242}" srcId="{22F68D2D-AED2-4781-9A6E-F3CA19913714}" destId="{5EF1B4C3-61F0-4537-BBA5-1E979A0A2050}" srcOrd="1" destOrd="0" parTransId="{5C5D989C-4839-4203-AEFF-1E99D05593CD}" sibTransId="{EDE35626-67B1-493B-8A4E-02F0DB182D61}"/>
    <dgm:cxn modelId="{8DBE3668-FBB6-4275-B460-7E5A3BCCF1FD}" srcId="{5EF1B4C3-61F0-4537-BBA5-1E979A0A2050}" destId="{1E243E15-8C6C-4803-99D8-01565C8E0A31}" srcOrd="2" destOrd="0" parTransId="{126FE4BD-A8A0-4CB1-9597-498F8D5C3A79}" sibTransId="{F90B729E-9BAA-47C3-BD66-2FE0CD976CAB}"/>
    <dgm:cxn modelId="{7A32054D-8598-4127-8C38-C0BB0B4C1497}" srcId="{5EF1B4C3-61F0-4537-BBA5-1E979A0A2050}" destId="{04B4C672-85D2-4F5C-B9F8-EBBEAFE63EC5}" srcOrd="0" destOrd="0" parTransId="{2F011804-D87F-44C4-B923-76F8B813A46D}" sibTransId="{C415846C-7A8C-4C6D-99B5-2DDEF76A9F98}"/>
    <dgm:cxn modelId="{01851E6F-A6E9-4715-978D-ABE599C33510}" srcId="{22F68D2D-AED2-4781-9A6E-F3CA19913714}" destId="{A56E9377-477F-4D54-9F82-3762ECC6E231}" srcOrd="0" destOrd="0" parTransId="{B28B2A9F-D543-4EED-B858-C7652AB0A367}" sibTransId="{4B6C2B93-80D4-44C4-9E68-7898CF2DE917}"/>
    <dgm:cxn modelId="{23E18D73-5BC1-4FE4-BE48-DB7D08970036}" type="presOf" srcId="{04B4C672-85D2-4F5C-B9F8-EBBEAFE63EC5}" destId="{FCC798F4-D927-424D-8B08-D490E73F92F5}" srcOrd="0" destOrd="0" presId="urn:microsoft.com/office/officeart/2018/5/layout/CenteredIconLabelDescriptionList"/>
    <dgm:cxn modelId="{E97AD974-EABF-4713-88F3-351117E09EFC}" type="presOf" srcId="{0AF5F730-CF5B-40F5-A1EA-4F798A3E9CB9}" destId="{FCC798F4-D927-424D-8B08-D490E73F92F5}" srcOrd="0" destOrd="1" presId="urn:microsoft.com/office/officeart/2018/5/layout/CenteredIconLabelDescriptionList"/>
    <dgm:cxn modelId="{225A8B90-DED6-41B2-BD94-A55683EE4315}" type="presOf" srcId="{FC133576-158D-42BC-A1A4-8E32A4B77FCF}" destId="{F51EBBFE-A51C-413D-9D3D-5B605C419BD4}" srcOrd="0" destOrd="1" presId="urn:microsoft.com/office/officeart/2018/5/layout/CenteredIconLabelDescriptionList"/>
    <dgm:cxn modelId="{335AF097-6D32-4B58-959E-5382FDF2BD36}" type="presOf" srcId="{22F68D2D-AED2-4781-9A6E-F3CA19913714}" destId="{4447B8CF-AB7A-44A7-9826-B37A325A7612}" srcOrd="0" destOrd="0" presId="urn:microsoft.com/office/officeart/2018/5/layout/CenteredIconLabelDescriptionList"/>
    <dgm:cxn modelId="{DA26B29F-A84E-4B09-932B-32682B5E99C0}" type="presOf" srcId="{5EF1B4C3-61F0-4537-BBA5-1E979A0A2050}" destId="{EFAF2047-2D37-4FE8-A03C-F42EBFB32040}" srcOrd="0" destOrd="0" presId="urn:microsoft.com/office/officeart/2018/5/layout/CenteredIconLabelDescriptionList"/>
    <dgm:cxn modelId="{F67645A9-D939-432B-8CF5-A6FB00D64E73}" type="presOf" srcId="{DDCFFE07-F1E1-42AB-8F3C-BFDF8AFA0E12}" destId="{FCC798F4-D927-424D-8B08-D490E73F92F5}" srcOrd="0" destOrd="3" presId="urn:microsoft.com/office/officeart/2018/5/layout/CenteredIconLabelDescriptionList"/>
    <dgm:cxn modelId="{EA2AEFC2-E47B-4712-91EF-6B959AF9C2F6}" srcId="{A56E9377-477F-4D54-9F82-3762ECC6E231}" destId="{FC133576-158D-42BC-A1A4-8E32A4B77FCF}" srcOrd="1" destOrd="0" parTransId="{38DF71C2-29D7-40A8-BA00-7D6121508051}" sibTransId="{661CB43D-C28A-4606-B02F-26877D2BAE84}"/>
    <dgm:cxn modelId="{D43F2AF5-4816-4B8E-A79B-C28DF5522AB6}" type="presOf" srcId="{6DBA1A5A-2D5A-4CCE-A030-B96DD4E41F65}" destId="{F51EBBFE-A51C-413D-9D3D-5B605C419BD4}" srcOrd="0" destOrd="0" presId="urn:microsoft.com/office/officeart/2018/5/layout/CenteredIconLabelDescriptionList"/>
    <dgm:cxn modelId="{62FDBDF5-0602-4EB2-8F00-D5CB7B281C10}" srcId="{5EF1B4C3-61F0-4537-BBA5-1E979A0A2050}" destId="{DDCFFE07-F1E1-42AB-8F3C-BFDF8AFA0E12}" srcOrd="3" destOrd="0" parTransId="{0A2C84FD-FFD1-45F7-B304-F7456A48F051}" sibTransId="{B59C0194-C27D-4DB6-B4BC-E9B5DD88D4B9}"/>
    <dgm:cxn modelId="{4213C04B-14CF-443D-8B13-62FD6F9DE565}" type="presParOf" srcId="{4447B8CF-AB7A-44A7-9826-B37A325A7612}" destId="{A050C01B-09B7-4419-8F47-0DDDC5A19432}" srcOrd="0" destOrd="0" presId="urn:microsoft.com/office/officeart/2018/5/layout/CenteredIconLabelDescriptionList"/>
    <dgm:cxn modelId="{32008A37-A3A7-41B1-B824-F9B2F3B95E3A}" type="presParOf" srcId="{A050C01B-09B7-4419-8F47-0DDDC5A19432}" destId="{71FB38D4-5036-415F-BE4E-AC8DA335A62F}" srcOrd="0" destOrd="0" presId="urn:microsoft.com/office/officeart/2018/5/layout/CenteredIconLabelDescriptionList"/>
    <dgm:cxn modelId="{1A8BB220-DAEC-4FD7-AA75-5729FCB851F7}" type="presParOf" srcId="{A050C01B-09B7-4419-8F47-0DDDC5A19432}" destId="{7BD67F42-125F-4CAA-80EE-6E412E03B842}" srcOrd="1" destOrd="0" presId="urn:microsoft.com/office/officeart/2018/5/layout/CenteredIconLabelDescriptionList"/>
    <dgm:cxn modelId="{4B2D7AEB-2211-41A3-B405-F55F9D127B32}" type="presParOf" srcId="{A050C01B-09B7-4419-8F47-0DDDC5A19432}" destId="{15DF1046-FEE7-4DF1-AE7D-3AC2B27B6E05}" srcOrd="2" destOrd="0" presId="urn:microsoft.com/office/officeart/2018/5/layout/CenteredIconLabelDescriptionList"/>
    <dgm:cxn modelId="{56003F0E-8049-4627-9C45-A0DE612CB012}" type="presParOf" srcId="{A050C01B-09B7-4419-8F47-0DDDC5A19432}" destId="{348D746A-B1BE-412C-9CC9-8E049C59D310}" srcOrd="3" destOrd="0" presId="urn:microsoft.com/office/officeart/2018/5/layout/CenteredIconLabelDescriptionList"/>
    <dgm:cxn modelId="{76AB8C9F-520F-4156-969F-42C0FE135510}" type="presParOf" srcId="{A050C01B-09B7-4419-8F47-0DDDC5A19432}" destId="{F51EBBFE-A51C-413D-9D3D-5B605C419BD4}" srcOrd="4" destOrd="0" presId="urn:microsoft.com/office/officeart/2018/5/layout/CenteredIconLabelDescriptionList"/>
    <dgm:cxn modelId="{5F4A618F-1BE7-4803-9A4E-BFE115C93344}" type="presParOf" srcId="{4447B8CF-AB7A-44A7-9826-B37A325A7612}" destId="{6456270D-217F-44FC-BC9E-00D4BDFD0728}" srcOrd="1" destOrd="0" presId="urn:microsoft.com/office/officeart/2018/5/layout/CenteredIconLabelDescriptionList"/>
    <dgm:cxn modelId="{91B17FF1-F480-4944-9AB4-7C9DE9F27B51}" type="presParOf" srcId="{4447B8CF-AB7A-44A7-9826-B37A325A7612}" destId="{9F69F44B-3184-496E-8246-8DEEDEA0E29A}" srcOrd="2" destOrd="0" presId="urn:microsoft.com/office/officeart/2018/5/layout/CenteredIconLabelDescriptionList"/>
    <dgm:cxn modelId="{29ADFB1F-2363-48E1-81DD-6B7C1056117E}" type="presParOf" srcId="{9F69F44B-3184-496E-8246-8DEEDEA0E29A}" destId="{8FC8C2B5-8AC3-46B7-9BBF-8767F94A17EB}" srcOrd="0" destOrd="0" presId="urn:microsoft.com/office/officeart/2018/5/layout/CenteredIconLabelDescriptionList"/>
    <dgm:cxn modelId="{E822C683-0D33-4800-AEED-100047F9176B}" type="presParOf" srcId="{9F69F44B-3184-496E-8246-8DEEDEA0E29A}" destId="{0721B0C2-FA05-4032-B384-9FB9761CF9D4}" srcOrd="1" destOrd="0" presId="urn:microsoft.com/office/officeart/2018/5/layout/CenteredIconLabelDescriptionList"/>
    <dgm:cxn modelId="{9B0FA1DA-7704-4169-B5C7-6520A4157083}" type="presParOf" srcId="{9F69F44B-3184-496E-8246-8DEEDEA0E29A}" destId="{EFAF2047-2D37-4FE8-A03C-F42EBFB32040}" srcOrd="2" destOrd="0" presId="urn:microsoft.com/office/officeart/2018/5/layout/CenteredIconLabelDescriptionList"/>
    <dgm:cxn modelId="{1D35C98B-2108-4088-87D0-562C5074E16F}" type="presParOf" srcId="{9F69F44B-3184-496E-8246-8DEEDEA0E29A}" destId="{9055D15F-787A-425F-8A20-DC088C3FE034}" srcOrd="3" destOrd="0" presId="urn:microsoft.com/office/officeart/2018/5/layout/CenteredIconLabelDescriptionList"/>
    <dgm:cxn modelId="{2D1A20CD-1DD9-438D-B5A0-245D62E7A4AA}" type="presParOf" srcId="{9F69F44B-3184-496E-8246-8DEEDEA0E29A}" destId="{FCC798F4-D927-424D-8B08-D490E73F92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AD9F7-2669-4EE2-A1E3-E508A3ECF5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DD17FE-E8CA-4B6E-B8D7-3C9D83E6DABD}">
      <dgm:prSet/>
      <dgm:spPr/>
      <dgm:t>
        <a:bodyPr/>
        <a:lstStyle/>
        <a:p>
          <a:r>
            <a:rPr lang="en-US"/>
            <a:t>Separated the users into two groups by BMI</a:t>
          </a:r>
        </a:p>
      </dgm:t>
    </dgm:pt>
    <dgm:pt modelId="{84E4EE97-6BDC-44D7-9F67-90C6DA47E748}" type="parTrans" cxnId="{DE4523AE-4041-45BD-8A55-B08BA56704AD}">
      <dgm:prSet/>
      <dgm:spPr/>
      <dgm:t>
        <a:bodyPr/>
        <a:lstStyle/>
        <a:p>
          <a:endParaRPr lang="en-US"/>
        </a:p>
      </dgm:t>
    </dgm:pt>
    <dgm:pt modelId="{FF81D5F2-F424-4899-8927-AC9A1804EDFC}" type="sibTrans" cxnId="{DE4523AE-4041-45BD-8A55-B08BA56704AD}">
      <dgm:prSet/>
      <dgm:spPr/>
      <dgm:t>
        <a:bodyPr/>
        <a:lstStyle/>
        <a:p>
          <a:endParaRPr lang="en-US"/>
        </a:p>
      </dgm:t>
    </dgm:pt>
    <dgm:pt modelId="{D8224404-B7BF-4C96-BD33-E3766FCBA366}">
      <dgm:prSet/>
      <dgm:spPr/>
      <dgm:t>
        <a:bodyPr/>
        <a:lstStyle/>
        <a:p>
          <a:r>
            <a:rPr lang="en-US"/>
            <a:t>Compared each group by</a:t>
          </a:r>
        </a:p>
      </dgm:t>
    </dgm:pt>
    <dgm:pt modelId="{0C09C238-B59B-4BED-8C50-BC51A2ECCF9B}" type="parTrans" cxnId="{309EBD32-35D1-47BC-8E5B-6EBFAC6261D2}">
      <dgm:prSet/>
      <dgm:spPr/>
      <dgm:t>
        <a:bodyPr/>
        <a:lstStyle/>
        <a:p>
          <a:endParaRPr lang="en-US"/>
        </a:p>
      </dgm:t>
    </dgm:pt>
    <dgm:pt modelId="{70075818-D873-4BB0-9E12-595DF8DE6C50}" type="sibTrans" cxnId="{309EBD32-35D1-47BC-8E5B-6EBFAC6261D2}">
      <dgm:prSet/>
      <dgm:spPr/>
      <dgm:t>
        <a:bodyPr/>
        <a:lstStyle/>
        <a:p>
          <a:endParaRPr lang="en-US"/>
        </a:p>
      </dgm:t>
    </dgm:pt>
    <dgm:pt modelId="{B95C3F82-1F6A-434A-B7BA-7FB763507128}">
      <dgm:prSet/>
      <dgm:spPr/>
      <dgm:t>
        <a:bodyPr/>
        <a:lstStyle/>
        <a:p>
          <a:r>
            <a:rPr lang="en-US"/>
            <a:t>Steps walked in a day</a:t>
          </a:r>
        </a:p>
      </dgm:t>
    </dgm:pt>
    <dgm:pt modelId="{35E71C7C-C1A4-4C60-8F1F-5272C0B1936D}" type="parTrans" cxnId="{00AD348C-B148-4980-ACEC-5657DDF3AB8F}">
      <dgm:prSet/>
      <dgm:spPr/>
      <dgm:t>
        <a:bodyPr/>
        <a:lstStyle/>
        <a:p>
          <a:endParaRPr lang="en-US"/>
        </a:p>
      </dgm:t>
    </dgm:pt>
    <dgm:pt modelId="{6C514562-F932-48D3-A93A-F81194C380BA}" type="sibTrans" cxnId="{00AD348C-B148-4980-ACEC-5657DDF3AB8F}">
      <dgm:prSet/>
      <dgm:spPr/>
      <dgm:t>
        <a:bodyPr/>
        <a:lstStyle/>
        <a:p>
          <a:endParaRPr lang="en-US"/>
        </a:p>
      </dgm:t>
    </dgm:pt>
    <dgm:pt modelId="{64D8EAFD-70FA-41F4-B6BA-B851A7277836}">
      <dgm:prSet/>
      <dgm:spPr/>
      <dgm:t>
        <a:bodyPr/>
        <a:lstStyle/>
        <a:p>
          <a:r>
            <a:rPr lang="en-US"/>
            <a:t>Intensity of activities</a:t>
          </a:r>
        </a:p>
      </dgm:t>
    </dgm:pt>
    <dgm:pt modelId="{7BBB91A6-3F79-455C-AA17-E1513B276DFD}" type="parTrans" cxnId="{B4F07828-C54A-4769-97EE-46099CADFD1D}">
      <dgm:prSet/>
      <dgm:spPr/>
      <dgm:t>
        <a:bodyPr/>
        <a:lstStyle/>
        <a:p>
          <a:endParaRPr lang="en-US"/>
        </a:p>
      </dgm:t>
    </dgm:pt>
    <dgm:pt modelId="{EC57D004-32AB-40F7-BCE5-B6E7AE3E329A}" type="sibTrans" cxnId="{B4F07828-C54A-4769-97EE-46099CADFD1D}">
      <dgm:prSet/>
      <dgm:spPr/>
      <dgm:t>
        <a:bodyPr/>
        <a:lstStyle/>
        <a:p>
          <a:endParaRPr lang="en-US"/>
        </a:p>
      </dgm:t>
    </dgm:pt>
    <dgm:pt modelId="{F88316D3-BC08-4C8B-9CC4-2C969BE60EDB}">
      <dgm:prSet/>
      <dgm:spPr/>
      <dgm:t>
        <a:bodyPr/>
        <a:lstStyle/>
        <a:p>
          <a:r>
            <a:rPr lang="en-US"/>
            <a:t>Hours of Sleep</a:t>
          </a:r>
        </a:p>
      </dgm:t>
    </dgm:pt>
    <dgm:pt modelId="{F6C013C5-D2EA-44F3-8000-578ED5A54384}" type="parTrans" cxnId="{C3071CD0-423A-4AE4-B994-BF0FCD71B64B}">
      <dgm:prSet/>
      <dgm:spPr/>
      <dgm:t>
        <a:bodyPr/>
        <a:lstStyle/>
        <a:p>
          <a:endParaRPr lang="en-US"/>
        </a:p>
      </dgm:t>
    </dgm:pt>
    <dgm:pt modelId="{8DA784A2-3B3A-4568-881A-623AE85AA558}" type="sibTrans" cxnId="{C3071CD0-423A-4AE4-B994-BF0FCD71B64B}">
      <dgm:prSet/>
      <dgm:spPr/>
      <dgm:t>
        <a:bodyPr/>
        <a:lstStyle/>
        <a:p>
          <a:endParaRPr lang="en-US"/>
        </a:p>
      </dgm:t>
    </dgm:pt>
    <dgm:pt modelId="{AD28439B-5104-4139-92D0-B69C0EBADA47}" type="pres">
      <dgm:prSet presAssocID="{A58AD9F7-2669-4EE2-A1E3-E508A3ECF5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AF8100-2D5E-4937-9305-589317C687ED}" type="pres">
      <dgm:prSet presAssocID="{BFDD17FE-E8CA-4B6E-B8D7-3C9D83E6DABD}" presName="hierRoot1" presStyleCnt="0">
        <dgm:presLayoutVars>
          <dgm:hierBranch val="init"/>
        </dgm:presLayoutVars>
      </dgm:prSet>
      <dgm:spPr/>
    </dgm:pt>
    <dgm:pt modelId="{06AA73BE-309E-4254-9E39-38569850AEEA}" type="pres">
      <dgm:prSet presAssocID="{BFDD17FE-E8CA-4B6E-B8D7-3C9D83E6DABD}" presName="rootComposite1" presStyleCnt="0"/>
      <dgm:spPr/>
    </dgm:pt>
    <dgm:pt modelId="{26661E26-15DB-4669-902A-48897D1DB3BF}" type="pres">
      <dgm:prSet presAssocID="{BFDD17FE-E8CA-4B6E-B8D7-3C9D83E6DABD}" presName="rootText1" presStyleLbl="node0" presStyleIdx="0" presStyleCnt="2">
        <dgm:presLayoutVars>
          <dgm:chPref val="3"/>
        </dgm:presLayoutVars>
      </dgm:prSet>
      <dgm:spPr/>
    </dgm:pt>
    <dgm:pt modelId="{311E56F7-169D-4283-8900-BBD182C7DFEA}" type="pres">
      <dgm:prSet presAssocID="{BFDD17FE-E8CA-4B6E-B8D7-3C9D83E6DABD}" presName="rootConnector1" presStyleLbl="node1" presStyleIdx="0" presStyleCnt="0"/>
      <dgm:spPr/>
    </dgm:pt>
    <dgm:pt modelId="{E0246C7F-0AE5-4727-A4D7-A0BD205714D1}" type="pres">
      <dgm:prSet presAssocID="{BFDD17FE-E8CA-4B6E-B8D7-3C9D83E6DABD}" presName="hierChild2" presStyleCnt="0"/>
      <dgm:spPr/>
    </dgm:pt>
    <dgm:pt modelId="{A8A74FF5-275E-433E-BB0D-89D54F45B4B6}" type="pres">
      <dgm:prSet presAssocID="{BFDD17FE-E8CA-4B6E-B8D7-3C9D83E6DABD}" presName="hierChild3" presStyleCnt="0"/>
      <dgm:spPr/>
    </dgm:pt>
    <dgm:pt modelId="{CA1D0C12-A3A5-400B-A4E4-6DC7259EB1F8}" type="pres">
      <dgm:prSet presAssocID="{D8224404-B7BF-4C96-BD33-E3766FCBA366}" presName="hierRoot1" presStyleCnt="0">
        <dgm:presLayoutVars>
          <dgm:hierBranch val="init"/>
        </dgm:presLayoutVars>
      </dgm:prSet>
      <dgm:spPr/>
    </dgm:pt>
    <dgm:pt modelId="{430B1537-D0AA-4618-901C-B70A24B232A9}" type="pres">
      <dgm:prSet presAssocID="{D8224404-B7BF-4C96-BD33-E3766FCBA366}" presName="rootComposite1" presStyleCnt="0"/>
      <dgm:spPr/>
    </dgm:pt>
    <dgm:pt modelId="{A7F3DEC6-03DD-4AC5-B68C-B6BE442CF321}" type="pres">
      <dgm:prSet presAssocID="{D8224404-B7BF-4C96-BD33-E3766FCBA366}" presName="rootText1" presStyleLbl="node0" presStyleIdx="1" presStyleCnt="2">
        <dgm:presLayoutVars>
          <dgm:chPref val="3"/>
        </dgm:presLayoutVars>
      </dgm:prSet>
      <dgm:spPr/>
    </dgm:pt>
    <dgm:pt modelId="{A47F3C52-B8BC-49DB-B1BD-6DBC23D1ED61}" type="pres">
      <dgm:prSet presAssocID="{D8224404-B7BF-4C96-BD33-E3766FCBA366}" presName="rootConnector1" presStyleLbl="node1" presStyleIdx="0" presStyleCnt="0"/>
      <dgm:spPr/>
    </dgm:pt>
    <dgm:pt modelId="{ACF46C98-96E5-4E5B-B0ED-916D70F2A281}" type="pres">
      <dgm:prSet presAssocID="{D8224404-B7BF-4C96-BD33-E3766FCBA366}" presName="hierChild2" presStyleCnt="0"/>
      <dgm:spPr/>
    </dgm:pt>
    <dgm:pt modelId="{73CA86DB-61EB-459E-B0BD-BDF363A22BD3}" type="pres">
      <dgm:prSet presAssocID="{35E71C7C-C1A4-4C60-8F1F-5272C0B1936D}" presName="Name37" presStyleLbl="parChTrans1D2" presStyleIdx="0" presStyleCnt="3"/>
      <dgm:spPr/>
    </dgm:pt>
    <dgm:pt modelId="{3F1AFF53-A944-4634-91E6-DBB8F9ED3587}" type="pres">
      <dgm:prSet presAssocID="{B95C3F82-1F6A-434A-B7BA-7FB763507128}" presName="hierRoot2" presStyleCnt="0">
        <dgm:presLayoutVars>
          <dgm:hierBranch val="init"/>
        </dgm:presLayoutVars>
      </dgm:prSet>
      <dgm:spPr/>
    </dgm:pt>
    <dgm:pt modelId="{369DA1AF-72F7-45C0-A8A5-98C51AAF1860}" type="pres">
      <dgm:prSet presAssocID="{B95C3F82-1F6A-434A-B7BA-7FB763507128}" presName="rootComposite" presStyleCnt="0"/>
      <dgm:spPr/>
    </dgm:pt>
    <dgm:pt modelId="{05CC5325-3188-4030-B9C0-04922D119384}" type="pres">
      <dgm:prSet presAssocID="{B95C3F82-1F6A-434A-B7BA-7FB763507128}" presName="rootText" presStyleLbl="node2" presStyleIdx="0" presStyleCnt="3">
        <dgm:presLayoutVars>
          <dgm:chPref val="3"/>
        </dgm:presLayoutVars>
      </dgm:prSet>
      <dgm:spPr/>
    </dgm:pt>
    <dgm:pt modelId="{8B8BA449-8A20-4257-AB27-0276638ACADA}" type="pres">
      <dgm:prSet presAssocID="{B95C3F82-1F6A-434A-B7BA-7FB763507128}" presName="rootConnector" presStyleLbl="node2" presStyleIdx="0" presStyleCnt="3"/>
      <dgm:spPr/>
    </dgm:pt>
    <dgm:pt modelId="{7C683073-E305-48F2-BFE2-D4BB76767F93}" type="pres">
      <dgm:prSet presAssocID="{B95C3F82-1F6A-434A-B7BA-7FB763507128}" presName="hierChild4" presStyleCnt="0"/>
      <dgm:spPr/>
    </dgm:pt>
    <dgm:pt modelId="{7999A215-0826-4DB6-AB9F-DA14EC3AC521}" type="pres">
      <dgm:prSet presAssocID="{B95C3F82-1F6A-434A-B7BA-7FB763507128}" presName="hierChild5" presStyleCnt="0"/>
      <dgm:spPr/>
    </dgm:pt>
    <dgm:pt modelId="{780F2615-B50F-4846-8F1F-AD0843A51DA7}" type="pres">
      <dgm:prSet presAssocID="{7BBB91A6-3F79-455C-AA17-E1513B276DFD}" presName="Name37" presStyleLbl="parChTrans1D2" presStyleIdx="1" presStyleCnt="3"/>
      <dgm:spPr/>
    </dgm:pt>
    <dgm:pt modelId="{5A1F89BB-112C-480C-9396-5D08B6E08494}" type="pres">
      <dgm:prSet presAssocID="{64D8EAFD-70FA-41F4-B6BA-B851A7277836}" presName="hierRoot2" presStyleCnt="0">
        <dgm:presLayoutVars>
          <dgm:hierBranch val="init"/>
        </dgm:presLayoutVars>
      </dgm:prSet>
      <dgm:spPr/>
    </dgm:pt>
    <dgm:pt modelId="{1532F127-B247-4943-BB21-E9EE04658F50}" type="pres">
      <dgm:prSet presAssocID="{64D8EAFD-70FA-41F4-B6BA-B851A7277836}" presName="rootComposite" presStyleCnt="0"/>
      <dgm:spPr/>
    </dgm:pt>
    <dgm:pt modelId="{D5A56A64-7AEC-460E-9567-C96FB571DEF3}" type="pres">
      <dgm:prSet presAssocID="{64D8EAFD-70FA-41F4-B6BA-B851A7277836}" presName="rootText" presStyleLbl="node2" presStyleIdx="1" presStyleCnt="3">
        <dgm:presLayoutVars>
          <dgm:chPref val="3"/>
        </dgm:presLayoutVars>
      </dgm:prSet>
      <dgm:spPr/>
    </dgm:pt>
    <dgm:pt modelId="{E20BCE54-0263-472E-A991-D9092EE88235}" type="pres">
      <dgm:prSet presAssocID="{64D8EAFD-70FA-41F4-B6BA-B851A7277836}" presName="rootConnector" presStyleLbl="node2" presStyleIdx="1" presStyleCnt="3"/>
      <dgm:spPr/>
    </dgm:pt>
    <dgm:pt modelId="{D6E02CE2-10B2-4A9A-B12A-997ADCAEB25D}" type="pres">
      <dgm:prSet presAssocID="{64D8EAFD-70FA-41F4-B6BA-B851A7277836}" presName="hierChild4" presStyleCnt="0"/>
      <dgm:spPr/>
    </dgm:pt>
    <dgm:pt modelId="{4C1ACDB1-E98D-4A49-B4FD-58414F88BAB4}" type="pres">
      <dgm:prSet presAssocID="{64D8EAFD-70FA-41F4-B6BA-B851A7277836}" presName="hierChild5" presStyleCnt="0"/>
      <dgm:spPr/>
    </dgm:pt>
    <dgm:pt modelId="{12108AA3-C846-449B-9DEF-59F662F0CE94}" type="pres">
      <dgm:prSet presAssocID="{F6C013C5-D2EA-44F3-8000-578ED5A54384}" presName="Name37" presStyleLbl="parChTrans1D2" presStyleIdx="2" presStyleCnt="3"/>
      <dgm:spPr/>
    </dgm:pt>
    <dgm:pt modelId="{1FE3399A-FA30-444F-AD7C-1707279E78E0}" type="pres">
      <dgm:prSet presAssocID="{F88316D3-BC08-4C8B-9CC4-2C969BE60EDB}" presName="hierRoot2" presStyleCnt="0">
        <dgm:presLayoutVars>
          <dgm:hierBranch val="init"/>
        </dgm:presLayoutVars>
      </dgm:prSet>
      <dgm:spPr/>
    </dgm:pt>
    <dgm:pt modelId="{90854C7E-42A4-456E-847E-704D446D5100}" type="pres">
      <dgm:prSet presAssocID="{F88316D3-BC08-4C8B-9CC4-2C969BE60EDB}" presName="rootComposite" presStyleCnt="0"/>
      <dgm:spPr/>
    </dgm:pt>
    <dgm:pt modelId="{661785C2-B75D-4CE5-930E-420289A568D8}" type="pres">
      <dgm:prSet presAssocID="{F88316D3-BC08-4C8B-9CC4-2C969BE60EDB}" presName="rootText" presStyleLbl="node2" presStyleIdx="2" presStyleCnt="3">
        <dgm:presLayoutVars>
          <dgm:chPref val="3"/>
        </dgm:presLayoutVars>
      </dgm:prSet>
      <dgm:spPr/>
    </dgm:pt>
    <dgm:pt modelId="{A16BA5E6-3BA8-4422-B373-6F8D18CFBC9D}" type="pres">
      <dgm:prSet presAssocID="{F88316D3-BC08-4C8B-9CC4-2C969BE60EDB}" presName="rootConnector" presStyleLbl="node2" presStyleIdx="2" presStyleCnt="3"/>
      <dgm:spPr/>
    </dgm:pt>
    <dgm:pt modelId="{C3DDF2BF-9759-4777-B8AC-50AB71133C70}" type="pres">
      <dgm:prSet presAssocID="{F88316D3-BC08-4C8B-9CC4-2C969BE60EDB}" presName="hierChild4" presStyleCnt="0"/>
      <dgm:spPr/>
    </dgm:pt>
    <dgm:pt modelId="{882AC436-9C85-440A-A6DD-DC68B622845C}" type="pres">
      <dgm:prSet presAssocID="{F88316D3-BC08-4C8B-9CC4-2C969BE60EDB}" presName="hierChild5" presStyleCnt="0"/>
      <dgm:spPr/>
    </dgm:pt>
    <dgm:pt modelId="{70E109A1-02A4-473B-A7E6-AE7D02F733C3}" type="pres">
      <dgm:prSet presAssocID="{D8224404-B7BF-4C96-BD33-E3766FCBA366}" presName="hierChild3" presStyleCnt="0"/>
      <dgm:spPr/>
    </dgm:pt>
  </dgm:ptLst>
  <dgm:cxnLst>
    <dgm:cxn modelId="{08C9A500-E0B3-4330-961B-D575388A6126}" type="presOf" srcId="{BFDD17FE-E8CA-4B6E-B8D7-3C9D83E6DABD}" destId="{26661E26-15DB-4669-902A-48897D1DB3BF}" srcOrd="0" destOrd="0" presId="urn:microsoft.com/office/officeart/2005/8/layout/orgChart1"/>
    <dgm:cxn modelId="{774D7C02-8943-44DE-9C14-789C0E076AB3}" type="presOf" srcId="{64D8EAFD-70FA-41F4-B6BA-B851A7277836}" destId="{D5A56A64-7AEC-460E-9567-C96FB571DEF3}" srcOrd="0" destOrd="0" presId="urn:microsoft.com/office/officeart/2005/8/layout/orgChart1"/>
    <dgm:cxn modelId="{BDEEBD0F-9B60-4C1B-825D-B6823A97C36A}" type="presOf" srcId="{64D8EAFD-70FA-41F4-B6BA-B851A7277836}" destId="{E20BCE54-0263-472E-A991-D9092EE88235}" srcOrd="1" destOrd="0" presId="urn:microsoft.com/office/officeart/2005/8/layout/orgChart1"/>
    <dgm:cxn modelId="{F708A322-A975-4269-BCF9-77FB7E1179ED}" type="presOf" srcId="{7BBB91A6-3F79-455C-AA17-E1513B276DFD}" destId="{780F2615-B50F-4846-8F1F-AD0843A51DA7}" srcOrd="0" destOrd="0" presId="urn:microsoft.com/office/officeart/2005/8/layout/orgChart1"/>
    <dgm:cxn modelId="{B4F07828-C54A-4769-97EE-46099CADFD1D}" srcId="{D8224404-B7BF-4C96-BD33-E3766FCBA366}" destId="{64D8EAFD-70FA-41F4-B6BA-B851A7277836}" srcOrd="1" destOrd="0" parTransId="{7BBB91A6-3F79-455C-AA17-E1513B276DFD}" sibTransId="{EC57D004-32AB-40F7-BCE5-B6E7AE3E329A}"/>
    <dgm:cxn modelId="{309EBD32-35D1-47BC-8E5B-6EBFAC6261D2}" srcId="{A58AD9F7-2669-4EE2-A1E3-E508A3ECF5F9}" destId="{D8224404-B7BF-4C96-BD33-E3766FCBA366}" srcOrd="1" destOrd="0" parTransId="{0C09C238-B59B-4BED-8C50-BC51A2ECCF9B}" sibTransId="{70075818-D873-4BB0-9E12-595DF8DE6C50}"/>
    <dgm:cxn modelId="{96A5FB45-3FEC-421C-A882-D1BE3DE5ACF7}" type="presOf" srcId="{F88316D3-BC08-4C8B-9CC4-2C969BE60EDB}" destId="{A16BA5E6-3BA8-4422-B373-6F8D18CFBC9D}" srcOrd="1" destOrd="0" presId="urn:microsoft.com/office/officeart/2005/8/layout/orgChart1"/>
    <dgm:cxn modelId="{90FE144F-71C8-48D8-8AEE-59BDFFC02B12}" type="presOf" srcId="{F88316D3-BC08-4C8B-9CC4-2C969BE60EDB}" destId="{661785C2-B75D-4CE5-930E-420289A568D8}" srcOrd="0" destOrd="0" presId="urn:microsoft.com/office/officeart/2005/8/layout/orgChart1"/>
    <dgm:cxn modelId="{4C245E71-CB2A-497C-A72F-FD87CFEA0C70}" type="presOf" srcId="{F6C013C5-D2EA-44F3-8000-578ED5A54384}" destId="{12108AA3-C846-449B-9DEF-59F662F0CE94}" srcOrd="0" destOrd="0" presId="urn:microsoft.com/office/officeart/2005/8/layout/orgChart1"/>
    <dgm:cxn modelId="{4D661A76-6C0B-44A6-BE8D-6B058C84A415}" type="presOf" srcId="{D8224404-B7BF-4C96-BD33-E3766FCBA366}" destId="{A7F3DEC6-03DD-4AC5-B68C-B6BE442CF321}" srcOrd="0" destOrd="0" presId="urn:microsoft.com/office/officeart/2005/8/layout/orgChart1"/>
    <dgm:cxn modelId="{00AD348C-B148-4980-ACEC-5657DDF3AB8F}" srcId="{D8224404-B7BF-4C96-BD33-E3766FCBA366}" destId="{B95C3F82-1F6A-434A-B7BA-7FB763507128}" srcOrd="0" destOrd="0" parTransId="{35E71C7C-C1A4-4C60-8F1F-5272C0B1936D}" sibTransId="{6C514562-F932-48D3-A93A-F81194C380BA}"/>
    <dgm:cxn modelId="{2ABF49A8-CB58-4679-8639-156BD8E94D01}" type="presOf" srcId="{A58AD9F7-2669-4EE2-A1E3-E508A3ECF5F9}" destId="{AD28439B-5104-4139-92D0-B69C0EBADA47}" srcOrd="0" destOrd="0" presId="urn:microsoft.com/office/officeart/2005/8/layout/orgChart1"/>
    <dgm:cxn modelId="{DE4523AE-4041-45BD-8A55-B08BA56704AD}" srcId="{A58AD9F7-2669-4EE2-A1E3-E508A3ECF5F9}" destId="{BFDD17FE-E8CA-4B6E-B8D7-3C9D83E6DABD}" srcOrd="0" destOrd="0" parTransId="{84E4EE97-6BDC-44D7-9F67-90C6DA47E748}" sibTransId="{FF81D5F2-F424-4899-8927-AC9A1804EDFC}"/>
    <dgm:cxn modelId="{972E8CC7-FADE-4CB1-8A67-3708D90FA8C6}" type="presOf" srcId="{B95C3F82-1F6A-434A-B7BA-7FB763507128}" destId="{05CC5325-3188-4030-B9C0-04922D119384}" srcOrd="0" destOrd="0" presId="urn:microsoft.com/office/officeart/2005/8/layout/orgChart1"/>
    <dgm:cxn modelId="{9040F6C9-BFAF-4B6A-937D-9E024C4BAB2C}" type="presOf" srcId="{35E71C7C-C1A4-4C60-8F1F-5272C0B1936D}" destId="{73CA86DB-61EB-459E-B0BD-BDF363A22BD3}" srcOrd="0" destOrd="0" presId="urn:microsoft.com/office/officeart/2005/8/layout/orgChart1"/>
    <dgm:cxn modelId="{C3071CD0-423A-4AE4-B994-BF0FCD71B64B}" srcId="{D8224404-B7BF-4C96-BD33-E3766FCBA366}" destId="{F88316D3-BC08-4C8B-9CC4-2C969BE60EDB}" srcOrd="2" destOrd="0" parTransId="{F6C013C5-D2EA-44F3-8000-578ED5A54384}" sibTransId="{8DA784A2-3B3A-4568-881A-623AE85AA558}"/>
    <dgm:cxn modelId="{C00614E1-25F7-4666-B875-A62240056631}" type="presOf" srcId="{BFDD17FE-E8CA-4B6E-B8D7-3C9D83E6DABD}" destId="{311E56F7-169D-4283-8900-BBD182C7DFEA}" srcOrd="1" destOrd="0" presId="urn:microsoft.com/office/officeart/2005/8/layout/orgChart1"/>
    <dgm:cxn modelId="{989EE7EA-CBFA-4EF0-A84D-84C4E171BBA7}" type="presOf" srcId="{B95C3F82-1F6A-434A-B7BA-7FB763507128}" destId="{8B8BA449-8A20-4257-AB27-0276638ACADA}" srcOrd="1" destOrd="0" presId="urn:microsoft.com/office/officeart/2005/8/layout/orgChart1"/>
    <dgm:cxn modelId="{6C7D51F4-1738-40F0-B358-AB593D552DBE}" type="presOf" srcId="{D8224404-B7BF-4C96-BD33-E3766FCBA366}" destId="{A47F3C52-B8BC-49DB-B1BD-6DBC23D1ED61}" srcOrd="1" destOrd="0" presId="urn:microsoft.com/office/officeart/2005/8/layout/orgChart1"/>
    <dgm:cxn modelId="{76E29F20-C3DF-4B26-90C3-64B86DC9A626}" type="presParOf" srcId="{AD28439B-5104-4139-92D0-B69C0EBADA47}" destId="{4AAF8100-2D5E-4937-9305-589317C687ED}" srcOrd="0" destOrd="0" presId="urn:microsoft.com/office/officeart/2005/8/layout/orgChart1"/>
    <dgm:cxn modelId="{32F00591-7C75-42D6-A57B-C1A3EAAD5C50}" type="presParOf" srcId="{4AAF8100-2D5E-4937-9305-589317C687ED}" destId="{06AA73BE-309E-4254-9E39-38569850AEEA}" srcOrd="0" destOrd="0" presId="urn:microsoft.com/office/officeart/2005/8/layout/orgChart1"/>
    <dgm:cxn modelId="{C7C76D8C-D5C6-4639-9FE8-CF15605184A4}" type="presParOf" srcId="{06AA73BE-309E-4254-9E39-38569850AEEA}" destId="{26661E26-15DB-4669-902A-48897D1DB3BF}" srcOrd="0" destOrd="0" presId="urn:microsoft.com/office/officeart/2005/8/layout/orgChart1"/>
    <dgm:cxn modelId="{9944CF19-FDFC-462B-BC42-74F1789D37F0}" type="presParOf" srcId="{06AA73BE-309E-4254-9E39-38569850AEEA}" destId="{311E56F7-169D-4283-8900-BBD182C7DFEA}" srcOrd="1" destOrd="0" presId="urn:microsoft.com/office/officeart/2005/8/layout/orgChart1"/>
    <dgm:cxn modelId="{35E17D57-5198-4C98-AC0C-5B2A27511C25}" type="presParOf" srcId="{4AAF8100-2D5E-4937-9305-589317C687ED}" destId="{E0246C7F-0AE5-4727-A4D7-A0BD205714D1}" srcOrd="1" destOrd="0" presId="urn:microsoft.com/office/officeart/2005/8/layout/orgChart1"/>
    <dgm:cxn modelId="{06E4AB9D-DE5F-4A79-836C-9CFF72F90E00}" type="presParOf" srcId="{4AAF8100-2D5E-4937-9305-589317C687ED}" destId="{A8A74FF5-275E-433E-BB0D-89D54F45B4B6}" srcOrd="2" destOrd="0" presId="urn:microsoft.com/office/officeart/2005/8/layout/orgChart1"/>
    <dgm:cxn modelId="{065A7AFF-A62D-41E6-A68C-1784048F4457}" type="presParOf" srcId="{AD28439B-5104-4139-92D0-B69C0EBADA47}" destId="{CA1D0C12-A3A5-400B-A4E4-6DC7259EB1F8}" srcOrd="1" destOrd="0" presId="urn:microsoft.com/office/officeart/2005/8/layout/orgChart1"/>
    <dgm:cxn modelId="{7425FD88-C28F-4266-9605-53A43E789196}" type="presParOf" srcId="{CA1D0C12-A3A5-400B-A4E4-6DC7259EB1F8}" destId="{430B1537-D0AA-4618-901C-B70A24B232A9}" srcOrd="0" destOrd="0" presId="urn:microsoft.com/office/officeart/2005/8/layout/orgChart1"/>
    <dgm:cxn modelId="{9B6F2D86-936B-4E4F-9020-DE9FD062A4C6}" type="presParOf" srcId="{430B1537-D0AA-4618-901C-B70A24B232A9}" destId="{A7F3DEC6-03DD-4AC5-B68C-B6BE442CF321}" srcOrd="0" destOrd="0" presId="urn:microsoft.com/office/officeart/2005/8/layout/orgChart1"/>
    <dgm:cxn modelId="{4C35CD0A-EA73-48D3-9E3F-97552F09D5B4}" type="presParOf" srcId="{430B1537-D0AA-4618-901C-B70A24B232A9}" destId="{A47F3C52-B8BC-49DB-B1BD-6DBC23D1ED61}" srcOrd="1" destOrd="0" presId="urn:microsoft.com/office/officeart/2005/8/layout/orgChart1"/>
    <dgm:cxn modelId="{4DAB9A41-B1A1-4E84-85E9-AEAE168F09CC}" type="presParOf" srcId="{CA1D0C12-A3A5-400B-A4E4-6DC7259EB1F8}" destId="{ACF46C98-96E5-4E5B-B0ED-916D70F2A281}" srcOrd="1" destOrd="0" presId="urn:microsoft.com/office/officeart/2005/8/layout/orgChart1"/>
    <dgm:cxn modelId="{01720652-CA64-459E-94E1-A3978B238DF7}" type="presParOf" srcId="{ACF46C98-96E5-4E5B-B0ED-916D70F2A281}" destId="{73CA86DB-61EB-459E-B0BD-BDF363A22BD3}" srcOrd="0" destOrd="0" presId="urn:microsoft.com/office/officeart/2005/8/layout/orgChart1"/>
    <dgm:cxn modelId="{6B57973C-718A-43D1-87D7-7DE7783844EE}" type="presParOf" srcId="{ACF46C98-96E5-4E5B-B0ED-916D70F2A281}" destId="{3F1AFF53-A944-4634-91E6-DBB8F9ED3587}" srcOrd="1" destOrd="0" presId="urn:microsoft.com/office/officeart/2005/8/layout/orgChart1"/>
    <dgm:cxn modelId="{A26E619B-52EE-4577-A719-971B2E52C082}" type="presParOf" srcId="{3F1AFF53-A944-4634-91E6-DBB8F9ED3587}" destId="{369DA1AF-72F7-45C0-A8A5-98C51AAF1860}" srcOrd="0" destOrd="0" presId="urn:microsoft.com/office/officeart/2005/8/layout/orgChart1"/>
    <dgm:cxn modelId="{B010D42B-37EC-44B7-AB47-FF679E764E68}" type="presParOf" srcId="{369DA1AF-72F7-45C0-A8A5-98C51AAF1860}" destId="{05CC5325-3188-4030-B9C0-04922D119384}" srcOrd="0" destOrd="0" presId="urn:microsoft.com/office/officeart/2005/8/layout/orgChart1"/>
    <dgm:cxn modelId="{18CEDE6B-472E-47F4-90E2-44807749501B}" type="presParOf" srcId="{369DA1AF-72F7-45C0-A8A5-98C51AAF1860}" destId="{8B8BA449-8A20-4257-AB27-0276638ACADA}" srcOrd="1" destOrd="0" presId="urn:microsoft.com/office/officeart/2005/8/layout/orgChart1"/>
    <dgm:cxn modelId="{E9218582-BA2B-4A93-808A-8D3E39F897CD}" type="presParOf" srcId="{3F1AFF53-A944-4634-91E6-DBB8F9ED3587}" destId="{7C683073-E305-48F2-BFE2-D4BB76767F93}" srcOrd="1" destOrd="0" presId="urn:microsoft.com/office/officeart/2005/8/layout/orgChart1"/>
    <dgm:cxn modelId="{4CD163C6-B9BA-4769-8735-A293DEEBD7B9}" type="presParOf" srcId="{3F1AFF53-A944-4634-91E6-DBB8F9ED3587}" destId="{7999A215-0826-4DB6-AB9F-DA14EC3AC521}" srcOrd="2" destOrd="0" presId="urn:microsoft.com/office/officeart/2005/8/layout/orgChart1"/>
    <dgm:cxn modelId="{4ACDFC6C-1414-4B74-86C7-AD424B5F994C}" type="presParOf" srcId="{ACF46C98-96E5-4E5B-B0ED-916D70F2A281}" destId="{780F2615-B50F-4846-8F1F-AD0843A51DA7}" srcOrd="2" destOrd="0" presId="urn:microsoft.com/office/officeart/2005/8/layout/orgChart1"/>
    <dgm:cxn modelId="{3C34D6E8-3C80-4B14-91AA-199BA5F7F352}" type="presParOf" srcId="{ACF46C98-96E5-4E5B-B0ED-916D70F2A281}" destId="{5A1F89BB-112C-480C-9396-5D08B6E08494}" srcOrd="3" destOrd="0" presId="urn:microsoft.com/office/officeart/2005/8/layout/orgChart1"/>
    <dgm:cxn modelId="{5520E0D1-6A4B-4A15-B00E-7CE87443E7E4}" type="presParOf" srcId="{5A1F89BB-112C-480C-9396-5D08B6E08494}" destId="{1532F127-B247-4943-BB21-E9EE04658F50}" srcOrd="0" destOrd="0" presId="urn:microsoft.com/office/officeart/2005/8/layout/orgChart1"/>
    <dgm:cxn modelId="{52BD02E0-384A-4E8B-81CD-246074FFD275}" type="presParOf" srcId="{1532F127-B247-4943-BB21-E9EE04658F50}" destId="{D5A56A64-7AEC-460E-9567-C96FB571DEF3}" srcOrd="0" destOrd="0" presId="urn:microsoft.com/office/officeart/2005/8/layout/orgChart1"/>
    <dgm:cxn modelId="{D045603E-74FB-414A-8836-45AB0903057E}" type="presParOf" srcId="{1532F127-B247-4943-BB21-E9EE04658F50}" destId="{E20BCE54-0263-472E-A991-D9092EE88235}" srcOrd="1" destOrd="0" presId="urn:microsoft.com/office/officeart/2005/8/layout/orgChart1"/>
    <dgm:cxn modelId="{ACE48ABD-2182-4312-8ECD-716EB3507CC8}" type="presParOf" srcId="{5A1F89BB-112C-480C-9396-5D08B6E08494}" destId="{D6E02CE2-10B2-4A9A-B12A-997ADCAEB25D}" srcOrd="1" destOrd="0" presId="urn:microsoft.com/office/officeart/2005/8/layout/orgChart1"/>
    <dgm:cxn modelId="{3BF21A33-F22C-494A-839E-44FA9D503373}" type="presParOf" srcId="{5A1F89BB-112C-480C-9396-5D08B6E08494}" destId="{4C1ACDB1-E98D-4A49-B4FD-58414F88BAB4}" srcOrd="2" destOrd="0" presId="urn:microsoft.com/office/officeart/2005/8/layout/orgChart1"/>
    <dgm:cxn modelId="{F47846E0-6EB4-43B2-A0E0-A89F7955F8A1}" type="presParOf" srcId="{ACF46C98-96E5-4E5B-B0ED-916D70F2A281}" destId="{12108AA3-C846-449B-9DEF-59F662F0CE94}" srcOrd="4" destOrd="0" presId="urn:microsoft.com/office/officeart/2005/8/layout/orgChart1"/>
    <dgm:cxn modelId="{D05C0626-5F18-4E25-A846-37B5F444FC4B}" type="presParOf" srcId="{ACF46C98-96E5-4E5B-B0ED-916D70F2A281}" destId="{1FE3399A-FA30-444F-AD7C-1707279E78E0}" srcOrd="5" destOrd="0" presId="urn:microsoft.com/office/officeart/2005/8/layout/orgChart1"/>
    <dgm:cxn modelId="{67768C66-AC73-473D-A8C7-795541ACF864}" type="presParOf" srcId="{1FE3399A-FA30-444F-AD7C-1707279E78E0}" destId="{90854C7E-42A4-456E-847E-704D446D5100}" srcOrd="0" destOrd="0" presId="urn:microsoft.com/office/officeart/2005/8/layout/orgChart1"/>
    <dgm:cxn modelId="{63BC475F-C517-4774-922A-C6F7514210E3}" type="presParOf" srcId="{90854C7E-42A4-456E-847E-704D446D5100}" destId="{661785C2-B75D-4CE5-930E-420289A568D8}" srcOrd="0" destOrd="0" presId="urn:microsoft.com/office/officeart/2005/8/layout/orgChart1"/>
    <dgm:cxn modelId="{BE9C49EC-B874-47A5-993E-1440D7AE61B7}" type="presParOf" srcId="{90854C7E-42A4-456E-847E-704D446D5100}" destId="{A16BA5E6-3BA8-4422-B373-6F8D18CFBC9D}" srcOrd="1" destOrd="0" presId="urn:microsoft.com/office/officeart/2005/8/layout/orgChart1"/>
    <dgm:cxn modelId="{9F2044E6-D23E-4F8E-8FAB-CB630FE7F5F2}" type="presParOf" srcId="{1FE3399A-FA30-444F-AD7C-1707279E78E0}" destId="{C3DDF2BF-9759-4777-B8AC-50AB71133C70}" srcOrd="1" destOrd="0" presId="urn:microsoft.com/office/officeart/2005/8/layout/orgChart1"/>
    <dgm:cxn modelId="{ACC9FC34-7C5C-4421-89B7-08867234F8F7}" type="presParOf" srcId="{1FE3399A-FA30-444F-AD7C-1707279E78E0}" destId="{882AC436-9C85-440A-A6DD-DC68B622845C}" srcOrd="2" destOrd="0" presId="urn:microsoft.com/office/officeart/2005/8/layout/orgChart1"/>
    <dgm:cxn modelId="{9DCED8D7-73CF-4A19-B6DE-B6D9EF795772}" type="presParOf" srcId="{CA1D0C12-A3A5-400B-A4E4-6DC7259EB1F8}" destId="{70E109A1-02A4-473B-A7E6-AE7D02F733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076B56-153B-4E89-9AAD-5C0CAF670C78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9CF042-70BC-4E1A-9BBA-F7E629E4F060}">
      <dgm:prSet/>
      <dgm:spPr/>
      <dgm:t>
        <a:bodyPr/>
        <a:lstStyle/>
        <a:p>
          <a:r>
            <a:rPr lang="en-US"/>
            <a:t>Normal BMI Users</a:t>
          </a:r>
        </a:p>
      </dgm:t>
    </dgm:pt>
    <dgm:pt modelId="{C2401500-74E5-4944-A228-60175094E325}" type="parTrans" cxnId="{7F4BC28C-E404-4345-B017-9784A9CB7760}">
      <dgm:prSet/>
      <dgm:spPr/>
      <dgm:t>
        <a:bodyPr/>
        <a:lstStyle/>
        <a:p>
          <a:endParaRPr lang="en-US"/>
        </a:p>
      </dgm:t>
    </dgm:pt>
    <dgm:pt modelId="{B5EF5EFC-6709-4605-A1B0-DFFF94DCB4BB}" type="sibTrans" cxnId="{7F4BC28C-E404-4345-B017-9784A9CB7760}">
      <dgm:prSet/>
      <dgm:spPr/>
      <dgm:t>
        <a:bodyPr/>
        <a:lstStyle/>
        <a:p>
          <a:endParaRPr lang="en-US"/>
        </a:p>
      </dgm:t>
    </dgm:pt>
    <dgm:pt modelId="{EA8CD553-36FA-407E-95B4-CCA5166A45B2}">
      <dgm:prSet/>
      <dgm:spPr/>
      <dgm:t>
        <a:bodyPr/>
        <a:lstStyle/>
        <a:p>
          <a:r>
            <a:rPr lang="en-US"/>
            <a:t>More Consistent Daily Steps</a:t>
          </a:r>
        </a:p>
      </dgm:t>
    </dgm:pt>
    <dgm:pt modelId="{AF57512D-F3BA-411B-A8E4-24D9FA43F606}" type="parTrans" cxnId="{3F0E5E72-5AF7-4333-86B2-0CEDCC2A3BC3}">
      <dgm:prSet/>
      <dgm:spPr/>
      <dgm:t>
        <a:bodyPr/>
        <a:lstStyle/>
        <a:p>
          <a:endParaRPr lang="en-US"/>
        </a:p>
      </dgm:t>
    </dgm:pt>
    <dgm:pt modelId="{C7B14954-BA27-4C04-8F93-6C0FD65D5B0A}" type="sibTrans" cxnId="{3F0E5E72-5AF7-4333-86B2-0CEDCC2A3BC3}">
      <dgm:prSet/>
      <dgm:spPr/>
      <dgm:t>
        <a:bodyPr/>
        <a:lstStyle/>
        <a:p>
          <a:endParaRPr lang="en-US"/>
        </a:p>
      </dgm:t>
    </dgm:pt>
    <dgm:pt modelId="{EC1863B1-96AC-45F8-93E2-03180EDB883E}">
      <dgm:prSet/>
      <dgm:spPr/>
      <dgm:t>
        <a:bodyPr/>
        <a:lstStyle/>
        <a:p>
          <a:r>
            <a:rPr lang="en-US"/>
            <a:t>More Light Intensity Activity</a:t>
          </a:r>
        </a:p>
      </dgm:t>
    </dgm:pt>
    <dgm:pt modelId="{36362FDA-DEEC-40A7-A9E2-F3EBAB362A44}" type="parTrans" cxnId="{FD10899C-5A77-49C1-94B6-71D702AE1D40}">
      <dgm:prSet/>
      <dgm:spPr/>
      <dgm:t>
        <a:bodyPr/>
        <a:lstStyle/>
        <a:p>
          <a:endParaRPr lang="en-US"/>
        </a:p>
      </dgm:t>
    </dgm:pt>
    <dgm:pt modelId="{0E00200B-3046-4324-9E5F-74CE18DA4C83}" type="sibTrans" cxnId="{FD10899C-5A77-49C1-94B6-71D702AE1D40}">
      <dgm:prSet/>
      <dgm:spPr/>
      <dgm:t>
        <a:bodyPr/>
        <a:lstStyle/>
        <a:p>
          <a:endParaRPr lang="en-US"/>
        </a:p>
      </dgm:t>
    </dgm:pt>
    <dgm:pt modelId="{58048865-9849-40A0-B426-9C168B80AF26}">
      <dgm:prSet/>
      <dgm:spPr/>
      <dgm:t>
        <a:bodyPr/>
        <a:lstStyle/>
        <a:p>
          <a:r>
            <a:rPr lang="en-US"/>
            <a:t>More Sleep</a:t>
          </a:r>
        </a:p>
      </dgm:t>
    </dgm:pt>
    <dgm:pt modelId="{84E65C52-2A4A-422F-A064-E825CBEEE5AE}" type="parTrans" cxnId="{58FAE614-C02B-42E3-98D7-CB2A8DB6D8EF}">
      <dgm:prSet/>
      <dgm:spPr/>
      <dgm:t>
        <a:bodyPr/>
        <a:lstStyle/>
        <a:p>
          <a:endParaRPr lang="en-US"/>
        </a:p>
      </dgm:t>
    </dgm:pt>
    <dgm:pt modelId="{773F2670-46D3-41ED-B9C5-4CAC49E3D20F}" type="sibTrans" cxnId="{58FAE614-C02B-42E3-98D7-CB2A8DB6D8EF}">
      <dgm:prSet/>
      <dgm:spPr/>
      <dgm:t>
        <a:bodyPr/>
        <a:lstStyle/>
        <a:p>
          <a:endParaRPr lang="en-US"/>
        </a:p>
      </dgm:t>
    </dgm:pt>
    <dgm:pt modelId="{1D463BDB-8322-4C1B-9ECB-0E46E7C373C7}">
      <dgm:prSet/>
      <dgm:spPr/>
      <dgm:t>
        <a:bodyPr/>
        <a:lstStyle/>
        <a:p>
          <a:r>
            <a:rPr lang="en-US"/>
            <a:t>Overweight BMI Users</a:t>
          </a:r>
        </a:p>
      </dgm:t>
    </dgm:pt>
    <dgm:pt modelId="{496BA850-F22E-433F-9621-572BB624D857}" type="parTrans" cxnId="{339EC17C-B844-4D78-9FDA-7EECB31E3AC3}">
      <dgm:prSet/>
      <dgm:spPr/>
      <dgm:t>
        <a:bodyPr/>
        <a:lstStyle/>
        <a:p>
          <a:endParaRPr lang="en-US"/>
        </a:p>
      </dgm:t>
    </dgm:pt>
    <dgm:pt modelId="{D2EB0237-5F75-4780-9E3C-202D2A0A4869}" type="sibTrans" cxnId="{339EC17C-B844-4D78-9FDA-7EECB31E3AC3}">
      <dgm:prSet/>
      <dgm:spPr/>
      <dgm:t>
        <a:bodyPr/>
        <a:lstStyle/>
        <a:p>
          <a:endParaRPr lang="en-US"/>
        </a:p>
      </dgm:t>
    </dgm:pt>
    <dgm:pt modelId="{D6818491-0DD1-4DB3-B591-383EDA0240BC}">
      <dgm:prSet/>
      <dgm:spPr/>
      <dgm:t>
        <a:bodyPr/>
        <a:lstStyle/>
        <a:p>
          <a:r>
            <a:rPr lang="en-US"/>
            <a:t>Less Consistent Daily Steps</a:t>
          </a:r>
        </a:p>
      </dgm:t>
    </dgm:pt>
    <dgm:pt modelId="{2CC274E1-CF04-4288-9CD1-9FA3701744BF}" type="parTrans" cxnId="{D82C1DD7-846C-4F64-B951-74A7B6EE0463}">
      <dgm:prSet/>
      <dgm:spPr/>
      <dgm:t>
        <a:bodyPr/>
        <a:lstStyle/>
        <a:p>
          <a:endParaRPr lang="en-US"/>
        </a:p>
      </dgm:t>
    </dgm:pt>
    <dgm:pt modelId="{8458747B-474D-427E-8E99-55F67A2E505B}" type="sibTrans" cxnId="{D82C1DD7-846C-4F64-B951-74A7B6EE0463}">
      <dgm:prSet/>
      <dgm:spPr/>
      <dgm:t>
        <a:bodyPr/>
        <a:lstStyle/>
        <a:p>
          <a:endParaRPr lang="en-US"/>
        </a:p>
      </dgm:t>
    </dgm:pt>
    <dgm:pt modelId="{56C5EB39-9A03-4195-A308-0A636C327813}">
      <dgm:prSet/>
      <dgm:spPr/>
      <dgm:t>
        <a:bodyPr/>
        <a:lstStyle/>
        <a:p>
          <a:r>
            <a:rPr lang="en-US"/>
            <a:t>More Hight Intensity Activity</a:t>
          </a:r>
        </a:p>
      </dgm:t>
    </dgm:pt>
    <dgm:pt modelId="{F376667C-6E3E-4206-802C-B70C4EFCFD91}" type="parTrans" cxnId="{6CA5F054-A48F-49A1-AAF7-F6F9D878EAA3}">
      <dgm:prSet/>
      <dgm:spPr/>
      <dgm:t>
        <a:bodyPr/>
        <a:lstStyle/>
        <a:p>
          <a:endParaRPr lang="en-US"/>
        </a:p>
      </dgm:t>
    </dgm:pt>
    <dgm:pt modelId="{D6FB9DE0-8D0A-4C26-8F61-8061F1450A68}" type="sibTrans" cxnId="{6CA5F054-A48F-49A1-AAF7-F6F9D878EAA3}">
      <dgm:prSet/>
      <dgm:spPr/>
      <dgm:t>
        <a:bodyPr/>
        <a:lstStyle/>
        <a:p>
          <a:endParaRPr lang="en-US"/>
        </a:p>
      </dgm:t>
    </dgm:pt>
    <dgm:pt modelId="{299ED65E-258E-4471-8B12-5BF522B2C350}">
      <dgm:prSet/>
      <dgm:spPr/>
      <dgm:t>
        <a:bodyPr/>
        <a:lstStyle/>
        <a:p>
          <a:r>
            <a:rPr lang="en-US"/>
            <a:t>Less Sleep</a:t>
          </a:r>
        </a:p>
      </dgm:t>
    </dgm:pt>
    <dgm:pt modelId="{9E6FD195-9E64-4163-BFB7-39BB5E1EB78B}" type="parTrans" cxnId="{8ECB6C80-8651-4604-9A7A-7BF1A5FE976E}">
      <dgm:prSet/>
      <dgm:spPr/>
      <dgm:t>
        <a:bodyPr/>
        <a:lstStyle/>
        <a:p>
          <a:endParaRPr lang="en-US"/>
        </a:p>
      </dgm:t>
    </dgm:pt>
    <dgm:pt modelId="{FBEA8034-FEBE-4A5D-94E0-7C29EDCD0319}" type="sibTrans" cxnId="{8ECB6C80-8651-4604-9A7A-7BF1A5FE976E}">
      <dgm:prSet/>
      <dgm:spPr/>
      <dgm:t>
        <a:bodyPr/>
        <a:lstStyle/>
        <a:p>
          <a:endParaRPr lang="en-US"/>
        </a:p>
      </dgm:t>
    </dgm:pt>
    <dgm:pt modelId="{FDF04488-ECC5-4257-A951-9031856702D0}" type="pres">
      <dgm:prSet presAssocID="{ED076B56-153B-4E89-9AAD-5C0CAF670C78}" presName="Name0" presStyleCnt="0">
        <dgm:presLayoutVars>
          <dgm:dir/>
          <dgm:animLvl val="lvl"/>
          <dgm:resizeHandles val="exact"/>
        </dgm:presLayoutVars>
      </dgm:prSet>
      <dgm:spPr/>
    </dgm:pt>
    <dgm:pt modelId="{54183F76-A87D-4E01-87DF-26DEF492E6B1}" type="pres">
      <dgm:prSet presAssocID="{F89CF042-70BC-4E1A-9BBA-F7E629E4F060}" presName="linNode" presStyleCnt="0"/>
      <dgm:spPr/>
    </dgm:pt>
    <dgm:pt modelId="{CC600104-612E-4926-94EC-D0D3E539E3E2}" type="pres">
      <dgm:prSet presAssocID="{F89CF042-70BC-4E1A-9BBA-F7E629E4F0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295B385-D234-48FF-9FBA-1012E99EA6B8}" type="pres">
      <dgm:prSet presAssocID="{F89CF042-70BC-4E1A-9BBA-F7E629E4F060}" presName="descendantText" presStyleLbl="alignAccFollowNode1" presStyleIdx="0" presStyleCnt="2">
        <dgm:presLayoutVars>
          <dgm:bulletEnabled val="1"/>
        </dgm:presLayoutVars>
      </dgm:prSet>
      <dgm:spPr/>
    </dgm:pt>
    <dgm:pt modelId="{197AECAA-AC1D-44DA-BD76-68908B22915A}" type="pres">
      <dgm:prSet presAssocID="{B5EF5EFC-6709-4605-A1B0-DFFF94DCB4BB}" presName="sp" presStyleCnt="0"/>
      <dgm:spPr/>
    </dgm:pt>
    <dgm:pt modelId="{127FF3ED-FA8E-4DF5-9698-CA2C23AC193C}" type="pres">
      <dgm:prSet presAssocID="{1D463BDB-8322-4C1B-9ECB-0E46E7C373C7}" presName="linNode" presStyleCnt="0"/>
      <dgm:spPr/>
    </dgm:pt>
    <dgm:pt modelId="{0DC4627A-3878-4A8E-AA02-0D306D95AC08}" type="pres">
      <dgm:prSet presAssocID="{1D463BDB-8322-4C1B-9ECB-0E46E7C373C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6DB68E8-8A7A-440F-89D7-2ED0C87A0019}" type="pres">
      <dgm:prSet presAssocID="{1D463BDB-8322-4C1B-9ECB-0E46E7C373C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8FAE614-C02B-42E3-98D7-CB2A8DB6D8EF}" srcId="{F89CF042-70BC-4E1A-9BBA-F7E629E4F060}" destId="{58048865-9849-40A0-B426-9C168B80AF26}" srcOrd="2" destOrd="0" parTransId="{84E65C52-2A4A-422F-A064-E825CBEEE5AE}" sibTransId="{773F2670-46D3-41ED-B9C5-4CAC49E3D20F}"/>
    <dgm:cxn modelId="{7E7A7422-D0FA-4DA1-8008-2FA5F5947A46}" type="presOf" srcId="{299ED65E-258E-4471-8B12-5BF522B2C350}" destId="{06DB68E8-8A7A-440F-89D7-2ED0C87A0019}" srcOrd="0" destOrd="2" presId="urn:microsoft.com/office/officeart/2005/8/layout/vList5"/>
    <dgm:cxn modelId="{EA0AB42C-4EC4-4206-9414-0051ED17AA0A}" type="presOf" srcId="{56C5EB39-9A03-4195-A308-0A636C327813}" destId="{06DB68E8-8A7A-440F-89D7-2ED0C87A0019}" srcOrd="0" destOrd="1" presId="urn:microsoft.com/office/officeart/2005/8/layout/vList5"/>
    <dgm:cxn modelId="{8994172E-1FD5-4492-AB50-33D90C1E70A9}" type="presOf" srcId="{EC1863B1-96AC-45F8-93E2-03180EDB883E}" destId="{7295B385-D234-48FF-9FBA-1012E99EA6B8}" srcOrd="0" destOrd="1" presId="urn:microsoft.com/office/officeart/2005/8/layout/vList5"/>
    <dgm:cxn modelId="{2C9F1036-3494-455E-840D-9E0609B0131F}" type="presOf" srcId="{ED076B56-153B-4E89-9AAD-5C0CAF670C78}" destId="{FDF04488-ECC5-4257-A951-9031856702D0}" srcOrd="0" destOrd="0" presId="urn:microsoft.com/office/officeart/2005/8/layout/vList5"/>
    <dgm:cxn modelId="{7CDAE360-E938-40F0-8123-6D680D36E8BB}" type="presOf" srcId="{EA8CD553-36FA-407E-95B4-CCA5166A45B2}" destId="{7295B385-D234-48FF-9FBA-1012E99EA6B8}" srcOrd="0" destOrd="0" presId="urn:microsoft.com/office/officeart/2005/8/layout/vList5"/>
    <dgm:cxn modelId="{5FA2B245-E51C-4E71-9A1C-B8A81517DF0D}" type="presOf" srcId="{1D463BDB-8322-4C1B-9ECB-0E46E7C373C7}" destId="{0DC4627A-3878-4A8E-AA02-0D306D95AC08}" srcOrd="0" destOrd="0" presId="urn:microsoft.com/office/officeart/2005/8/layout/vList5"/>
    <dgm:cxn modelId="{3F0E5E72-5AF7-4333-86B2-0CEDCC2A3BC3}" srcId="{F89CF042-70BC-4E1A-9BBA-F7E629E4F060}" destId="{EA8CD553-36FA-407E-95B4-CCA5166A45B2}" srcOrd="0" destOrd="0" parTransId="{AF57512D-F3BA-411B-A8E4-24D9FA43F606}" sibTransId="{C7B14954-BA27-4C04-8F93-6C0FD65D5B0A}"/>
    <dgm:cxn modelId="{6CA5F054-A48F-49A1-AAF7-F6F9D878EAA3}" srcId="{1D463BDB-8322-4C1B-9ECB-0E46E7C373C7}" destId="{56C5EB39-9A03-4195-A308-0A636C327813}" srcOrd="1" destOrd="0" parTransId="{F376667C-6E3E-4206-802C-B70C4EFCFD91}" sibTransId="{D6FB9DE0-8D0A-4C26-8F61-8061F1450A68}"/>
    <dgm:cxn modelId="{DE0F7E55-E2E2-4874-9179-AD4928F6D1AC}" type="presOf" srcId="{58048865-9849-40A0-B426-9C168B80AF26}" destId="{7295B385-D234-48FF-9FBA-1012E99EA6B8}" srcOrd="0" destOrd="2" presId="urn:microsoft.com/office/officeart/2005/8/layout/vList5"/>
    <dgm:cxn modelId="{2B42D676-1BE4-4049-9620-E9F80CAE7F63}" type="presOf" srcId="{D6818491-0DD1-4DB3-B591-383EDA0240BC}" destId="{06DB68E8-8A7A-440F-89D7-2ED0C87A0019}" srcOrd="0" destOrd="0" presId="urn:microsoft.com/office/officeart/2005/8/layout/vList5"/>
    <dgm:cxn modelId="{339EC17C-B844-4D78-9FDA-7EECB31E3AC3}" srcId="{ED076B56-153B-4E89-9AAD-5C0CAF670C78}" destId="{1D463BDB-8322-4C1B-9ECB-0E46E7C373C7}" srcOrd="1" destOrd="0" parTransId="{496BA850-F22E-433F-9621-572BB624D857}" sibTransId="{D2EB0237-5F75-4780-9E3C-202D2A0A4869}"/>
    <dgm:cxn modelId="{8ECB6C80-8651-4604-9A7A-7BF1A5FE976E}" srcId="{1D463BDB-8322-4C1B-9ECB-0E46E7C373C7}" destId="{299ED65E-258E-4471-8B12-5BF522B2C350}" srcOrd="2" destOrd="0" parTransId="{9E6FD195-9E64-4163-BFB7-39BB5E1EB78B}" sibTransId="{FBEA8034-FEBE-4A5D-94E0-7C29EDCD0319}"/>
    <dgm:cxn modelId="{7F4BC28C-E404-4345-B017-9784A9CB7760}" srcId="{ED076B56-153B-4E89-9AAD-5C0CAF670C78}" destId="{F89CF042-70BC-4E1A-9BBA-F7E629E4F060}" srcOrd="0" destOrd="0" parTransId="{C2401500-74E5-4944-A228-60175094E325}" sibTransId="{B5EF5EFC-6709-4605-A1B0-DFFF94DCB4BB}"/>
    <dgm:cxn modelId="{FD10899C-5A77-49C1-94B6-71D702AE1D40}" srcId="{F89CF042-70BC-4E1A-9BBA-F7E629E4F060}" destId="{EC1863B1-96AC-45F8-93E2-03180EDB883E}" srcOrd="1" destOrd="0" parTransId="{36362FDA-DEEC-40A7-A9E2-F3EBAB362A44}" sibTransId="{0E00200B-3046-4324-9E5F-74CE18DA4C83}"/>
    <dgm:cxn modelId="{D82C1DD7-846C-4F64-B951-74A7B6EE0463}" srcId="{1D463BDB-8322-4C1B-9ECB-0E46E7C373C7}" destId="{D6818491-0DD1-4DB3-B591-383EDA0240BC}" srcOrd="0" destOrd="0" parTransId="{2CC274E1-CF04-4288-9CD1-9FA3701744BF}" sibTransId="{8458747B-474D-427E-8E99-55F67A2E505B}"/>
    <dgm:cxn modelId="{27817AFF-FB68-4517-AF8F-B8E794B122BE}" type="presOf" srcId="{F89CF042-70BC-4E1A-9BBA-F7E629E4F060}" destId="{CC600104-612E-4926-94EC-D0D3E539E3E2}" srcOrd="0" destOrd="0" presId="urn:microsoft.com/office/officeart/2005/8/layout/vList5"/>
    <dgm:cxn modelId="{5AE4E785-42CF-46DD-8FBF-5F33EB6F714B}" type="presParOf" srcId="{FDF04488-ECC5-4257-A951-9031856702D0}" destId="{54183F76-A87D-4E01-87DF-26DEF492E6B1}" srcOrd="0" destOrd="0" presId="urn:microsoft.com/office/officeart/2005/8/layout/vList5"/>
    <dgm:cxn modelId="{B63777EA-98B9-4765-81A1-6E97165C538C}" type="presParOf" srcId="{54183F76-A87D-4E01-87DF-26DEF492E6B1}" destId="{CC600104-612E-4926-94EC-D0D3E539E3E2}" srcOrd="0" destOrd="0" presId="urn:microsoft.com/office/officeart/2005/8/layout/vList5"/>
    <dgm:cxn modelId="{177A96F3-60AA-43D0-A276-C740D25586CB}" type="presParOf" srcId="{54183F76-A87D-4E01-87DF-26DEF492E6B1}" destId="{7295B385-D234-48FF-9FBA-1012E99EA6B8}" srcOrd="1" destOrd="0" presId="urn:microsoft.com/office/officeart/2005/8/layout/vList5"/>
    <dgm:cxn modelId="{9BBEAF42-5DC1-4192-B7F0-8235716D9701}" type="presParOf" srcId="{FDF04488-ECC5-4257-A951-9031856702D0}" destId="{197AECAA-AC1D-44DA-BD76-68908B22915A}" srcOrd="1" destOrd="0" presId="urn:microsoft.com/office/officeart/2005/8/layout/vList5"/>
    <dgm:cxn modelId="{28F3B341-61FA-41CB-A93D-4C136CF2BB72}" type="presParOf" srcId="{FDF04488-ECC5-4257-A951-9031856702D0}" destId="{127FF3ED-FA8E-4DF5-9698-CA2C23AC193C}" srcOrd="2" destOrd="0" presId="urn:microsoft.com/office/officeart/2005/8/layout/vList5"/>
    <dgm:cxn modelId="{6D3C5350-6884-423E-8425-DA6EDC364D04}" type="presParOf" srcId="{127FF3ED-FA8E-4DF5-9698-CA2C23AC193C}" destId="{0DC4627A-3878-4A8E-AA02-0D306D95AC08}" srcOrd="0" destOrd="0" presId="urn:microsoft.com/office/officeart/2005/8/layout/vList5"/>
    <dgm:cxn modelId="{5ED4D1B4-FEC5-4468-9183-DE5119AEC3BA}" type="presParOf" srcId="{127FF3ED-FA8E-4DF5-9698-CA2C23AC193C}" destId="{06DB68E8-8A7A-440F-89D7-2ED0C87A00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16313-A4DA-4216-B281-02CD68808580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7B697-99C8-40B4-AEFF-BB4BD6797F0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Bellabeat is a high-tech manufacturer of health focused products for women.</a:t>
          </a:r>
        </a:p>
      </dsp:txBody>
      <dsp:txXfrm>
        <a:off x="378614" y="886531"/>
        <a:ext cx="2810360" cy="1744948"/>
      </dsp:txXfrm>
    </dsp:sp>
    <dsp:sp modelId="{BB58BF38-29ED-4EFF-B441-1D7E4104CB33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90CA-FD9D-4A3C-ADCB-BCAF0D03809E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Bellabeat’s fitness trackers collect a large amount of data from their customers.</a:t>
          </a:r>
        </a:p>
      </dsp:txBody>
      <dsp:txXfrm>
        <a:off x="3946203" y="886531"/>
        <a:ext cx="2810360" cy="1744948"/>
      </dsp:txXfrm>
    </dsp:sp>
    <dsp:sp modelId="{819DEF97-3317-4D85-BC12-6BE616924048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CE12-FDDA-4341-8699-BA531F8AF5F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marketing strategy is to be made based on the insights gathered from this data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B81AA-8B38-47E1-960C-37EA5D13F8BE}">
      <dsp:nvSpPr>
        <dsp:cNvPr id="0" name=""/>
        <dsp:cNvSpPr/>
      </dsp:nvSpPr>
      <dsp:spPr>
        <a:xfrm>
          <a:off x="810" y="0"/>
          <a:ext cx="3283803" cy="3209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Analyze Data</a:t>
          </a:r>
        </a:p>
      </dsp:txBody>
      <dsp:txXfrm>
        <a:off x="810" y="1283960"/>
        <a:ext cx="3283803" cy="1925941"/>
      </dsp:txXfrm>
    </dsp:sp>
    <dsp:sp modelId="{41330699-45AA-4A87-8DF5-D75A5E090758}">
      <dsp:nvSpPr>
        <dsp:cNvPr id="0" name=""/>
        <dsp:cNvSpPr/>
      </dsp:nvSpPr>
      <dsp:spPr>
        <a:xfrm>
          <a:off x="810" y="0"/>
          <a:ext cx="3283803" cy="1283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810" y="0"/>
        <a:ext cx="3283803" cy="1283960"/>
      </dsp:txXfrm>
    </dsp:sp>
    <dsp:sp modelId="{1EF1CA6E-DC03-4D14-945D-2BB0B7B9B315}">
      <dsp:nvSpPr>
        <dsp:cNvPr id="0" name=""/>
        <dsp:cNvSpPr/>
      </dsp:nvSpPr>
      <dsp:spPr>
        <a:xfrm>
          <a:off x="3547318" y="0"/>
          <a:ext cx="3283803" cy="320990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Trends</a:t>
          </a:r>
        </a:p>
      </dsp:txBody>
      <dsp:txXfrm>
        <a:off x="3547318" y="1283960"/>
        <a:ext cx="3283803" cy="1925941"/>
      </dsp:txXfrm>
    </dsp:sp>
    <dsp:sp modelId="{5B835681-0065-41CD-82E4-8D465C1976DF}">
      <dsp:nvSpPr>
        <dsp:cNvPr id="0" name=""/>
        <dsp:cNvSpPr/>
      </dsp:nvSpPr>
      <dsp:spPr>
        <a:xfrm>
          <a:off x="3547318" y="0"/>
          <a:ext cx="3283803" cy="1283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/>
        </a:p>
      </dsp:txBody>
      <dsp:txXfrm>
        <a:off x="3547318" y="0"/>
        <a:ext cx="3283803" cy="1283960"/>
      </dsp:txXfrm>
    </dsp:sp>
    <dsp:sp modelId="{F480A9A9-DDBC-4FAC-99D4-B5A0B7280A02}">
      <dsp:nvSpPr>
        <dsp:cNvPr id="0" name=""/>
        <dsp:cNvSpPr/>
      </dsp:nvSpPr>
      <dsp:spPr>
        <a:xfrm>
          <a:off x="7093825" y="0"/>
          <a:ext cx="3283803" cy="320990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Recommendations &amp; Insights</a:t>
          </a:r>
        </a:p>
      </dsp:txBody>
      <dsp:txXfrm>
        <a:off x="7093825" y="1283960"/>
        <a:ext cx="3283803" cy="1925941"/>
      </dsp:txXfrm>
    </dsp:sp>
    <dsp:sp modelId="{B1DB998A-631E-4C84-90F4-ABF2122137A6}">
      <dsp:nvSpPr>
        <dsp:cNvPr id="0" name=""/>
        <dsp:cNvSpPr/>
      </dsp:nvSpPr>
      <dsp:spPr>
        <a:xfrm>
          <a:off x="7093825" y="0"/>
          <a:ext cx="3283803" cy="1283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/>
        </a:p>
      </dsp:txBody>
      <dsp:txXfrm>
        <a:off x="7093825" y="0"/>
        <a:ext cx="3283803" cy="1283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B38D4-5036-415F-BE4E-AC8DA335A62F}">
      <dsp:nvSpPr>
        <dsp:cNvPr id="0" name=""/>
        <dsp:cNvSpPr/>
      </dsp:nvSpPr>
      <dsp:spPr>
        <a:xfrm>
          <a:off x="1898436" y="155851"/>
          <a:ext cx="1510523" cy="1363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F1046-FEE7-4DF1-AE7D-3AC2B27B6E05}">
      <dsp:nvSpPr>
        <dsp:cNvPr id="0" name=""/>
        <dsp:cNvSpPr/>
      </dsp:nvSpPr>
      <dsp:spPr>
        <a:xfrm>
          <a:off x="495807" y="1644315"/>
          <a:ext cx="4315781" cy="58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Bellabeat is not a real company.</a:t>
          </a:r>
        </a:p>
      </dsp:txBody>
      <dsp:txXfrm>
        <a:off x="495807" y="1644315"/>
        <a:ext cx="4315781" cy="584503"/>
      </dsp:txXfrm>
    </dsp:sp>
    <dsp:sp modelId="{F51EBBFE-A51C-413D-9D3D-5B605C419BD4}">
      <dsp:nvSpPr>
        <dsp:cNvPr id="0" name=""/>
        <dsp:cNvSpPr/>
      </dsp:nvSpPr>
      <dsp:spPr>
        <a:xfrm>
          <a:off x="495807" y="2286783"/>
          <a:ext cx="4315781" cy="76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comes from </a:t>
          </a:r>
          <a:r>
            <a:rPr lang="en-US" sz="1300" kern="1200">
              <a:hlinkClick xmlns:r="http://schemas.openxmlformats.org/officeDocument/2006/relationships" r:id="rId3"/>
            </a:rPr>
            <a:t>FitBit Fitness Tracker Dataset</a:t>
          </a:r>
          <a:r>
            <a:rPr lang="en-US" sz="1300" kern="1200"/>
            <a:t>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is freely available and appears credible with no bias.</a:t>
          </a:r>
        </a:p>
      </dsp:txBody>
      <dsp:txXfrm>
        <a:off x="495807" y="2286783"/>
        <a:ext cx="4315781" cy="767267"/>
      </dsp:txXfrm>
    </dsp:sp>
    <dsp:sp modelId="{8FC8C2B5-8AC3-46B7-9BBF-8767F94A17EB}">
      <dsp:nvSpPr>
        <dsp:cNvPr id="0" name=""/>
        <dsp:cNvSpPr/>
      </dsp:nvSpPr>
      <dsp:spPr>
        <a:xfrm>
          <a:off x="6969479" y="155851"/>
          <a:ext cx="1510523" cy="136384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2047-2D37-4FE8-A03C-F42EBFB32040}">
      <dsp:nvSpPr>
        <dsp:cNvPr id="0" name=""/>
        <dsp:cNvSpPr/>
      </dsp:nvSpPr>
      <dsp:spPr>
        <a:xfrm>
          <a:off x="5566850" y="1644315"/>
          <a:ext cx="4315781" cy="58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dataset contains the following health information:</a:t>
          </a:r>
        </a:p>
      </dsp:txBody>
      <dsp:txXfrm>
        <a:off x="5566850" y="1644315"/>
        <a:ext cx="4315781" cy="584503"/>
      </dsp:txXfrm>
    </dsp:sp>
    <dsp:sp modelId="{FCC798F4-D927-424D-8B08-D490E73F92F5}">
      <dsp:nvSpPr>
        <dsp:cNvPr id="0" name=""/>
        <dsp:cNvSpPr/>
      </dsp:nvSpPr>
      <dsp:spPr>
        <a:xfrm>
          <a:off x="5566850" y="2286783"/>
          <a:ext cx="4315781" cy="76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Steps Walked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Intensity of Activities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Hours Slept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Body Weight</a:t>
          </a:r>
        </a:p>
      </dsp:txBody>
      <dsp:txXfrm>
        <a:off x="5566850" y="2286783"/>
        <a:ext cx="4315781" cy="767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8AA3-C846-449B-9DEF-59F662F0CE94}">
      <dsp:nvSpPr>
        <dsp:cNvPr id="0" name=""/>
        <dsp:cNvSpPr/>
      </dsp:nvSpPr>
      <dsp:spPr>
        <a:xfrm>
          <a:off x="5189220" y="1326597"/>
          <a:ext cx="3207694" cy="556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353"/>
              </a:lnTo>
              <a:lnTo>
                <a:pt x="3207694" y="278353"/>
              </a:lnTo>
              <a:lnTo>
                <a:pt x="3207694" y="55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F2615-B50F-4846-8F1F-AD0843A51DA7}">
      <dsp:nvSpPr>
        <dsp:cNvPr id="0" name=""/>
        <dsp:cNvSpPr/>
      </dsp:nvSpPr>
      <dsp:spPr>
        <a:xfrm>
          <a:off x="5143499" y="1326597"/>
          <a:ext cx="91440" cy="556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A86DB-61EB-459E-B0BD-BDF363A22BD3}">
      <dsp:nvSpPr>
        <dsp:cNvPr id="0" name=""/>
        <dsp:cNvSpPr/>
      </dsp:nvSpPr>
      <dsp:spPr>
        <a:xfrm>
          <a:off x="1981525" y="1326597"/>
          <a:ext cx="3207694" cy="556707"/>
        </a:xfrm>
        <a:custGeom>
          <a:avLst/>
          <a:gdLst/>
          <a:ahLst/>
          <a:cxnLst/>
          <a:rect l="0" t="0" r="0" b="0"/>
          <a:pathLst>
            <a:path>
              <a:moveTo>
                <a:pt x="3207694" y="0"/>
              </a:moveTo>
              <a:lnTo>
                <a:pt x="3207694" y="278353"/>
              </a:lnTo>
              <a:lnTo>
                <a:pt x="0" y="278353"/>
              </a:lnTo>
              <a:lnTo>
                <a:pt x="0" y="556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61E26-15DB-4669-902A-48897D1DB3BF}">
      <dsp:nvSpPr>
        <dsp:cNvPr id="0" name=""/>
        <dsp:cNvSpPr/>
      </dsp:nvSpPr>
      <dsp:spPr>
        <a:xfrm>
          <a:off x="656032" y="1103"/>
          <a:ext cx="2650987" cy="132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Separated the users into two groups by BMI</a:t>
          </a:r>
        </a:p>
      </dsp:txBody>
      <dsp:txXfrm>
        <a:off x="656032" y="1103"/>
        <a:ext cx="2650987" cy="1325493"/>
      </dsp:txXfrm>
    </dsp:sp>
    <dsp:sp modelId="{A7F3DEC6-03DD-4AC5-B68C-B6BE442CF321}">
      <dsp:nvSpPr>
        <dsp:cNvPr id="0" name=""/>
        <dsp:cNvSpPr/>
      </dsp:nvSpPr>
      <dsp:spPr>
        <a:xfrm>
          <a:off x="3863726" y="1103"/>
          <a:ext cx="2650987" cy="132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Compared each group by</a:t>
          </a:r>
        </a:p>
      </dsp:txBody>
      <dsp:txXfrm>
        <a:off x="3863726" y="1103"/>
        <a:ext cx="2650987" cy="1325493"/>
      </dsp:txXfrm>
    </dsp:sp>
    <dsp:sp modelId="{05CC5325-3188-4030-B9C0-04922D119384}">
      <dsp:nvSpPr>
        <dsp:cNvPr id="0" name=""/>
        <dsp:cNvSpPr/>
      </dsp:nvSpPr>
      <dsp:spPr>
        <a:xfrm>
          <a:off x="656032" y="1883304"/>
          <a:ext cx="2650987" cy="132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Steps walked in a day</a:t>
          </a:r>
        </a:p>
      </dsp:txBody>
      <dsp:txXfrm>
        <a:off x="656032" y="1883304"/>
        <a:ext cx="2650987" cy="1325493"/>
      </dsp:txXfrm>
    </dsp:sp>
    <dsp:sp modelId="{D5A56A64-7AEC-460E-9567-C96FB571DEF3}">
      <dsp:nvSpPr>
        <dsp:cNvPr id="0" name=""/>
        <dsp:cNvSpPr/>
      </dsp:nvSpPr>
      <dsp:spPr>
        <a:xfrm>
          <a:off x="3863726" y="1883304"/>
          <a:ext cx="2650987" cy="132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Intensity of activities</a:t>
          </a:r>
        </a:p>
      </dsp:txBody>
      <dsp:txXfrm>
        <a:off x="3863726" y="1883304"/>
        <a:ext cx="2650987" cy="1325493"/>
      </dsp:txXfrm>
    </dsp:sp>
    <dsp:sp modelId="{661785C2-B75D-4CE5-930E-420289A568D8}">
      <dsp:nvSpPr>
        <dsp:cNvPr id="0" name=""/>
        <dsp:cNvSpPr/>
      </dsp:nvSpPr>
      <dsp:spPr>
        <a:xfrm>
          <a:off x="7071420" y="1883304"/>
          <a:ext cx="2650987" cy="132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Hours of Sleep</a:t>
          </a:r>
        </a:p>
      </dsp:txBody>
      <dsp:txXfrm>
        <a:off x="7071420" y="1883304"/>
        <a:ext cx="2650987" cy="1325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5B385-D234-48FF-9FBA-1012E99EA6B8}">
      <dsp:nvSpPr>
        <dsp:cNvPr id="0" name=""/>
        <dsp:cNvSpPr/>
      </dsp:nvSpPr>
      <dsp:spPr>
        <a:xfrm rot="5400000">
          <a:off x="2676837" y="-700439"/>
          <a:ext cx="1434939" cy="319464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More Consistent Daily Steps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More Light Intensity Activity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More Sleep</a:t>
          </a:r>
        </a:p>
      </dsp:txBody>
      <dsp:txXfrm rot="-5400000">
        <a:off x="1796986" y="249460"/>
        <a:ext cx="3124594" cy="1294843"/>
      </dsp:txXfrm>
    </dsp:sp>
    <dsp:sp modelId="{CC600104-612E-4926-94EC-D0D3E539E3E2}">
      <dsp:nvSpPr>
        <dsp:cNvPr id="0" name=""/>
        <dsp:cNvSpPr/>
      </dsp:nvSpPr>
      <dsp:spPr>
        <a:xfrm>
          <a:off x="0" y="44"/>
          <a:ext cx="1796986" cy="17936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Normal BMI Users</a:t>
          </a:r>
        </a:p>
      </dsp:txBody>
      <dsp:txXfrm>
        <a:off x="87560" y="87604"/>
        <a:ext cx="1621866" cy="1618554"/>
      </dsp:txXfrm>
    </dsp:sp>
    <dsp:sp modelId="{06DB68E8-8A7A-440F-89D7-2ED0C87A0019}">
      <dsp:nvSpPr>
        <dsp:cNvPr id="0" name=""/>
        <dsp:cNvSpPr/>
      </dsp:nvSpPr>
      <dsp:spPr>
        <a:xfrm rot="5400000">
          <a:off x="2676837" y="1182919"/>
          <a:ext cx="1434939" cy="3194642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Less Consistent Daily Steps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More Hight Intensity Activity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Less Sleep</a:t>
          </a:r>
        </a:p>
      </dsp:txBody>
      <dsp:txXfrm rot="-5400000">
        <a:off x="1796986" y="2132818"/>
        <a:ext cx="3124594" cy="1294843"/>
      </dsp:txXfrm>
    </dsp:sp>
    <dsp:sp modelId="{0DC4627A-3878-4A8E-AA02-0D306D95AC08}">
      <dsp:nvSpPr>
        <dsp:cNvPr id="0" name=""/>
        <dsp:cNvSpPr/>
      </dsp:nvSpPr>
      <dsp:spPr>
        <a:xfrm>
          <a:off x="0" y="1883403"/>
          <a:ext cx="1796986" cy="17936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Overweight BMI Users</a:t>
          </a:r>
        </a:p>
      </dsp:txBody>
      <dsp:txXfrm>
        <a:off x="87560" y="1970963"/>
        <a:ext cx="1621866" cy="161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548BF-9072-45F7-8B9D-8FE0B38EE55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38D5D-9DE6-4DC1-BD39-C8F1333E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Bellabeat</a:t>
            </a: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is a high-tech manufacturer of health-focused products for women. </a:t>
            </a:r>
            <a:r>
              <a:rPr lang="en-CA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Bellabeat's</a:t>
            </a: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fitness trackers collect a large amount of data from their customers. It is believed that this data can provide insights into how consumers use </a:t>
            </a:r>
            <a:r>
              <a:rPr lang="en-CA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Bellabeat</a:t>
            </a: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and guide the marketing strategy for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Analyze the data from </a:t>
            </a:r>
            <a:r>
              <a:rPr lang="en-CA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Bellabeat</a:t>
            </a: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fitness trackers.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Identify any trends that occur.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Provide insights and recommendations for the marketing strategy.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6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8D5D-9DE6-4DC1-BD39-C8F1333EB2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49FE-E3D4-9641-80A0-B3EC64C4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6AB89-D8F2-417D-F2E8-77158D2C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72F3-B676-A8BB-E090-9933DC03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BD67-C320-CB56-4C67-D4FB5FE2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DDBD-7DD0-F86B-B7CF-112678AF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5311-D6C3-5EC8-97BE-F7E108D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4247-3BD4-E9DE-3A7C-BA2DBE00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A8B7-B0C2-340E-A586-67778E5E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EA44-03FB-9B6C-5D19-9D5E99DD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5169-7E51-0803-9D3C-3B418CB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9CA96-3707-5141-C95B-C2355935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A64EA-6C44-1A27-DEAD-3EA302D2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35D4-65DD-BB72-F92D-2E01FE2C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24A4-ECC2-1502-64ED-B08E6DF8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2492-9D36-6590-10DE-5785D237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BC2A-7B67-333D-9C1A-6EE73B38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EBCF-C312-0E61-E9E3-2002B83E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A85B-0E45-1D6C-6F59-F0D8925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548D-EA51-C0ED-7086-2415E28E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3DDE-B67D-EFD3-A76B-DD51F9A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612F-F3A6-B477-8140-5F8E5A36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EE76-FFE4-7214-94F1-6FEB73BA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414F-D8B0-08D8-F00C-C41C193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44F6-0737-1B55-A9E9-847D1491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8E56-61D5-BB76-010F-7C1956F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B89C-B5C8-1C65-0E31-FBBA41FD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F131-C117-61E3-1F62-145A639C2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DEE56-9438-27CF-C6C2-599F9A11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9E9EC-FF53-FE5A-90B5-D3F5EAAA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2585-1C32-5095-864E-BFE9FBB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0E5F-3A19-6CAB-7A94-CCB9B735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723A-6CDF-1A0C-BEF6-E6BA584E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30F6-0F8E-8E49-ED48-5DB23210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3B677-AFD2-1B1D-38A9-7348D6CA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E4A8-22BB-4667-9F6D-E310707A2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F1891-78E4-DD8A-5BC9-43380BE7D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8262D-3D32-0D29-27FF-2A1841D4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FF0C8-ABA2-E7CC-1D32-693D5690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EEDA2-2B85-40E4-1396-C76DA3E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7DC7-7F5D-6FFB-6C01-7AB65892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91257-2F21-E5D7-37E2-FA35DF5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52038-CD19-50F5-0353-94683D7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D44C8-DE0A-CFDF-CD96-8582D276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B1C4E-E514-B7D2-B83A-4C04F69D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95FB0-9125-B47E-AAC3-E1E7FBB0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B9250-1288-3D67-7C7F-12586899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6F9C-2214-7199-80DB-496D90B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97F6-A52B-93D0-4ACB-10CA1381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CAD9E-297A-3890-675B-CEFE6ED5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1F56-57EC-F336-4E3B-18C57570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A38FB-A982-3433-448C-D79A29A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62F9-4178-1421-085F-CE26A237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FCE2-70DC-064A-109D-CBC478EF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B96E6-7C7F-2B9F-B6D8-43C3979D5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27AE1-ADD2-8321-E105-D1E85ADE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B142-11E6-BBD6-C4C7-5EE40F68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2B4AB-048C-884A-53DA-A22CD733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BE3E-F800-5377-89F4-D68EBE9C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7D6ED-CD55-175F-680D-D6C8227A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3DE9-69C9-F7AE-9F17-83940433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36F4-5D55-3B99-E544-84ECD769F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5FB5-78B8-4F3B-B509-014A1FC0B5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EF9D-9A32-8BF5-5169-5FBEFCDE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6009-90FC-25F4-A50D-1C928AEB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ADA7-21AE-484F-8FCB-36259CD4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D840-1492-4AF6-0687-F07DBC29F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600"/>
              <a:t>Bellabeat Wellness Tracker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A21A-00C0-D88B-3FDA-642742399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Trends Between BMI Groups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Bar chart">
            <a:extLst>
              <a:ext uri="{FF2B5EF4-FFF2-40B4-BE49-F238E27FC236}">
                <a16:creationId xmlns:a16="http://schemas.microsoft.com/office/drawing/2014/main" id="{935DA079-8C4A-3767-88A6-AF07D00E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88C7B4-4BCC-7E45-EB4D-816B3E92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E8089-7BD5-87FD-B288-AD7AFA11D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6" r="20741" b="-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8D3F948-3621-3451-CBA2-AF4614E96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155607"/>
              </p:ext>
            </p:extLst>
          </p:nvPr>
        </p:nvGraphicFramePr>
        <p:xfrm>
          <a:off x="1045029" y="2524721"/>
          <a:ext cx="4991629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918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31B6E-A63E-1622-F91A-31119D57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F7AA-B192-60DB-C557-1F12BF36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Simple but consistent lifestyle changes will lead to better health outcomes.</a:t>
            </a:r>
          </a:p>
          <a:p>
            <a:pPr lvl="1"/>
            <a:r>
              <a:rPr lang="en-US" dirty="0"/>
              <a:t>Regularly getting your steps in.</a:t>
            </a:r>
          </a:p>
          <a:p>
            <a:pPr lvl="1"/>
            <a:r>
              <a:rPr lang="en-US" dirty="0"/>
              <a:t>More light intensity activity.</a:t>
            </a:r>
          </a:p>
          <a:p>
            <a:pPr lvl="1"/>
            <a:r>
              <a:rPr lang="en-US" dirty="0"/>
              <a:t>Getting proper and consistent sleep.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1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F532-7813-22DB-0646-5F71377A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Action to Take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72D0B-AE0B-1F35-9464-24BD38A0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8840" y="5045529"/>
            <a:ext cx="3951414" cy="1322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Promote products that help maintain small but impactful lifestyle habits.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Run with solid fill">
            <a:extLst>
              <a:ext uri="{FF2B5EF4-FFF2-40B4-BE49-F238E27FC236}">
                <a16:creationId xmlns:a16="http://schemas.microsoft.com/office/drawing/2014/main" id="{EA40B685-DA15-EB17-37C9-0179191A3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97" y="550878"/>
            <a:ext cx="5608830" cy="56088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02ECD-2DFB-C445-6036-15E1981B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7029A-B7B9-7D60-C06C-E0FAF36A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Increase sample size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Wider range of BMI types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More information on nutrition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Alternative to BMI for health metric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rtificial Intelligence with solid fill">
            <a:extLst>
              <a:ext uri="{FF2B5EF4-FFF2-40B4-BE49-F238E27FC236}">
                <a16:creationId xmlns:a16="http://schemas.microsoft.com/office/drawing/2014/main" id="{36F12039-5449-3609-F7E2-7A07F3020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24689-4F55-1533-EDBE-0BBE7174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ext Placeholder 5">
            <a:extLst>
              <a:ext uri="{FF2B5EF4-FFF2-40B4-BE49-F238E27FC236}">
                <a16:creationId xmlns:a16="http://schemas.microsoft.com/office/drawing/2014/main" id="{AA00C429-EFDF-7039-52D7-65E7358C0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8115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57C65-7F67-85C0-4DF0-AC828720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Objective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003A6BC-CA67-BF3D-33D3-B1408EAD1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7368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15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FBFBF-C63C-E449-394B-60D81562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Preparation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B105F-9275-129D-6963-B8E77843B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40058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94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B9E4-1C60-967C-DBF4-483DA97F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Processing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07169-DA2B-E7BD-D2A1-E1891F1DE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9708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06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77106-21CB-BD67-B541-CC7C87D0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BMI as a Health Metric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A7E84-F9D2-6675-CA21-498134DC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BMI Group chosen as a criteria to differentiate users.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Assume that users with a normal BMI have better habits than those who are overweight.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Extremely Obese users were cut from analysis due to there only being one user in the dataset.</a:t>
            </a:r>
          </a:p>
        </p:txBody>
      </p:sp>
      <p:pic>
        <p:nvPicPr>
          <p:cNvPr id="7" name="Content Placeholder 6" descr="A bar graph with blue rectangles&#10;&#10;Description automatically generated">
            <a:extLst>
              <a:ext uri="{FF2B5EF4-FFF2-40B4-BE49-F238E27FC236}">
                <a16:creationId xmlns:a16="http://schemas.microsoft.com/office/drawing/2014/main" id="{A954295F-53F7-4E6F-31E0-EFABC277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0" r="19989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9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83A27-7399-50E2-52C6-610799E9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Daily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17E8A-0C77-9F7F-A6C7-5AE6F7FD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Both groups average a similar number of daily steps.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Normal BMI group is more consistent with fewer outliers.</a:t>
            </a:r>
          </a:p>
        </p:txBody>
      </p:sp>
      <p:pic>
        <p:nvPicPr>
          <p:cNvPr id="6" name="Content Placeholder 5" descr="A chart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478C176A-190F-39A1-219A-0DDE631D9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9" r="8630" b="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3141-D432-E383-AC75-DB3A9FE8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Intensity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5E89-67A2-16B5-2727-7262454E3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Users with normal BMI get more light intensity hours than the overweight group.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Users with overweight BMI get more hours of high intensity activity.</a:t>
            </a:r>
          </a:p>
        </p:txBody>
      </p:sp>
      <p:pic>
        <p:nvPicPr>
          <p:cNvPr id="6" name="Content Placeholder 5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D281CDA8-4D83-FB24-4A9D-D08244E26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r="6851" b="-2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5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28E84-845F-181A-D700-ED58B324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Sleep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34BD9-E98A-3A81-FEED-ADEF64D5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Users in the Normal BMI group get more sleep and more consistent sleep.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Users in the Overweigth BMI group get less sleep and less consistent sleep.</a:t>
            </a:r>
          </a:p>
        </p:txBody>
      </p:sp>
      <p:pic>
        <p:nvPicPr>
          <p:cNvPr id="6" name="Content Placeholder 5" descr="A chart of different types of sleep&#10;&#10;Description automatically generated">
            <a:extLst>
              <a:ext uri="{FF2B5EF4-FFF2-40B4-BE49-F238E27FC236}">
                <a16:creationId xmlns:a16="http://schemas.microsoft.com/office/drawing/2014/main" id="{1A36C3EF-99C4-42CA-A688-EE317BE4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r="14110" b="-2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8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424</Words>
  <Application>Microsoft Office PowerPoint</Application>
  <PresentationFormat>Widescreen</PresentationFormat>
  <Paragraphs>70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Bellabeat Wellness Tracker Analysis</vt:lpstr>
      <vt:lpstr>Background</vt:lpstr>
      <vt:lpstr>Objective</vt:lpstr>
      <vt:lpstr>Preparation</vt:lpstr>
      <vt:lpstr>Data Processing</vt:lpstr>
      <vt:lpstr>BMI as a Health Metric</vt:lpstr>
      <vt:lpstr>Daily Steps</vt:lpstr>
      <vt:lpstr>Intensity</vt:lpstr>
      <vt:lpstr>Sleep</vt:lpstr>
      <vt:lpstr>Summary</vt:lpstr>
      <vt:lpstr>Conclusion</vt:lpstr>
      <vt:lpstr>Action to Take </vt:lpstr>
      <vt:lpstr>Future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Wellness Tracker Analysis</dc:title>
  <dc:creator>Paul Greber</dc:creator>
  <cp:lastModifiedBy>Paul Greber</cp:lastModifiedBy>
  <cp:revision>1</cp:revision>
  <dcterms:created xsi:type="dcterms:W3CDTF">2023-12-23T22:10:27Z</dcterms:created>
  <dcterms:modified xsi:type="dcterms:W3CDTF">2023-12-24T03:02:07Z</dcterms:modified>
</cp:coreProperties>
</file>