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cutoffs for comparison of SNAP and BLOSUM scores</a:t>
            </a:r>
          </a:p>
          <a:p>
            <a:r>
              <a:rPr lang="en-US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r>
              <a:rPr lang="en-US" dirty="0"/>
              <a:t>	[0, 0, 0, 0, 1, 0, 1, 0, 0, 1, -1, 0, 0, 1, 1, 0, 0, 0, 1, 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770F5-D525-437C-ACB7-DD8EC8234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4AAC6DE-3E9E-434C-A568-C6C7E84915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24770"/>
              </p:ext>
            </p:extLst>
          </p:nvPr>
        </p:nvGraphicFramePr>
        <p:xfrm>
          <a:off x="2961850" y="2324099"/>
          <a:ext cx="626830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BLOSUM scores compared to single SNAP scores</vt:lpstr>
      <vt:lpstr>Feature: first Ideas</vt:lpstr>
      <vt:lpstr>Feature</vt:lpstr>
      <vt:lpstr>Distribution of scores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7</cp:revision>
  <dcterms:created xsi:type="dcterms:W3CDTF">2019-06-25T11:59:05Z</dcterms:created>
  <dcterms:modified xsi:type="dcterms:W3CDTF">2019-06-25T12:59:35Z</dcterms:modified>
</cp:coreProperties>
</file>