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MCC: 0.23597300754427067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cutoffs for comparison of SNAP and BLOSUM scores</a:t>
            </a:r>
          </a:p>
          <a:p>
            <a:r>
              <a:rPr lang="en-US" dirty="0"/>
              <a:t>Cutoffs:</a:t>
            </a:r>
          </a:p>
          <a:p>
            <a:pPr marL="457200" lvl="1" indent="0">
              <a:buNone/>
            </a:pPr>
            <a:r>
              <a:rPr lang="en-US" dirty="0"/>
              <a:t>-4: 90, -3: 80, -2:70, -1: 60, 0:50, 1:40, 2:30, 3:0</a:t>
            </a:r>
          </a:p>
          <a:p>
            <a:pPr marL="457200" lvl="1" indent="0">
              <a:buNone/>
            </a:pPr>
            <a:r>
              <a:rPr lang="en-US" dirty="0"/>
              <a:t>BLOSUM diagonal can be ignored</a:t>
            </a:r>
          </a:p>
          <a:p>
            <a:r>
              <a:rPr lang="en-US" dirty="0"/>
              <a:t>Result:</a:t>
            </a:r>
          </a:p>
          <a:p>
            <a:pPr marL="0" indent="0">
              <a:buNone/>
            </a:pPr>
            <a:r>
              <a:rPr lang="en-US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770F5-D525-437C-ACB7-DD8EC82346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64AAC6DE-3E9E-434C-A568-C6C7E84915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Weigths</a:t>
            </a:r>
            <a:r>
              <a:rPr lang="de-DE" dirty="0"/>
              <a:t>: Binding 0.6; Non-</a:t>
            </a:r>
            <a:r>
              <a:rPr lang="de-DE" dirty="0" err="1"/>
              <a:t>binding</a:t>
            </a:r>
            <a:r>
              <a:rPr lang="de-DE" dirty="0"/>
              <a:t> 0.4</a:t>
            </a:r>
          </a:p>
          <a:p>
            <a:endParaRPr lang="de-DE" dirty="0"/>
          </a:p>
          <a:p>
            <a:r>
              <a:rPr lang="de-DE" dirty="0"/>
              <a:t>Learning rate: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500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224770"/>
              </p:ext>
            </p:extLst>
          </p:nvPr>
        </p:nvGraphicFramePr>
        <p:xfrm>
          <a:off x="2961850" y="2324099"/>
          <a:ext cx="626830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r>
                        <a:rPr lang="de-DE" dirty="0" err="1"/>
                        <a:t>Predicted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False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Breitbild</PresentationFormat>
  <Paragraphs>66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BLOSUM scores compared to single SNAP scores</vt:lpstr>
      <vt:lpstr>Feature: first Ideas</vt:lpstr>
      <vt:lpstr>Feature: raw scores</vt:lpstr>
      <vt:lpstr>Feature: scaled Values</vt:lpstr>
      <vt:lpstr>Distribution of scores</vt:lpstr>
      <vt:lpstr>Algorithm</vt:lpstr>
      <vt:lpstr>Hyperparameters</vt:lpstr>
      <vt:lpstr>Performance</vt:lpstr>
      <vt:lpstr>Confusion Matrix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11</cp:revision>
  <dcterms:created xsi:type="dcterms:W3CDTF">2019-06-25T11:59:05Z</dcterms:created>
  <dcterms:modified xsi:type="dcterms:W3CDTF">2019-06-25T16:01:00Z</dcterms:modified>
</cp:coreProperties>
</file>