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57" r:id="rId16"/>
    <p:sldId id="267" r:id="rId17"/>
    <p:sldId id="266" r:id="rId18"/>
    <p:sldId id="275" r:id="rId19"/>
    <p:sldId id="26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MCC: 0.24 ± 0.05</a:t>
            </a:r>
          </a:p>
          <a:p>
            <a:endParaRPr lang="en-US" dirty="0"/>
          </a:p>
          <a:p>
            <a:r>
              <a:rPr lang="en-US" dirty="0"/>
              <a:t>F1-score:	0.24 ± 0.05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MCC: -0.0012085301496811804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0.23597300754427067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0.08711481944094397</a:t>
            </a:r>
          </a:p>
          <a:p>
            <a:r>
              <a:rPr lang="en-US" dirty="0"/>
              <a:t>Recall/TPR:	0.15441832787860757 ± 0.03622178707225869</a:t>
            </a:r>
          </a:p>
          <a:p>
            <a:r>
              <a:rPr lang="en-US" dirty="0"/>
              <a:t>F1-score:	0.2360700477598363 ± 0.0487765726023605</a:t>
            </a:r>
          </a:p>
          <a:p>
            <a:r>
              <a:rPr lang="en-US" dirty="0"/>
              <a:t>MCC:	0.23597300754427067 ± 0.05293743405150672(stderr)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Outlay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</a:t>
            </a:r>
          </a:p>
          <a:p>
            <a:r>
              <a:rPr lang="it-IT" dirty="0"/>
              <a:t>FPR: 0.020675081918379506</a:t>
            </a:r>
          </a:p>
          <a:p>
            <a:r>
              <a:rPr lang="it-IT" dirty="0"/>
              <a:t>Precision: 0.38680287134180014</a:t>
            </a:r>
          </a:p>
          <a:p>
            <a:r>
              <a:rPr lang="it-IT" dirty="0"/>
              <a:t>MCC: 0.1864096719348082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Breitbild</PresentationFormat>
  <Paragraphs>154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BLOSUM scores compared to single SNAP scores</vt:lpstr>
      <vt:lpstr>Outlay</vt:lpstr>
      <vt:lpstr>Feature: Introduction</vt:lpstr>
      <vt:lpstr>Distribution of scores</vt:lpstr>
      <vt:lpstr>Feature: first Ideas</vt:lpstr>
      <vt:lpstr>Feature: raw scores</vt:lpstr>
      <vt:lpstr>Feature: scaled Values</vt:lpstr>
      <vt:lpstr>Algorithm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Confusion Matrix</vt:lpstr>
      <vt:lpstr>…compared to random</vt:lpstr>
      <vt:lpstr>PowerPoint-Präsentation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31</cp:revision>
  <dcterms:created xsi:type="dcterms:W3CDTF">2019-06-25T11:59:05Z</dcterms:created>
  <dcterms:modified xsi:type="dcterms:W3CDTF">2019-06-26T19:06:32Z</dcterms:modified>
</cp:coreProperties>
</file>