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9" r:id="rId4"/>
    <p:sldId id="260" r:id="rId5"/>
    <p:sldId id="261" r:id="rId6"/>
    <p:sldId id="258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57" r:id="rId15"/>
    <p:sldId id="267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MCC: 0.24 ± 0.05</a:t>
            </a:r>
          </a:p>
          <a:p>
            <a:endParaRPr lang="en-US" dirty="0"/>
          </a:p>
          <a:p>
            <a:r>
              <a:rPr lang="en-US" dirty="0"/>
              <a:t>F1-score:	0.24 ± 0.05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–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03FBAE-B680-4CEC-A4ED-DF55019C1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Breitbild</PresentationFormat>
  <Paragraphs>133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first Ideas</vt:lpstr>
      <vt:lpstr>Feature: raw scores</vt:lpstr>
      <vt:lpstr>Feature: scaled Values</vt:lpstr>
      <vt:lpstr>Distribution of scores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PowerPoint-Präsentation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24</cp:revision>
  <dcterms:created xsi:type="dcterms:W3CDTF">2019-06-25T11:59:05Z</dcterms:created>
  <dcterms:modified xsi:type="dcterms:W3CDTF">2019-06-26T12:46:09Z</dcterms:modified>
</cp:coreProperties>
</file>