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SNAP2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522809"/>
            <a:ext cx="10515600" cy="4654154"/>
          </a:xfrm>
          <a:prstGeom prst="rect">
            <a:avLst/>
          </a:prstGeom>
        </p:spPr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t>Small SNAP2 can still imply functional significance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endParaRPr/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Cutoffs: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r>
              <a:t>-4: 90, -3: 80, -2:70, -1: 60, 0:50, 1:40, 2:30, 3:0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r>
              <a:t>BLOSUM diagonal can be ignored</a:t>
            </a:r>
          </a:p>
          <a:p>
            <a:pPr marL="0" lvl="1" indent="393192" defTabSz="786384">
              <a:spcBef>
                <a:spcPts val="400"/>
              </a:spcBef>
              <a:buSzTx/>
              <a:buNone/>
              <a:defRPr sz="2064"/>
            </a:pPr>
            <a:endParaRPr/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t>Result:</a:t>
            </a:r>
          </a:p>
          <a:p>
            <a:pPr marL="0" indent="0" defTabSz="786384">
              <a:spcBef>
                <a:spcPts val="800"/>
              </a:spcBef>
              <a:buSzTx/>
              <a:buNone/>
              <a:defRPr sz="2408"/>
            </a:pPr>
            <a:r>
              <a:t>	[-1, -1, -1, -1, 1, -1, 1, -1, -1, 1, 0, -1, -1, 1, 1, -1, -1, -1, 1, 1]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109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0" name="EpochMCC.png" descr="EpochMC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 Parameter Grid Search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5" name="WeighNonBinding.png" descr="WeighNonBin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1888" y="3047992"/>
            <a:ext cx="6344024" cy="335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WeightBinding.png" descr="WeightBin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8919" y="2971418"/>
            <a:ext cx="4615438" cy="2440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omentum.png" descr="Moment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356" y="1755145"/>
            <a:ext cx="5026348" cy="4492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EpochMCC.png" descr="EpochMC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6000" y="25400"/>
            <a:ext cx="7620000" cy="680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HiddenNodes.png" descr="HiddenNod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3000" y="869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WeighNonBinding.png" descr="WeighNonBin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996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eightBinding.png" descr="WeightBin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000" y="1123950"/>
            <a:ext cx="10160000" cy="537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earningRate.png" descr="LearningRat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67356" y="508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Epochs.png" descr="Epoch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94356" y="635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omentum.png" descr="Moment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1356" y="762000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BestCutoff.png" descr="BestCutoff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18512" y="904875"/>
            <a:ext cx="767328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AllHyperParams.png" descr="AllHyperParam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379452" y="805584"/>
            <a:ext cx="767973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NetworkExample.png" descr="NetworkExampl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42732" y="1196975"/>
            <a:ext cx="689520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12CDF-A650-4B37-83CC-4863F2D853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18" y="1531257"/>
            <a:ext cx="5852172" cy="4370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A7900-4A72-487D-B6CA-426464441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72" y="1194707"/>
            <a:ext cx="5852172" cy="43708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30" name="Inhaltsplatzhalter 7"/>
          <p:cNvGraphicFramePr/>
          <p:nvPr/>
        </p:nvGraphicFramePr>
        <p:xfrm>
          <a:off x="2961850" y="2324099"/>
          <a:ext cx="626830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True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False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True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519
~1.6%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517
~1.6%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False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2842
~8.9%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27949
~87.8%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BLOSUM scores compared to single SNAP2 scores</vt:lpstr>
      <vt:lpstr>Feature: First Ideas</vt:lpstr>
      <vt:lpstr>Testing for Overfitting</vt:lpstr>
      <vt:lpstr>Hyper Parameter Grid Search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SNAP2 scores</dc:title>
  <cp:lastModifiedBy>Thomas</cp:lastModifiedBy>
  <cp:revision>1</cp:revision>
  <dcterms:modified xsi:type="dcterms:W3CDTF">2019-06-26T18:30:07Z</dcterms:modified>
</cp:coreProperties>
</file>