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8" r:id="rId9"/>
    <p:sldId id="269" r:id="rId10"/>
    <p:sldId id="270" r:id="rId11"/>
    <p:sldId id="271" r:id="rId12"/>
    <p:sldId id="264" r:id="rId13"/>
    <p:sldId id="266" r:id="rId14"/>
    <p:sldId id="257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011395"/>
              </p:ext>
            </p:extLst>
          </p:nvPr>
        </p:nvGraphicFramePr>
        <p:xfrm>
          <a:off x="2961850" y="2245353"/>
          <a:ext cx="626830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r>
                        <a:rPr lang="de-DE" dirty="0" err="1"/>
                        <a:t>Predicted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2831144-3B64-4A13-BACA-C5A92F768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073" y="2529078"/>
            <a:ext cx="5181600" cy="294443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130935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True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True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MCC: -0.0012085301496811804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0.23597300754427067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</a:t>
            </a:r>
          </a:p>
          <a:p>
            <a:r>
              <a:rPr lang="en-US" dirty="0"/>
              <a:t>Recall/TPR:	0.15441832787860757</a:t>
            </a:r>
          </a:p>
          <a:p>
            <a:r>
              <a:rPr lang="en-US" dirty="0"/>
              <a:t>F1-score:	0.2360700477598363</a:t>
            </a:r>
          </a:p>
          <a:p>
            <a:r>
              <a:rPr lang="en-US" dirty="0"/>
              <a:t>MCC:	0.23597300754427067+- 0.05293743405150672(stderr)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Cutoffs:</a:t>
            </a:r>
          </a:p>
          <a:p>
            <a:pPr marL="457200" lvl="1" indent="0">
              <a:buNone/>
            </a:pPr>
            <a:r>
              <a:rPr lang="en-US" dirty="0"/>
              <a:t>-4: 90, -3: 80, -2:70, -1: 60, 0:50, 1:40, 2:30, 3:0</a:t>
            </a:r>
          </a:p>
          <a:p>
            <a:pPr marL="457200" lvl="1" indent="0">
              <a:buNone/>
            </a:pPr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pic>
        <p:nvPicPr>
          <p:cNvPr id="11" name="Inhalts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F218A4-E584-4C5A-8A10-3838E334E2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Weigths</a:t>
            </a:r>
            <a:r>
              <a:rPr lang="de-DE" dirty="0"/>
              <a:t>: Binding 0.6; Non-</a:t>
            </a:r>
            <a:r>
              <a:rPr lang="de-DE" dirty="0" err="1"/>
              <a:t>binding</a:t>
            </a:r>
            <a:r>
              <a:rPr lang="de-DE" dirty="0"/>
              <a:t>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117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BLOSUM scores compared to single SNAP scores</vt:lpstr>
      <vt:lpstr>Feature: first Ideas</vt:lpstr>
      <vt:lpstr>Feature: raw scores</vt:lpstr>
      <vt:lpstr>Feature: scaled Values</vt:lpstr>
      <vt:lpstr>Distribution of scores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PowerPoint-Präsentation</vt:lpstr>
      <vt:lpstr>Confusion Matrix</vt:lpstr>
      <vt:lpstr>…compared to random</vt:lpstr>
      <vt:lpstr>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18</cp:revision>
  <dcterms:created xsi:type="dcterms:W3CDTF">2019-06-25T11:59:05Z</dcterms:created>
  <dcterms:modified xsi:type="dcterms:W3CDTF">2019-06-25T17:23:44Z</dcterms:modified>
</cp:coreProperties>
</file>