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3" r:id="rId4"/>
    <p:sldId id="258" r:id="rId5"/>
    <p:sldId id="259" r:id="rId6"/>
    <p:sldId id="279" r:id="rId7"/>
    <p:sldId id="260" r:id="rId8"/>
    <p:sldId id="261" r:id="rId9"/>
    <p:sldId id="262" r:id="rId10"/>
    <p:sldId id="278" r:id="rId11"/>
    <p:sldId id="263" r:id="rId12"/>
    <p:sldId id="268" r:id="rId13"/>
    <p:sldId id="269" r:id="rId14"/>
    <p:sldId id="270" r:id="rId15"/>
    <p:sldId id="271" r:id="rId16"/>
    <p:sldId id="264" r:id="rId17"/>
    <p:sldId id="257" r:id="rId18"/>
    <p:sldId id="267" r:id="rId19"/>
    <p:sldId id="277" r:id="rId20"/>
    <p:sldId id="266" r:id="rId21"/>
    <p:sldId id="276" r:id="rId22"/>
    <p:sldId id="275" r:id="rId23"/>
    <p:sldId id="26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3C47C-4423-4E72-B3BD-FC90A9A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6E57F-A9DA-49A7-B9A8-BBBF53D7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769 Proteins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BioLip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117435 </a:t>
            </a:r>
            <a:r>
              <a:rPr lang="de-DE" dirty="0" err="1">
                <a:sym typeface="Wingdings" panose="05000000000000000000" pitchFamily="2" charset="2"/>
              </a:rPr>
              <a:t>residues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91ED7-C3D1-467A-8E7C-75B24E1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C39B14-880B-40B2-89C6-D6556DA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52" y="2684477"/>
            <a:ext cx="4776240" cy="35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20160BE-0E87-4117-B39A-45786E0E9AF9}"/>
              </a:ext>
            </a:extLst>
          </p:cNvPr>
          <p:cNvSpPr txBox="1"/>
          <p:nvPr/>
        </p:nvSpPr>
        <p:spPr>
          <a:xfrm>
            <a:off x="1019532" y="4195341"/>
            <a:ext cx="482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Cross-validation:</a:t>
            </a:r>
          </a:p>
          <a:p>
            <a:pPr algn="ctr"/>
            <a:endParaRPr lang="de-DE" dirty="0"/>
          </a:p>
          <a:p>
            <a:pPr algn="ctr"/>
            <a:r>
              <a:rPr lang="en-US" dirty="0"/>
              <a:t>MCC: 0.19 ± 0.06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F1-score:	0.19 ± 0.05</a:t>
            </a:r>
          </a:p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16E3B5-479F-4B33-97DA-FEB452B6B981}"/>
              </a:ext>
            </a:extLst>
          </p:cNvPr>
          <p:cNvSpPr txBox="1"/>
          <p:nvPr/>
        </p:nvSpPr>
        <p:spPr>
          <a:xfrm>
            <a:off x="5843201" y="4195341"/>
            <a:ext cx="482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Testset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algn="ctr"/>
            <a:r>
              <a:rPr lang="en-US" dirty="0"/>
              <a:t>MCC: 0.24 ± 0.01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F1-score:	0.24 ± 0.01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6860C-4040-4A86-AD2C-E81F65562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1112383"/>
            <a:ext cx="7834449" cy="52439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6D56-A3A3-43A7-B142-4A792E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FE8B0-FB92-4D8E-9F76-A2BBF74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Cutoff</a:t>
            </a:r>
            <a:r>
              <a:rPr lang="en-GB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778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0.016364012582564594</a:t>
            </a:r>
          </a:p>
          <a:p>
            <a:r>
              <a:rPr lang="en-US" dirty="0"/>
              <a:t>Recall/TPR:	0.15441832787860757 ± 0.006444302866129453</a:t>
            </a:r>
          </a:p>
          <a:p>
            <a:r>
              <a:rPr lang="en-US" dirty="0"/>
              <a:t>F1-score:	0.2360700477598363 ± 0.008823521693012324 </a:t>
            </a:r>
          </a:p>
          <a:p>
            <a:r>
              <a:rPr lang="en-US" dirty="0"/>
              <a:t>MCC:	0.23597300754427067 ± 0.00979017430278977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</a:t>
            </a:r>
            <a:r>
              <a:rPr lang="de-DE" dirty="0"/>
              <a:t>0.006728852995094254</a:t>
            </a:r>
            <a:endParaRPr lang="en-US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</a:t>
            </a:r>
            <a:r>
              <a:rPr lang="de-DE" dirty="0"/>
              <a:t>0.01515588223022108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</a:t>
            </a:r>
            <a:r>
              <a:rPr lang="de-DE" dirty="0"/>
              <a:t>0.009743841686838386</a:t>
            </a:r>
            <a:endParaRPr lang="en-US" dirty="0"/>
          </a:p>
          <a:p>
            <a:r>
              <a:rPr lang="en-US" dirty="0"/>
              <a:t>F1: 0.1898892068383594 ± </a:t>
            </a:r>
            <a:r>
              <a:rPr lang="de-DE" dirty="0"/>
              <a:t>0.008877620919506887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4080F-5EA4-4230-9BA5-ACC49E6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6419AD2-7A35-45F1-AD9A-9DB7F960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90" y="1348229"/>
            <a:ext cx="3061228" cy="5077212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98871E3C-09A0-42E8-9DC4-ADE93C6F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42" y="1403154"/>
            <a:ext cx="4300868" cy="4967360"/>
          </a:xfrm>
          <a:prstGeom prst="rect">
            <a:avLst/>
          </a:prstGeom>
        </p:spPr>
      </p:pic>
      <p:sp>
        <p:nvSpPr>
          <p:cNvPr id="7" name="CUTOFFS">
            <a:extLst>
              <a:ext uri="{FF2B5EF4-FFF2-40B4-BE49-F238E27FC236}">
                <a16:creationId xmlns:a16="http://schemas.microsoft.com/office/drawing/2014/main" id="{8858DAE9-DD3C-43D5-829B-4088D1D3D367}"/>
              </a:ext>
            </a:extLst>
          </p:cNvPr>
          <p:cNvSpPr txBox="1"/>
          <p:nvPr/>
        </p:nvSpPr>
        <p:spPr>
          <a:xfrm>
            <a:off x="1526925" y="432559"/>
            <a:ext cx="1713159" cy="53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dirty="0"/>
              <a:t>CUTOFFS</a:t>
            </a:r>
          </a:p>
        </p:txBody>
      </p:sp>
      <p:sp>
        <p:nvSpPr>
          <p:cNvPr id="8" name="CONVERSION">
            <a:extLst>
              <a:ext uri="{FF2B5EF4-FFF2-40B4-BE49-F238E27FC236}">
                <a16:creationId xmlns:a16="http://schemas.microsoft.com/office/drawing/2014/main" id="{ECA851A3-E7E0-4024-BF54-6BC445354D9E}"/>
              </a:ext>
            </a:extLst>
          </p:cNvPr>
          <p:cNvSpPr txBox="1"/>
          <p:nvPr/>
        </p:nvSpPr>
        <p:spPr>
          <a:xfrm>
            <a:off x="8004303" y="432559"/>
            <a:ext cx="236874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dirty="0"/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28422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Breitbild</PresentationFormat>
  <Paragraphs>171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BLOSUM scores compared to single SNAP scores</vt:lpstr>
      <vt:lpstr>Outline</vt:lpstr>
      <vt:lpstr>Feature: Introduction</vt:lpstr>
      <vt:lpstr>Distribution of scores</vt:lpstr>
      <vt:lpstr>Feature: first Ideas</vt:lpstr>
      <vt:lpstr>PowerPoint-Präsentation</vt:lpstr>
      <vt:lpstr>Feature: raw scores</vt:lpstr>
      <vt:lpstr>Feature: scaled Values</vt:lpstr>
      <vt:lpstr>Algorithm</vt:lpstr>
      <vt:lpstr>Training dataset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Cutoff distribution</vt:lpstr>
      <vt:lpstr>PowerPoint-Präsentation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44</cp:revision>
  <dcterms:created xsi:type="dcterms:W3CDTF">2019-06-25T11:59:05Z</dcterms:created>
  <dcterms:modified xsi:type="dcterms:W3CDTF">2019-07-01T15:33:03Z</dcterms:modified>
</cp:coreProperties>
</file>