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81" r:id="rId13"/>
    <p:sldId id="280" r:id="rId14"/>
    <p:sldId id="264" r:id="rId15"/>
    <p:sldId id="282" r:id="rId16"/>
    <p:sldId id="257" r:id="rId17"/>
    <p:sldId id="267" r:id="rId18"/>
    <p:sldId id="277" r:id="rId19"/>
    <p:sldId id="266" r:id="rId20"/>
    <p:sldId id="276" r:id="rId21"/>
    <p:sldId id="27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Binding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BE2E-4589-A15E-AFCF3766DE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BB4DFA-6D48-4520-9010-7EDE8E7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F33D3-9069-4D4C-9516-E199B04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396182"/>
            <a:ext cx="5844477" cy="47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28BB7-F736-403A-8148-D7C277B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BCE079-D2DF-4BF4-BD70-8B148045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0" y="1573162"/>
            <a:ext cx="5616099" cy="459396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FEA97-8DE3-4EE5-BE9E-4910A30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063C6-82FD-42B7-9CA8-2140C8C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ED216-F3FD-486D-8A29-606A0C6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31827 residues</a:t>
            </a:r>
          </a:p>
          <a:p>
            <a:endParaRPr lang="en-US" dirty="0"/>
          </a:p>
          <a:p>
            <a:r>
              <a:rPr lang="en-US" dirty="0"/>
              <a:t>No other information known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2A49C-7318-4E14-ABC9-729CE3A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90DAA7-BDF0-4A48-B9AE-039DFF5D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3093"/>
              </p:ext>
            </p:extLst>
          </p:nvPr>
        </p:nvGraphicFramePr>
        <p:xfrm>
          <a:off x="6182954" y="1586809"/>
          <a:ext cx="6419542" cy="418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measures: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Recall/TPR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1ADD-2CE4-4003-B77E-E4D4344E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F2C987-8AD9-40C4-A534-80D9F09B9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Cross-validation: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MCC: 19% ± 1% </a:t>
            </a:r>
          </a:p>
          <a:p>
            <a:r>
              <a:rPr lang="en-US" dirty="0"/>
              <a:t>F1-score: 19% ± 1%</a:t>
            </a:r>
          </a:p>
          <a:p>
            <a:r>
              <a:rPr lang="en-US" dirty="0"/>
              <a:t>Precision: 40% ± 2%</a:t>
            </a:r>
          </a:p>
          <a:p>
            <a:r>
              <a:rPr lang="en-US" dirty="0"/>
              <a:t>Recall: </a:t>
            </a:r>
            <a:r>
              <a:rPr lang="it-IT" dirty="0"/>
              <a:t>13.4% </a:t>
            </a:r>
            <a:r>
              <a:rPr lang="en-US" dirty="0"/>
              <a:t>± </a:t>
            </a:r>
            <a:r>
              <a:rPr lang="de-DE" dirty="0"/>
              <a:t>0.7%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7A9C6F-1B46-4F36-B300-25319252D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Testset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en-US" dirty="0"/>
              <a:t>MCC: 24% ± 1%</a:t>
            </a:r>
          </a:p>
          <a:p>
            <a:r>
              <a:rPr lang="en-US" dirty="0"/>
              <a:t>F1-score: 24% ± 1%</a:t>
            </a:r>
          </a:p>
          <a:p>
            <a:r>
              <a:rPr lang="en-US" dirty="0"/>
              <a:t>Precision: 50% ± 2%</a:t>
            </a:r>
          </a:p>
          <a:p>
            <a:r>
              <a:rPr lang="en-US" dirty="0"/>
              <a:t>Recall: 15.4% ± 0.6%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AB26D1-49A8-44C9-A7CE-46D50D2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1F83B14-ECDC-4454-9011-9B25F91707E3}"/>
              </a:ext>
            </a:extLst>
          </p:cNvPr>
          <p:cNvGrpSpPr/>
          <p:nvPr/>
        </p:nvGrpSpPr>
        <p:grpSpPr>
          <a:xfrm>
            <a:off x="518594" y="618605"/>
            <a:ext cx="3061228" cy="5456941"/>
            <a:chOff x="852890" y="968500"/>
            <a:chExt cx="3061228" cy="5456941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C6419AD2-7A35-45F1-AD9A-9DB7F960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890" y="1348229"/>
              <a:ext cx="3061228" cy="5077212"/>
            </a:xfrm>
            <a:prstGeom prst="rect">
              <a:avLst/>
            </a:prstGeom>
          </p:spPr>
        </p:pic>
        <p:sp>
          <p:nvSpPr>
            <p:cNvPr id="7" name="CUTOFFS">
              <a:extLst>
                <a:ext uri="{FF2B5EF4-FFF2-40B4-BE49-F238E27FC236}">
                  <a16:creationId xmlns:a16="http://schemas.microsoft.com/office/drawing/2014/main" id="{8858DAE9-DD3C-43D5-829B-4088D1D3D367}"/>
                </a:ext>
              </a:extLst>
            </p:cNvPr>
            <p:cNvSpPr txBox="1"/>
            <p:nvPr/>
          </p:nvSpPr>
          <p:spPr>
            <a:xfrm>
              <a:off x="1818950" y="968500"/>
              <a:ext cx="93531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CUTOFFS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30E9AB-C5ED-4A90-9D1C-435AB41428D2}"/>
              </a:ext>
            </a:extLst>
          </p:cNvPr>
          <p:cNvGrpSpPr/>
          <p:nvPr/>
        </p:nvGrpSpPr>
        <p:grpSpPr>
          <a:xfrm>
            <a:off x="4309732" y="618605"/>
            <a:ext cx="4300868" cy="5256111"/>
            <a:chOff x="6861262" y="913573"/>
            <a:chExt cx="4300868" cy="5256111"/>
          </a:xfrm>
        </p:grpSpPr>
        <p:sp>
          <p:nvSpPr>
            <p:cNvPr id="8" name="CONVERSION">
              <a:extLst>
                <a:ext uri="{FF2B5EF4-FFF2-40B4-BE49-F238E27FC236}">
                  <a16:creationId xmlns:a16="http://schemas.microsoft.com/office/drawing/2014/main" id="{ECA851A3-E7E0-4024-BF54-6BC445354D9E}"/>
                </a:ext>
              </a:extLst>
            </p:cNvPr>
            <p:cNvSpPr txBox="1"/>
            <p:nvPr/>
          </p:nvSpPr>
          <p:spPr>
            <a:xfrm>
              <a:off x="8338884" y="913573"/>
              <a:ext cx="134562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CONVERSION</a:t>
              </a:r>
            </a:p>
          </p:txBody>
        </p:sp>
        <p:graphicFrame>
          <p:nvGraphicFramePr>
            <p:cNvPr id="9" name="Table">
              <a:extLst>
                <a:ext uri="{FF2B5EF4-FFF2-40B4-BE49-F238E27FC236}">
                  <a16:creationId xmlns:a16="http://schemas.microsoft.com/office/drawing/2014/main" id="{4BCB8311-8A3D-42F5-BCB9-CE23BB2475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8322"/>
                </p:ext>
              </p:extLst>
            </p:nvPr>
          </p:nvGraphicFramePr>
          <p:xfrm>
            <a:off x="6861262" y="1494132"/>
            <a:ext cx="4300868" cy="4675552"/>
          </p:xfrm>
          <a:graphic>
            <a:graphicData uri="http://schemas.openxmlformats.org/drawingml/2006/table">
              <a:tbl>
                <a:tblPr firstRow="1">
                  <a:tableStyleId>{F5AB1C69-6EDB-4FF4-983F-18BD219EF322}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Mutation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BLOSUM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SNAP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Feature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59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R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91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V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35FE8BD5-2EAB-4381-9B00-75F44A92F879}"/>
              </a:ext>
            </a:extLst>
          </p:cNvPr>
          <p:cNvSpPr txBox="1"/>
          <p:nvPr/>
        </p:nvSpPr>
        <p:spPr>
          <a:xfrm rot="10800000" flipH="1" flipV="1">
            <a:off x="9025878" y="3167608"/>
            <a:ext cx="22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 =  ………..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213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</vt:lpstr>
      <vt:lpstr>Testing Dataset</vt:lpstr>
      <vt:lpstr>Performance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53</cp:revision>
  <dcterms:created xsi:type="dcterms:W3CDTF">2019-06-25T11:59:05Z</dcterms:created>
  <dcterms:modified xsi:type="dcterms:W3CDTF">2019-07-02T15:06:16Z</dcterms:modified>
</cp:coreProperties>
</file>