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1726-768C-0A4A-8AB2-4D67E41FD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970FB-6161-990F-6744-9B0D0D6FA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79E22-0EC8-E9DD-1BFB-F062AAA5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A019-5516-401C-8C0A-3AB9745FE234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80557-E01B-B47A-E9E2-B00537BE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EA783-B06A-068E-F5EB-2197B721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267A-57E2-46FA-9629-5D4374D18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51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A9E7-656D-8092-136C-B8449D14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4C87F-C9CF-14B3-943D-E08360BC8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E81FF-6934-AE5C-21A1-BE382D71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A019-5516-401C-8C0A-3AB9745FE234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034F7-66A1-50A7-4F0C-DC5FD12F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56746-E48E-6F25-CD71-322D72FC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267A-57E2-46FA-9629-5D4374D18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13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8CD1-110B-106A-C011-E224A9EC2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C394A-2198-FF95-0138-1B9DAF6C2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C6434-330D-4ED4-2AF6-5C4CC1FD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A019-5516-401C-8C0A-3AB9745FE234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BCD3D-6B26-FAB6-60CC-0BE5DD6C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AE1D2-1132-7B1D-DA42-E075D444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267A-57E2-46FA-9629-5D4374D18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4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1435-D43D-C78B-BAFD-6549497A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A7CFF-CAC8-CC40-A342-057A6DBDD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36F8D-617A-2B7F-6A9F-6D08B989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A019-5516-401C-8C0A-3AB9745FE234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D8FD3-DA58-B712-F48C-FACC9BB7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631CC-338F-D0CE-29B9-D51F342E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267A-57E2-46FA-9629-5D4374D18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56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BB81-73A4-17FA-D973-99582851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08340-7562-0B78-9FF9-5387E5159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6190E-701E-2D54-B0DF-61417CCE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A019-5516-401C-8C0A-3AB9745FE234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5353F-26C9-4C58-3E31-28FAE3C4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D083D-C181-BA0D-9595-4D7B2AB4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267A-57E2-46FA-9629-5D4374D18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14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D682-5AE7-8D13-7D6F-FA206B42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3FB20-845D-14CB-A9AA-E47F9B765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2E1FA-A8BC-A553-7410-54C3F9CAD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8EA63-C2A8-0948-0696-FB9B36A4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A019-5516-401C-8C0A-3AB9745FE234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7D6E6-35AE-AB5E-D578-CF276533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963DA-2464-FA20-4594-1024C9AA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267A-57E2-46FA-9629-5D4374D18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60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6BAC-B731-4BA0-856D-9A0B069B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B0375-DD6D-2C47-6355-A99DBAE3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5F9BA-1CFE-61A3-93F8-A8DBE5260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BFD15-7B28-1974-B03D-C5F1FB2D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40712-D807-2594-08C3-A12A7E72C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62D4A-D0E6-2D18-87FC-911C399A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A019-5516-401C-8C0A-3AB9745FE234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7E51C-B4BC-29F5-8A5F-3584D0D7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5BB17-4441-4B20-F557-7090CDF0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267A-57E2-46FA-9629-5D4374D18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01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0E1B-6AE4-489F-0C91-6F1BACBC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15B44-D334-00DE-CC49-09C6C48E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A019-5516-401C-8C0A-3AB9745FE234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8C5A5-D217-D9E0-AD16-F138BF1F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0DB1E-ACEB-7C41-18C1-53F3D855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267A-57E2-46FA-9629-5D4374D18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40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0076D-9548-955D-7FF3-BAB257CB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A019-5516-401C-8C0A-3AB9745FE234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0438E-E3CF-442D-0914-0634B57E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8175F-A23B-1F27-0C54-C56F3DFF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267A-57E2-46FA-9629-5D4374D18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24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8E33-140A-EBB8-7A2E-AEAD8DBD3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CFF64-E343-5EF5-2922-4EA941FF6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9F9FE-9ABE-E538-1750-8236EB75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D1ED3-E9BD-8A45-2182-F84E340B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A019-5516-401C-8C0A-3AB9745FE234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7A8A0-EBDA-4641-EB4F-BCC45C7C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795C4-E804-642A-27A1-EBC03C66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267A-57E2-46FA-9629-5D4374D18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99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71D6-0325-B3EC-51C8-DBC99BF0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19B4E3-1C56-A46B-607D-08647027C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0D66E-C450-6098-B094-EF1982BA2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115CE-CE61-3CBA-31B1-5F8CAE43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A019-5516-401C-8C0A-3AB9745FE234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A8C89-E3A8-7512-8AAF-FA48E997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FB980-60C3-9E5B-0FD2-D4C69A19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267A-57E2-46FA-9629-5D4374D18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6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25C879-E0EE-2A15-16AB-0E8F3CDD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E2A44-AFF6-0E34-B5FF-CA1B2F2A3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8AFE1-31D9-49E3-181B-68D0AC25D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FA019-5516-401C-8C0A-3AB9745FE234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A2469-51F2-BECD-AA6C-363473CAA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D7E11-D59A-DED9-C547-0A6D57EE5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C267A-57E2-46FA-9629-5D4374D18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94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2C35AD-16F7-0F67-4B72-B9C267151007}"/>
              </a:ext>
            </a:extLst>
          </p:cNvPr>
          <p:cNvSpPr/>
          <p:nvPr/>
        </p:nvSpPr>
        <p:spPr>
          <a:xfrm>
            <a:off x="2364304" y="2834826"/>
            <a:ext cx="489485" cy="37874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6311C-59B6-FA49-BED2-0A59BDE37C05}"/>
              </a:ext>
            </a:extLst>
          </p:cNvPr>
          <p:cNvSpPr/>
          <p:nvPr/>
        </p:nvSpPr>
        <p:spPr>
          <a:xfrm>
            <a:off x="3360169" y="2834826"/>
            <a:ext cx="489485" cy="37874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CD9B00-2F0E-7E32-2EB2-4E5013F6E239}"/>
              </a:ext>
            </a:extLst>
          </p:cNvPr>
          <p:cNvSpPr/>
          <p:nvPr/>
        </p:nvSpPr>
        <p:spPr>
          <a:xfrm>
            <a:off x="4363869" y="2834826"/>
            <a:ext cx="489485" cy="37874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BB55FF-1A15-8433-049A-50307EA04010}"/>
              </a:ext>
            </a:extLst>
          </p:cNvPr>
          <p:cNvSpPr/>
          <p:nvPr/>
        </p:nvSpPr>
        <p:spPr>
          <a:xfrm>
            <a:off x="5360221" y="2834826"/>
            <a:ext cx="489485" cy="37874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E60E79-60F2-0F3D-F495-6B01138DA8FC}"/>
              </a:ext>
            </a:extLst>
          </p:cNvPr>
          <p:cNvSpPr/>
          <p:nvPr/>
        </p:nvSpPr>
        <p:spPr>
          <a:xfrm>
            <a:off x="5870616" y="2834826"/>
            <a:ext cx="489485" cy="37874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672794-F88B-3A91-4914-2222765CF827}"/>
              </a:ext>
            </a:extLst>
          </p:cNvPr>
          <p:cNvSpPr/>
          <p:nvPr/>
        </p:nvSpPr>
        <p:spPr>
          <a:xfrm>
            <a:off x="6858280" y="2834826"/>
            <a:ext cx="489485" cy="37874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01F270-7EB4-8EFF-048D-0138E2F1EF18}"/>
              </a:ext>
            </a:extLst>
          </p:cNvPr>
          <p:cNvSpPr/>
          <p:nvPr/>
        </p:nvSpPr>
        <p:spPr>
          <a:xfrm>
            <a:off x="7886986" y="2834826"/>
            <a:ext cx="489485" cy="37874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E0004-71E1-C966-F476-725F720F88FA}"/>
              </a:ext>
            </a:extLst>
          </p:cNvPr>
          <p:cNvSpPr/>
          <p:nvPr/>
        </p:nvSpPr>
        <p:spPr>
          <a:xfrm>
            <a:off x="8889617" y="2834826"/>
            <a:ext cx="489485" cy="37874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590CFB-F330-3A53-0E32-D7767C8E5023}"/>
              </a:ext>
            </a:extLst>
          </p:cNvPr>
          <p:cNvCxnSpPr>
            <a:cxnSpLocks/>
          </p:cNvCxnSpPr>
          <p:nvPr/>
        </p:nvCxnSpPr>
        <p:spPr>
          <a:xfrm>
            <a:off x="1840832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065CAD-07D0-6BB8-2545-472F88A9D066}"/>
              </a:ext>
            </a:extLst>
          </p:cNvPr>
          <p:cNvCxnSpPr>
            <a:cxnSpLocks/>
          </p:cNvCxnSpPr>
          <p:nvPr/>
        </p:nvCxnSpPr>
        <p:spPr>
          <a:xfrm>
            <a:off x="2342530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5117FA-A306-CCDE-1CCC-38A720BF5D9D}"/>
              </a:ext>
            </a:extLst>
          </p:cNvPr>
          <p:cNvCxnSpPr>
            <a:cxnSpLocks/>
          </p:cNvCxnSpPr>
          <p:nvPr/>
        </p:nvCxnSpPr>
        <p:spPr>
          <a:xfrm>
            <a:off x="2844228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CFE4A9-986B-DAAC-CAED-15D436970628}"/>
              </a:ext>
            </a:extLst>
          </p:cNvPr>
          <p:cNvCxnSpPr>
            <a:cxnSpLocks/>
          </p:cNvCxnSpPr>
          <p:nvPr/>
        </p:nvCxnSpPr>
        <p:spPr>
          <a:xfrm>
            <a:off x="3345926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C046D-6F4F-267B-2016-9572C12CEBEC}"/>
              </a:ext>
            </a:extLst>
          </p:cNvPr>
          <p:cNvCxnSpPr>
            <a:cxnSpLocks/>
          </p:cNvCxnSpPr>
          <p:nvPr/>
        </p:nvCxnSpPr>
        <p:spPr>
          <a:xfrm>
            <a:off x="3847624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DEF648-7B7A-6888-4AF4-781D71E1BC45}"/>
              </a:ext>
            </a:extLst>
          </p:cNvPr>
          <p:cNvCxnSpPr>
            <a:cxnSpLocks/>
          </p:cNvCxnSpPr>
          <p:nvPr/>
        </p:nvCxnSpPr>
        <p:spPr>
          <a:xfrm>
            <a:off x="4349322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89E42C-6EE1-2974-FA80-40E476880FCE}"/>
              </a:ext>
            </a:extLst>
          </p:cNvPr>
          <p:cNvCxnSpPr>
            <a:cxnSpLocks/>
          </p:cNvCxnSpPr>
          <p:nvPr/>
        </p:nvCxnSpPr>
        <p:spPr>
          <a:xfrm>
            <a:off x="4851020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7D90FF-22A0-45CA-1719-FF90D615E821}"/>
              </a:ext>
            </a:extLst>
          </p:cNvPr>
          <p:cNvCxnSpPr>
            <a:cxnSpLocks/>
          </p:cNvCxnSpPr>
          <p:nvPr/>
        </p:nvCxnSpPr>
        <p:spPr>
          <a:xfrm>
            <a:off x="5352718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C5AAC5-028F-B9C6-63FB-F39F4FB41E5E}"/>
              </a:ext>
            </a:extLst>
          </p:cNvPr>
          <p:cNvCxnSpPr>
            <a:cxnSpLocks/>
          </p:cNvCxnSpPr>
          <p:nvPr/>
        </p:nvCxnSpPr>
        <p:spPr>
          <a:xfrm>
            <a:off x="5854416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D7FF8C-2408-AC65-89E6-D6A11314D352}"/>
              </a:ext>
            </a:extLst>
          </p:cNvPr>
          <p:cNvCxnSpPr>
            <a:cxnSpLocks/>
          </p:cNvCxnSpPr>
          <p:nvPr/>
        </p:nvCxnSpPr>
        <p:spPr>
          <a:xfrm>
            <a:off x="6356114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97E0CD-2FDD-D25B-DF9F-E75F27478958}"/>
              </a:ext>
            </a:extLst>
          </p:cNvPr>
          <p:cNvCxnSpPr>
            <a:cxnSpLocks/>
          </p:cNvCxnSpPr>
          <p:nvPr/>
        </p:nvCxnSpPr>
        <p:spPr>
          <a:xfrm>
            <a:off x="6857812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28B74F-86E2-4462-4592-C7C746ACDED7}"/>
              </a:ext>
            </a:extLst>
          </p:cNvPr>
          <p:cNvCxnSpPr>
            <a:cxnSpLocks/>
          </p:cNvCxnSpPr>
          <p:nvPr/>
        </p:nvCxnSpPr>
        <p:spPr>
          <a:xfrm>
            <a:off x="7861208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8213AB-DDE5-9252-FFE1-5C719AB85409}"/>
              </a:ext>
            </a:extLst>
          </p:cNvPr>
          <p:cNvCxnSpPr>
            <a:cxnSpLocks/>
          </p:cNvCxnSpPr>
          <p:nvPr/>
        </p:nvCxnSpPr>
        <p:spPr>
          <a:xfrm>
            <a:off x="8864604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E1B3FA-3B9F-0FC6-9DFF-0AB088EF7E87}"/>
              </a:ext>
            </a:extLst>
          </p:cNvPr>
          <p:cNvCxnSpPr>
            <a:cxnSpLocks/>
          </p:cNvCxnSpPr>
          <p:nvPr/>
        </p:nvCxnSpPr>
        <p:spPr>
          <a:xfrm>
            <a:off x="9868000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413C43-48B0-9B11-CC35-3E228FBAA065}"/>
              </a:ext>
            </a:extLst>
          </p:cNvPr>
          <p:cNvCxnSpPr>
            <a:cxnSpLocks/>
          </p:cNvCxnSpPr>
          <p:nvPr/>
        </p:nvCxnSpPr>
        <p:spPr>
          <a:xfrm>
            <a:off x="10871396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23D80E-8A83-FB50-152D-98082B926E98}"/>
              </a:ext>
            </a:extLst>
          </p:cNvPr>
          <p:cNvCxnSpPr>
            <a:cxnSpLocks/>
          </p:cNvCxnSpPr>
          <p:nvPr/>
        </p:nvCxnSpPr>
        <p:spPr>
          <a:xfrm>
            <a:off x="11874792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84AD89-CF53-B96B-F4D5-FA208FD5674A}"/>
              </a:ext>
            </a:extLst>
          </p:cNvPr>
          <p:cNvCxnSpPr>
            <a:cxnSpLocks/>
          </p:cNvCxnSpPr>
          <p:nvPr/>
        </p:nvCxnSpPr>
        <p:spPr>
          <a:xfrm>
            <a:off x="7359510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C8771F-E9F5-189D-22D4-EA18195E7CC6}"/>
              </a:ext>
            </a:extLst>
          </p:cNvPr>
          <p:cNvCxnSpPr>
            <a:cxnSpLocks/>
          </p:cNvCxnSpPr>
          <p:nvPr/>
        </p:nvCxnSpPr>
        <p:spPr>
          <a:xfrm>
            <a:off x="8362906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FCCE01-6812-5A13-CFB0-07E581AE1F4C}"/>
              </a:ext>
            </a:extLst>
          </p:cNvPr>
          <p:cNvCxnSpPr>
            <a:cxnSpLocks/>
          </p:cNvCxnSpPr>
          <p:nvPr/>
        </p:nvCxnSpPr>
        <p:spPr>
          <a:xfrm>
            <a:off x="9366302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BB03A7C-97FC-2DB3-5347-66119577D142}"/>
              </a:ext>
            </a:extLst>
          </p:cNvPr>
          <p:cNvCxnSpPr>
            <a:cxnSpLocks/>
          </p:cNvCxnSpPr>
          <p:nvPr/>
        </p:nvCxnSpPr>
        <p:spPr>
          <a:xfrm>
            <a:off x="10369698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7AA452-CEDA-139A-3846-7FDC1B9B4810}"/>
              </a:ext>
            </a:extLst>
          </p:cNvPr>
          <p:cNvCxnSpPr>
            <a:cxnSpLocks/>
          </p:cNvCxnSpPr>
          <p:nvPr/>
        </p:nvCxnSpPr>
        <p:spPr>
          <a:xfrm>
            <a:off x="11373094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DA40880-A7A0-4E7F-5293-C47ED489AFDD}"/>
              </a:ext>
            </a:extLst>
          </p:cNvPr>
          <p:cNvCxnSpPr/>
          <p:nvPr/>
        </p:nvCxnSpPr>
        <p:spPr>
          <a:xfrm>
            <a:off x="1840832" y="1557119"/>
            <a:ext cx="0" cy="4211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0FCEEF-251D-8B89-48F8-13DE47EE977B}"/>
              </a:ext>
            </a:extLst>
          </p:cNvPr>
          <p:cNvCxnSpPr>
            <a:cxnSpLocks/>
          </p:cNvCxnSpPr>
          <p:nvPr/>
        </p:nvCxnSpPr>
        <p:spPr>
          <a:xfrm>
            <a:off x="1347163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3E86030-B7FC-B92B-7B6C-D5A5588133AB}"/>
              </a:ext>
            </a:extLst>
          </p:cNvPr>
          <p:cNvCxnSpPr/>
          <p:nvPr/>
        </p:nvCxnSpPr>
        <p:spPr>
          <a:xfrm>
            <a:off x="11373094" y="1547092"/>
            <a:ext cx="0" cy="4211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8C44D50-546A-9414-5365-A47F5558D05E}"/>
              </a:ext>
            </a:extLst>
          </p:cNvPr>
          <p:cNvCxnSpPr>
            <a:cxnSpLocks/>
          </p:cNvCxnSpPr>
          <p:nvPr/>
        </p:nvCxnSpPr>
        <p:spPr>
          <a:xfrm>
            <a:off x="1347163" y="1557119"/>
            <a:ext cx="5016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6B637F0-ECDC-05D6-6C4E-F182F6A52474}"/>
              </a:ext>
            </a:extLst>
          </p:cNvPr>
          <p:cNvCxnSpPr>
            <a:cxnSpLocks/>
          </p:cNvCxnSpPr>
          <p:nvPr/>
        </p:nvCxnSpPr>
        <p:spPr>
          <a:xfrm>
            <a:off x="1840832" y="1978224"/>
            <a:ext cx="95322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8CE75E7-50AD-74CB-E82D-3CD3C947AC98}"/>
              </a:ext>
            </a:extLst>
          </p:cNvPr>
          <p:cNvCxnSpPr>
            <a:cxnSpLocks/>
          </p:cNvCxnSpPr>
          <p:nvPr/>
        </p:nvCxnSpPr>
        <p:spPr>
          <a:xfrm>
            <a:off x="11373094" y="1557119"/>
            <a:ext cx="5016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3277136-B36C-7CFC-439B-C518DE658512}"/>
              </a:ext>
            </a:extLst>
          </p:cNvPr>
          <p:cNvCxnSpPr/>
          <p:nvPr/>
        </p:nvCxnSpPr>
        <p:spPr>
          <a:xfrm flipV="1">
            <a:off x="1848854" y="2832121"/>
            <a:ext cx="1003396" cy="38501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6C3CA8B-F2B8-7BB6-2A82-FB3A5A076763}"/>
              </a:ext>
            </a:extLst>
          </p:cNvPr>
          <p:cNvGrpSpPr/>
          <p:nvPr/>
        </p:nvGrpSpPr>
        <p:grpSpPr>
          <a:xfrm>
            <a:off x="2852250" y="2808058"/>
            <a:ext cx="1003396" cy="421105"/>
            <a:chOff x="890337" y="613611"/>
            <a:chExt cx="1003396" cy="421105"/>
          </a:xfrm>
        </p:grpSpPr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627B0665-01D8-B03D-A4B9-E3A17C6C61D1}"/>
                </a:ext>
              </a:extLst>
            </p:cNvPr>
            <p:cNvCxnSpPr/>
            <p:nvPr/>
          </p:nvCxnSpPr>
          <p:spPr>
            <a:xfrm flipV="1">
              <a:off x="890337" y="637674"/>
              <a:ext cx="1003396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38F4135-0BE5-E3A5-115D-98CFC51828A3}"/>
                </a:ext>
              </a:extLst>
            </p:cNvPr>
            <p:cNvCxnSpPr/>
            <p:nvPr/>
          </p:nvCxnSpPr>
          <p:spPr>
            <a:xfrm>
              <a:off x="890337" y="613611"/>
              <a:ext cx="0" cy="4211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6989B90-2531-B8E1-543C-B5BF46C769F8}"/>
              </a:ext>
            </a:extLst>
          </p:cNvPr>
          <p:cNvGrpSpPr/>
          <p:nvPr/>
        </p:nvGrpSpPr>
        <p:grpSpPr>
          <a:xfrm>
            <a:off x="3855646" y="2808058"/>
            <a:ext cx="1003396" cy="421105"/>
            <a:chOff x="890337" y="613611"/>
            <a:chExt cx="1003396" cy="421105"/>
          </a:xfrm>
        </p:grpSpPr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50D1C455-D610-DF57-1817-353CA6752A7D}"/>
                </a:ext>
              </a:extLst>
            </p:cNvPr>
            <p:cNvCxnSpPr/>
            <p:nvPr/>
          </p:nvCxnSpPr>
          <p:spPr>
            <a:xfrm flipV="1">
              <a:off x="890337" y="637674"/>
              <a:ext cx="1003396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A438069-E2C2-4117-2561-7B5B2B42D67D}"/>
                </a:ext>
              </a:extLst>
            </p:cNvPr>
            <p:cNvCxnSpPr/>
            <p:nvPr/>
          </p:nvCxnSpPr>
          <p:spPr>
            <a:xfrm>
              <a:off x="890337" y="613611"/>
              <a:ext cx="0" cy="4211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404BEB7-CE2F-A8B4-54C5-8847B46516FB}"/>
              </a:ext>
            </a:extLst>
          </p:cNvPr>
          <p:cNvGrpSpPr/>
          <p:nvPr/>
        </p:nvGrpSpPr>
        <p:grpSpPr>
          <a:xfrm>
            <a:off x="4859042" y="2808058"/>
            <a:ext cx="1003396" cy="421105"/>
            <a:chOff x="890337" y="613611"/>
            <a:chExt cx="1003396" cy="421105"/>
          </a:xfrm>
        </p:grpSpPr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2BB28823-D114-DA18-2A12-0C3A02DC123B}"/>
                </a:ext>
              </a:extLst>
            </p:cNvPr>
            <p:cNvCxnSpPr/>
            <p:nvPr/>
          </p:nvCxnSpPr>
          <p:spPr>
            <a:xfrm flipV="1">
              <a:off x="890337" y="637674"/>
              <a:ext cx="1003396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564E2F0-93B5-9697-5440-7C73B3283613}"/>
                </a:ext>
              </a:extLst>
            </p:cNvPr>
            <p:cNvCxnSpPr/>
            <p:nvPr/>
          </p:nvCxnSpPr>
          <p:spPr>
            <a:xfrm>
              <a:off x="890337" y="613611"/>
              <a:ext cx="0" cy="4211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DA1EEB4-70D0-A1AE-CF11-6552B4F4F793}"/>
              </a:ext>
            </a:extLst>
          </p:cNvPr>
          <p:cNvGrpSpPr/>
          <p:nvPr/>
        </p:nvGrpSpPr>
        <p:grpSpPr>
          <a:xfrm>
            <a:off x="5862438" y="2808058"/>
            <a:ext cx="1003396" cy="421105"/>
            <a:chOff x="890337" y="613611"/>
            <a:chExt cx="1003396" cy="421105"/>
          </a:xfrm>
        </p:grpSpPr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5B5C8B8F-46C1-BE3F-3494-F794C05335B2}"/>
                </a:ext>
              </a:extLst>
            </p:cNvPr>
            <p:cNvCxnSpPr/>
            <p:nvPr/>
          </p:nvCxnSpPr>
          <p:spPr>
            <a:xfrm flipV="1">
              <a:off x="890337" y="637674"/>
              <a:ext cx="1003396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AE0A2AC-920C-CBB1-EB79-C4F6C6FE8143}"/>
                </a:ext>
              </a:extLst>
            </p:cNvPr>
            <p:cNvCxnSpPr/>
            <p:nvPr/>
          </p:nvCxnSpPr>
          <p:spPr>
            <a:xfrm>
              <a:off x="890337" y="613611"/>
              <a:ext cx="0" cy="4211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2A1D4B2-8F7E-6BA4-4D7B-7487AEB07AC3}"/>
              </a:ext>
            </a:extLst>
          </p:cNvPr>
          <p:cNvGrpSpPr/>
          <p:nvPr/>
        </p:nvGrpSpPr>
        <p:grpSpPr>
          <a:xfrm>
            <a:off x="6865834" y="2808058"/>
            <a:ext cx="1003396" cy="421105"/>
            <a:chOff x="890337" y="613611"/>
            <a:chExt cx="1003396" cy="421105"/>
          </a:xfrm>
        </p:grpSpPr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1A899E00-76DA-62A8-4414-D07EFC2EDB93}"/>
                </a:ext>
              </a:extLst>
            </p:cNvPr>
            <p:cNvCxnSpPr/>
            <p:nvPr/>
          </p:nvCxnSpPr>
          <p:spPr>
            <a:xfrm flipV="1">
              <a:off x="890337" y="637674"/>
              <a:ext cx="1003396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34AF83F-6B32-FCF3-6FD0-40153C3AF276}"/>
                </a:ext>
              </a:extLst>
            </p:cNvPr>
            <p:cNvCxnSpPr/>
            <p:nvPr/>
          </p:nvCxnSpPr>
          <p:spPr>
            <a:xfrm>
              <a:off x="890337" y="613611"/>
              <a:ext cx="0" cy="4211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4B065C8-1CAD-F9D9-72B7-658178EB153A}"/>
              </a:ext>
            </a:extLst>
          </p:cNvPr>
          <p:cNvGrpSpPr/>
          <p:nvPr/>
        </p:nvGrpSpPr>
        <p:grpSpPr>
          <a:xfrm>
            <a:off x="7869230" y="2808058"/>
            <a:ext cx="1003396" cy="421105"/>
            <a:chOff x="890337" y="613611"/>
            <a:chExt cx="1003396" cy="421105"/>
          </a:xfrm>
        </p:grpSpPr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874A79C3-DD24-6A4F-A114-73503660B566}"/>
                </a:ext>
              </a:extLst>
            </p:cNvPr>
            <p:cNvCxnSpPr/>
            <p:nvPr/>
          </p:nvCxnSpPr>
          <p:spPr>
            <a:xfrm flipV="1">
              <a:off x="890337" y="637674"/>
              <a:ext cx="1003396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460BB71-2BCB-B622-D9FE-9A237F8B66F1}"/>
                </a:ext>
              </a:extLst>
            </p:cNvPr>
            <p:cNvCxnSpPr/>
            <p:nvPr/>
          </p:nvCxnSpPr>
          <p:spPr>
            <a:xfrm>
              <a:off x="890337" y="613611"/>
              <a:ext cx="0" cy="4211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FBCDF6A-D777-6D5D-5DC7-5B6A7B3C8D4D}"/>
              </a:ext>
            </a:extLst>
          </p:cNvPr>
          <p:cNvGrpSpPr/>
          <p:nvPr/>
        </p:nvGrpSpPr>
        <p:grpSpPr>
          <a:xfrm>
            <a:off x="8872626" y="2808058"/>
            <a:ext cx="1003396" cy="421105"/>
            <a:chOff x="890337" y="613611"/>
            <a:chExt cx="1003396" cy="421105"/>
          </a:xfrm>
        </p:grpSpPr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A3F1C466-62BB-14E0-3846-A961964EEDC3}"/>
                </a:ext>
              </a:extLst>
            </p:cNvPr>
            <p:cNvCxnSpPr/>
            <p:nvPr/>
          </p:nvCxnSpPr>
          <p:spPr>
            <a:xfrm flipV="1">
              <a:off x="890337" y="637674"/>
              <a:ext cx="1003396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14A7CD4-BBBB-28A3-DF65-F7FB660F2181}"/>
                </a:ext>
              </a:extLst>
            </p:cNvPr>
            <p:cNvCxnSpPr/>
            <p:nvPr/>
          </p:nvCxnSpPr>
          <p:spPr>
            <a:xfrm>
              <a:off x="890337" y="613611"/>
              <a:ext cx="0" cy="4211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51592C4-1DCF-DEB7-7EFD-D3C81328E3C6}"/>
              </a:ext>
            </a:extLst>
          </p:cNvPr>
          <p:cNvGrpSpPr/>
          <p:nvPr/>
        </p:nvGrpSpPr>
        <p:grpSpPr>
          <a:xfrm>
            <a:off x="9876022" y="2808058"/>
            <a:ext cx="1003396" cy="421105"/>
            <a:chOff x="890337" y="613611"/>
            <a:chExt cx="1003396" cy="421105"/>
          </a:xfrm>
        </p:grpSpPr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69BCB994-7C6E-9D18-9C8E-1EF94CB3E383}"/>
                </a:ext>
              </a:extLst>
            </p:cNvPr>
            <p:cNvCxnSpPr/>
            <p:nvPr/>
          </p:nvCxnSpPr>
          <p:spPr>
            <a:xfrm flipV="1">
              <a:off x="890337" y="637674"/>
              <a:ext cx="1003396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2DBE7D9-46C5-DB03-C384-A9A0F4CD9FF9}"/>
                </a:ext>
              </a:extLst>
            </p:cNvPr>
            <p:cNvCxnSpPr/>
            <p:nvPr/>
          </p:nvCxnSpPr>
          <p:spPr>
            <a:xfrm>
              <a:off x="890337" y="613611"/>
              <a:ext cx="0" cy="4211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A1D30FE-7545-2632-4F74-8E3BBF4FE5D0}"/>
              </a:ext>
            </a:extLst>
          </p:cNvPr>
          <p:cNvCxnSpPr/>
          <p:nvPr/>
        </p:nvCxnSpPr>
        <p:spPr>
          <a:xfrm>
            <a:off x="10879418" y="2820089"/>
            <a:ext cx="0" cy="4211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ABFDDCD-208A-0413-1EA2-CE16DA903948}"/>
              </a:ext>
            </a:extLst>
          </p:cNvPr>
          <p:cNvCxnSpPr>
            <a:cxnSpLocks/>
          </p:cNvCxnSpPr>
          <p:nvPr/>
        </p:nvCxnSpPr>
        <p:spPr>
          <a:xfrm flipV="1">
            <a:off x="10890692" y="3213120"/>
            <a:ext cx="992115" cy="40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070FE7D-ED68-5995-3F22-6A367683767A}"/>
              </a:ext>
            </a:extLst>
          </p:cNvPr>
          <p:cNvCxnSpPr>
            <a:cxnSpLocks/>
          </p:cNvCxnSpPr>
          <p:nvPr/>
        </p:nvCxnSpPr>
        <p:spPr>
          <a:xfrm>
            <a:off x="1347163" y="3215415"/>
            <a:ext cx="5016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FA2FEED-8AC6-8D9B-0789-9C4C2AFE9715}"/>
              </a:ext>
            </a:extLst>
          </p:cNvPr>
          <p:cNvGrpSpPr/>
          <p:nvPr/>
        </p:nvGrpSpPr>
        <p:grpSpPr>
          <a:xfrm>
            <a:off x="2342530" y="633663"/>
            <a:ext cx="498461" cy="385010"/>
            <a:chOff x="2342530" y="643689"/>
            <a:chExt cx="498461" cy="385010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A1E96D0-3A5E-27BC-1721-8AA897567B3A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or: Elbow 135">
              <a:extLst>
                <a:ext uri="{FF2B5EF4-FFF2-40B4-BE49-F238E27FC236}">
                  <a16:creationId xmlns:a16="http://schemas.microsoft.com/office/drawing/2014/main" id="{D80CD080-5387-4139-CABB-EDA1F24C87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DFA8FBB-0BF4-6479-4C9F-BD0F37FC7449}"/>
              </a:ext>
            </a:extLst>
          </p:cNvPr>
          <p:cNvGrpSpPr/>
          <p:nvPr/>
        </p:nvGrpSpPr>
        <p:grpSpPr>
          <a:xfrm>
            <a:off x="2842666" y="633663"/>
            <a:ext cx="498461" cy="385010"/>
            <a:chOff x="2342530" y="643689"/>
            <a:chExt cx="498461" cy="385010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502593D-442C-A8CC-1FA2-7A83F9446BC4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48012D3D-88A8-938A-8CA9-489E3B2F6C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D42C9C8-4F3D-A912-D017-03D59B58C7B8}"/>
              </a:ext>
            </a:extLst>
          </p:cNvPr>
          <p:cNvGrpSpPr/>
          <p:nvPr/>
        </p:nvGrpSpPr>
        <p:grpSpPr>
          <a:xfrm>
            <a:off x="3345145" y="633663"/>
            <a:ext cx="498461" cy="385010"/>
            <a:chOff x="2342530" y="643689"/>
            <a:chExt cx="498461" cy="385010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86D78ED-1004-C0EF-C6C6-17BE7BD08BD6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or: Elbow 142">
              <a:extLst>
                <a:ext uri="{FF2B5EF4-FFF2-40B4-BE49-F238E27FC236}">
                  <a16:creationId xmlns:a16="http://schemas.microsoft.com/office/drawing/2014/main" id="{2DB25AC2-3D73-3F90-1185-E6811F73BB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F486DB9-140D-B58E-CFA7-265E0BAEFF1E}"/>
              </a:ext>
            </a:extLst>
          </p:cNvPr>
          <p:cNvGrpSpPr/>
          <p:nvPr/>
        </p:nvGrpSpPr>
        <p:grpSpPr>
          <a:xfrm>
            <a:off x="3843621" y="633663"/>
            <a:ext cx="498461" cy="385010"/>
            <a:chOff x="2342530" y="643689"/>
            <a:chExt cx="498461" cy="385010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D15B16A-7833-C279-B8B7-9C906A6A0EE7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83BF1C05-2A3F-F17A-A115-975378BBB2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7417A0A-8082-1DC2-3C7D-4DB2DAC94040}"/>
              </a:ext>
            </a:extLst>
          </p:cNvPr>
          <p:cNvGrpSpPr/>
          <p:nvPr/>
        </p:nvGrpSpPr>
        <p:grpSpPr>
          <a:xfrm>
            <a:off x="4343757" y="633663"/>
            <a:ext cx="498461" cy="385010"/>
            <a:chOff x="2342530" y="643689"/>
            <a:chExt cx="498461" cy="385010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E70FFC7-385C-F379-94FE-F76D7E4F0922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619719F6-395F-E24B-C72B-DA1AAC8D7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151E1A0-7113-ED96-24B5-ED62C2B0E01A}"/>
              </a:ext>
            </a:extLst>
          </p:cNvPr>
          <p:cNvGrpSpPr/>
          <p:nvPr/>
        </p:nvGrpSpPr>
        <p:grpSpPr>
          <a:xfrm>
            <a:off x="4846236" y="633663"/>
            <a:ext cx="498461" cy="385010"/>
            <a:chOff x="2342530" y="643689"/>
            <a:chExt cx="498461" cy="385010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6B4D549-6EB3-1175-D6A5-0AF3BC1DED0D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or: Elbow 151">
              <a:extLst>
                <a:ext uri="{FF2B5EF4-FFF2-40B4-BE49-F238E27FC236}">
                  <a16:creationId xmlns:a16="http://schemas.microsoft.com/office/drawing/2014/main" id="{9BA55F5C-CB87-CBF1-718B-40D10F773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4CDAB71-602F-4FD3-370B-AE2EDC7C66AF}"/>
              </a:ext>
            </a:extLst>
          </p:cNvPr>
          <p:cNvGrpSpPr/>
          <p:nvPr/>
        </p:nvGrpSpPr>
        <p:grpSpPr>
          <a:xfrm>
            <a:off x="5364758" y="633663"/>
            <a:ext cx="498461" cy="385010"/>
            <a:chOff x="2342530" y="643689"/>
            <a:chExt cx="498461" cy="385010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498335A-A058-D2C0-7780-81B908C0BC05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or: Elbow 154">
              <a:extLst>
                <a:ext uri="{FF2B5EF4-FFF2-40B4-BE49-F238E27FC236}">
                  <a16:creationId xmlns:a16="http://schemas.microsoft.com/office/drawing/2014/main" id="{F7E79B99-EEB7-6120-9D79-95D0D0878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F0DBB56-51A4-4615-8B7D-E85CED4B8290}"/>
              </a:ext>
            </a:extLst>
          </p:cNvPr>
          <p:cNvGrpSpPr/>
          <p:nvPr/>
        </p:nvGrpSpPr>
        <p:grpSpPr>
          <a:xfrm>
            <a:off x="5864894" y="633663"/>
            <a:ext cx="498461" cy="385010"/>
            <a:chOff x="2342530" y="643689"/>
            <a:chExt cx="498461" cy="385010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6D52E70-2040-A94A-ED89-ED9628E2399C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C59F2C5E-36CE-225E-B036-D7414A1C77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C58E2FA-F434-6523-F8DA-AA1A48A3086C}"/>
              </a:ext>
            </a:extLst>
          </p:cNvPr>
          <p:cNvGrpSpPr/>
          <p:nvPr/>
        </p:nvGrpSpPr>
        <p:grpSpPr>
          <a:xfrm>
            <a:off x="6367373" y="633663"/>
            <a:ext cx="498461" cy="385010"/>
            <a:chOff x="2342530" y="643689"/>
            <a:chExt cx="498461" cy="385010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30181AD-271E-EA00-F3A2-2F53B7CBC7B9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Elbow 160">
              <a:extLst>
                <a:ext uri="{FF2B5EF4-FFF2-40B4-BE49-F238E27FC236}">
                  <a16:creationId xmlns:a16="http://schemas.microsoft.com/office/drawing/2014/main" id="{C5599322-1692-9771-B702-76A052FA6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EDCD589-0A71-096E-3095-C0A765237E4A}"/>
              </a:ext>
            </a:extLst>
          </p:cNvPr>
          <p:cNvGrpSpPr/>
          <p:nvPr/>
        </p:nvGrpSpPr>
        <p:grpSpPr>
          <a:xfrm>
            <a:off x="6857812" y="645984"/>
            <a:ext cx="498461" cy="385010"/>
            <a:chOff x="2342530" y="643689"/>
            <a:chExt cx="498461" cy="385010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9E4C79C-FB1B-D1F6-E8C4-825E7129E00A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or: Elbow 163">
              <a:extLst>
                <a:ext uri="{FF2B5EF4-FFF2-40B4-BE49-F238E27FC236}">
                  <a16:creationId xmlns:a16="http://schemas.microsoft.com/office/drawing/2014/main" id="{21E3085C-83B6-2B2C-8E43-DE2BAB4EA8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586E7FC-1641-FCAD-5689-28279FEB19E2}"/>
              </a:ext>
            </a:extLst>
          </p:cNvPr>
          <p:cNvGrpSpPr/>
          <p:nvPr/>
        </p:nvGrpSpPr>
        <p:grpSpPr>
          <a:xfrm>
            <a:off x="7357948" y="645984"/>
            <a:ext cx="498461" cy="385010"/>
            <a:chOff x="2342530" y="643689"/>
            <a:chExt cx="498461" cy="385010"/>
          </a:xfrm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A401DAB-EF37-4DB1-4600-6EB28AED9050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or: Elbow 166">
              <a:extLst>
                <a:ext uri="{FF2B5EF4-FFF2-40B4-BE49-F238E27FC236}">
                  <a16:creationId xmlns:a16="http://schemas.microsoft.com/office/drawing/2014/main" id="{95219CAB-1CDA-C79E-10FD-21CB0A2356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D3E2CA-BECC-91E1-023E-428A6D9860C4}"/>
              </a:ext>
            </a:extLst>
          </p:cNvPr>
          <p:cNvGrpSpPr/>
          <p:nvPr/>
        </p:nvGrpSpPr>
        <p:grpSpPr>
          <a:xfrm>
            <a:off x="7860427" y="645984"/>
            <a:ext cx="498461" cy="385010"/>
            <a:chOff x="2342530" y="643689"/>
            <a:chExt cx="498461" cy="385010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B6DC6ED-BEEB-9D8E-F600-33AF4CF887F5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169">
              <a:extLst>
                <a:ext uri="{FF2B5EF4-FFF2-40B4-BE49-F238E27FC236}">
                  <a16:creationId xmlns:a16="http://schemas.microsoft.com/office/drawing/2014/main" id="{24882D04-BBB5-65EA-0AA0-57C6837CC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C3E91FA-337C-8A02-928E-5393B2DFA715}"/>
              </a:ext>
            </a:extLst>
          </p:cNvPr>
          <p:cNvGrpSpPr/>
          <p:nvPr/>
        </p:nvGrpSpPr>
        <p:grpSpPr>
          <a:xfrm>
            <a:off x="8364603" y="635669"/>
            <a:ext cx="498461" cy="385010"/>
            <a:chOff x="2342530" y="643689"/>
            <a:chExt cx="498461" cy="385010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0D96E22-1ED0-8080-BCE8-E23896AB0BAC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or: Elbow 172">
              <a:extLst>
                <a:ext uri="{FF2B5EF4-FFF2-40B4-BE49-F238E27FC236}">
                  <a16:creationId xmlns:a16="http://schemas.microsoft.com/office/drawing/2014/main" id="{16C3A19A-ED10-C397-71D8-8861D6F7FA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2C37B5D-DF7B-9F9A-CFDD-874F2D2129DD}"/>
              </a:ext>
            </a:extLst>
          </p:cNvPr>
          <p:cNvGrpSpPr/>
          <p:nvPr/>
        </p:nvGrpSpPr>
        <p:grpSpPr>
          <a:xfrm>
            <a:off x="8867082" y="635669"/>
            <a:ext cx="498461" cy="385010"/>
            <a:chOff x="2342530" y="643689"/>
            <a:chExt cx="498461" cy="385010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BB0A980-451C-3FC3-0B10-011C7F00368B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8ECFCF0A-4520-F339-FB91-51AEFD85E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C37DAE73-96C2-6FBA-4FE6-EB6F45EDE29D}"/>
              </a:ext>
            </a:extLst>
          </p:cNvPr>
          <p:cNvGrpSpPr/>
          <p:nvPr/>
        </p:nvGrpSpPr>
        <p:grpSpPr>
          <a:xfrm>
            <a:off x="9357521" y="647990"/>
            <a:ext cx="498461" cy="385010"/>
            <a:chOff x="2342530" y="643689"/>
            <a:chExt cx="498461" cy="385010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EB5DA9F4-8C85-B474-1F35-0FE24E13AA36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or: Elbow 178">
              <a:extLst>
                <a:ext uri="{FF2B5EF4-FFF2-40B4-BE49-F238E27FC236}">
                  <a16:creationId xmlns:a16="http://schemas.microsoft.com/office/drawing/2014/main" id="{E7D96995-370B-7A2C-2C69-D40B324273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842B486-83E4-01C6-1FBF-0C5D3AF60C8E}"/>
              </a:ext>
            </a:extLst>
          </p:cNvPr>
          <p:cNvGrpSpPr/>
          <p:nvPr/>
        </p:nvGrpSpPr>
        <p:grpSpPr>
          <a:xfrm>
            <a:off x="9857657" y="647990"/>
            <a:ext cx="498461" cy="385010"/>
            <a:chOff x="2342530" y="643689"/>
            <a:chExt cx="498461" cy="385010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B1B94E5-D9C0-C8AA-682F-54406A940B27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E729399A-C56E-0B32-9999-5B2BD1E69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F7D7A2C-9680-56F8-AD39-6294B72E8A1E}"/>
              </a:ext>
            </a:extLst>
          </p:cNvPr>
          <p:cNvGrpSpPr/>
          <p:nvPr/>
        </p:nvGrpSpPr>
        <p:grpSpPr>
          <a:xfrm>
            <a:off x="10360136" y="647990"/>
            <a:ext cx="498461" cy="385010"/>
            <a:chOff x="2342530" y="643689"/>
            <a:chExt cx="498461" cy="385010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00F1F47-6604-B435-B7A4-58BFCBC8518A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or: Elbow 184">
              <a:extLst>
                <a:ext uri="{FF2B5EF4-FFF2-40B4-BE49-F238E27FC236}">
                  <a16:creationId xmlns:a16="http://schemas.microsoft.com/office/drawing/2014/main" id="{322C55D4-C9E3-C147-B691-1986E131B8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8DC8AE66-F30C-08AD-109F-6250B890C244}"/>
              </a:ext>
            </a:extLst>
          </p:cNvPr>
          <p:cNvGrpSpPr/>
          <p:nvPr/>
        </p:nvGrpSpPr>
        <p:grpSpPr>
          <a:xfrm>
            <a:off x="10852859" y="660022"/>
            <a:ext cx="498461" cy="385010"/>
            <a:chOff x="2342530" y="643689"/>
            <a:chExt cx="498461" cy="385010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D680EE6-533F-AA76-B4E2-1425435918D4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or: Elbow 187">
              <a:extLst>
                <a:ext uri="{FF2B5EF4-FFF2-40B4-BE49-F238E27FC236}">
                  <a16:creationId xmlns:a16="http://schemas.microsoft.com/office/drawing/2014/main" id="{88420361-7D3F-365B-BF21-F9D1127E6A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A6691D3-6602-5E5F-B085-27175052560D}"/>
              </a:ext>
            </a:extLst>
          </p:cNvPr>
          <p:cNvGrpSpPr/>
          <p:nvPr/>
        </p:nvGrpSpPr>
        <p:grpSpPr>
          <a:xfrm>
            <a:off x="11355338" y="660022"/>
            <a:ext cx="498461" cy="385010"/>
            <a:chOff x="2342530" y="643689"/>
            <a:chExt cx="498461" cy="385010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090353A-1518-0E1A-EE7B-0C14570AA2FD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or: Elbow 190">
              <a:extLst>
                <a:ext uri="{FF2B5EF4-FFF2-40B4-BE49-F238E27FC236}">
                  <a16:creationId xmlns:a16="http://schemas.microsoft.com/office/drawing/2014/main" id="{8F2C0BC4-95DE-6157-AD79-854B5F850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63909F3-F493-005C-9CF6-9C4774173BD8}"/>
              </a:ext>
            </a:extLst>
          </p:cNvPr>
          <p:cNvGrpSpPr/>
          <p:nvPr/>
        </p:nvGrpSpPr>
        <p:grpSpPr>
          <a:xfrm>
            <a:off x="1347217" y="636921"/>
            <a:ext cx="498461" cy="385010"/>
            <a:chOff x="2342530" y="643689"/>
            <a:chExt cx="498461" cy="385010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9F2832A-AD68-207C-E4A7-DCE074EAF597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or: Elbow 193">
              <a:extLst>
                <a:ext uri="{FF2B5EF4-FFF2-40B4-BE49-F238E27FC236}">
                  <a16:creationId xmlns:a16="http://schemas.microsoft.com/office/drawing/2014/main" id="{2722258A-5A03-B4DB-B76F-E95AAEA88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B797422A-AAE0-5B6D-0E23-2BC1079D4E44}"/>
              </a:ext>
            </a:extLst>
          </p:cNvPr>
          <p:cNvGrpSpPr/>
          <p:nvPr/>
        </p:nvGrpSpPr>
        <p:grpSpPr>
          <a:xfrm>
            <a:off x="1847353" y="636921"/>
            <a:ext cx="498461" cy="385010"/>
            <a:chOff x="2342530" y="643689"/>
            <a:chExt cx="498461" cy="385010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AF749D5-C397-380B-66D0-22431F2E42A6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or: Elbow 196">
              <a:extLst>
                <a:ext uri="{FF2B5EF4-FFF2-40B4-BE49-F238E27FC236}">
                  <a16:creationId xmlns:a16="http://schemas.microsoft.com/office/drawing/2014/main" id="{1AEBF3B8-333A-F712-AF5F-2B112BD7F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CF63D198-641C-CF65-5B66-7E0B77D48A00}"/>
              </a:ext>
            </a:extLst>
          </p:cNvPr>
          <p:cNvSpPr txBox="1"/>
          <p:nvPr/>
        </p:nvSpPr>
        <p:spPr>
          <a:xfrm>
            <a:off x="309193" y="623834"/>
            <a:ext cx="75052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Clock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SCLK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MOSI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MISO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4B35A30-E657-0F1B-A797-57B8B4DD4522}"/>
              </a:ext>
            </a:extLst>
          </p:cNvPr>
          <p:cNvGrpSpPr/>
          <p:nvPr/>
        </p:nvGrpSpPr>
        <p:grpSpPr>
          <a:xfrm>
            <a:off x="5361492" y="4950576"/>
            <a:ext cx="995360" cy="421100"/>
            <a:chOff x="5361925" y="4591621"/>
            <a:chExt cx="995360" cy="421100"/>
          </a:xfrm>
        </p:grpSpPr>
        <p:sp>
          <p:nvSpPr>
            <p:cNvPr id="41" name="Arrow: Pentagon 40">
              <a:extLst>
                <a:ext uri="{FF2B5EF4-FFF2-40B4-BE49-F238E27FC236}">
                  <a16:creationId xmlns:a16="http://schemas.microsoft.com/office/drawing/2014/main" id="{65126CFE-5CB7-F4FB-6D79-B2A654EEAA22}"/>
                </a:ext>
              </a:extLst>
            </p:cNvPr>
            <p:cNvSpPr/>
            <p:nvPr/>
          </p:nvSpPr>
          <p:spPr>
            <a:xfrm rot="10800000">
              <a:off x="5370162" y="4597637"/>
              <a:ext cx="522519" cy="409068"/>
            </a:xfrm>
            <a:prstGeom prst="homePlate">
              <a:avLst>
                <a:gd name="adj" fmla="val 273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Arrow: Pentagon 41">
              <a:extLst>
                <a:ext uri="{FF2B5EF4-FFF2-40B4-BE49-F238E27FC236}">
                  <a16:creationId xmlns:a16="http://schemas.microsoft.com/office/drawing/2014/main" id="{6E62B9AE-C6B3-3ED3-359D-2EA5B4FB79FA}"/>
                </a:ext>
              </a:extLst>
            </p:cNvPr>
            <p:cNvSpPr/>
            <p:nvPr/>
          </p:nvSpPr>
          <p:spPr>
            <a:xfrm>
              <a:off x="5843158" y="4597637"/>
              <a:ext cx="501740" cy="409068"/>
            </a:xfrm>
            <a:prstGeom prst="homePlate">
              <a:avLst>
                <a:gd name="adj" fmla="val 27341"/>
              </a:avLst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rrow: Left-Right 38">
              <a:extLst>
                <a:ext uri="{FF2B5EF4-FFF2-40B4-BE49-F238E27FC236}">
                  <a16:creationId xmlns:a16="http://schemas.microsoft.com/office/drawing/2014/main" id="{A667303C-E50E-47C9-2662-FFDFCF640B06}"/>
                </a:ext>
              </a:extLst>
            </p:cNvPr>
            <p:cNvSpPr/>
            <p:nvPr/>
          </p:nvSpPr>
          <p:spPr>
            <a:xfrm>
              <a:off x="5361925" y="4591621"/>
              <a:ext cx="995360" cy="421100"/>
            </a:xfrm>
            <a:prstGeom prst="leftRightArrow">
              <a:avLst>
                <a:gd name="adj1" fmla="val 100000"/>
                <a:gd name="adj2" fmla="val 27341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B5F12C-643B-121E-CCCE-226C4E3CDFFE}"/>
              </a:ext>
            </a:extLst>
          </p:cNvPr>
          <p:cNvGrpSpPr/>
          <p:nvPr/>
        </p:nvGrpSpPr>
        <p:grpSpPr>
          <a:xfrm>
            <a:off x="6363778" y="4950576"/>
            <a:ext cx="995360" cy="421100"/>
            <a:chOff x="5361925" y="4591621"/>
            <a:chExt cx="995360" cy="421100"/>
          </a:xfrm>
        </p:grpSpPr>
        <p:sp>
          <p:nvSpPr>
            <p:cNvPr id="46" name="Arrow: Pentagon 45">
              <a:extLst>
                <a:ext uri="{FF2B5EF4-FFF2-40B4-BE49-F238E27FC236}">
                  <a16:creationId xmlns:a16="http://schemas.microsoft.com/office/drawing/2014/main" id="{F72669A2-4C2F-B07B-A3A3-5F38C55A9A9F}"/>
                </a:ext>
              </a:extLst>
            </p:cNvPr>
            <p:cNvSpPr/>
            <p:nvPr/>
          </p:nvSpPr>
          <p:spPr>
            <a:xfrm rot="10800000">
              <a:off x="5370162" y="4597637"/>
              <a:ext cx="522519" cy="409068"/>
            </a:xfrm>
            <a:prstGeom prst="homePlate">
              <a:avLst>
                <a:gd name="adj" fmla="val 273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Arrow: Pentagon 46">
              <a:extLst>
                <a:ext uri="{FF2B5EF4-FFF2-40B4-BE49-F238E27FC236}">
                  <a16:creationId xmlns:a16="http://schemas.microsoft.com/office/drawing/2014/main" id="{FE0E01D9-1C09-A538-5B36-90540251B31A}"/>
                </a:ext>
              </a:extLst>
            </p:cNvPr>
            <p:cNvSpPr/>
            <p:nvPr/>
          </p:nvSpPr>
          <p:spPr>
            <a:xfrm>
              <a:off x="5843158" y="4597637"/>
              <a:ext cx="501740" cy="409068"/>
            </a:xfrm>
            <a:prstGeom prst="homePlate">
              <a:avLst>
                <a:gd name="adj" fmla="val 27341"/>
              </a:avLst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Arrow: Left-Right 47">
              <a:extLst>
                <a:ext uri="{FF2B5EF4-FFF2-40B4-BE49-F238E27FC236}">
                  <a16:creationId xmlns:a16="http://schemas.microsoft.com/office/drawing/2014/main" id="{0B2E2281-ACA5-158C-F5BE-446F458F1EB0}"/>
                </a:ext>
              </a:extLst>
            </p:cNvPr>
            <p:cNvSpPr/>
            <p:nvPr/>
          </p:nvSpPr>
          <p:spPr>
            <a:xfrm>
              <a:off x="5361925" y="4591621"/>
              <a:ext cx="995360" cy="421100"/>
            </a:xfrm>
            <a:prstGeom prst="leftRightArrow">
              <a:avLst>
                <a:gd name="adj1" fmla="val 100000"/>
                <a:gd name="adj2" fmla="val 27341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DB429BF-8864-CB34-2F8A-6CCB47BE0192}"/>
              </a:ext>
            </a:extLst>
          </p:cNvPr>
          <p:cNvGrpSpPr/>
          <p:nvPr/>
        </p:nvGrpSpPr>
        <p:grpSpPr>
          <a:xfrm>
            <a:off x="7373541" y="4950576"/>
            <a:ext cx="995360" cy="421100"/>
            <a:chOff x="5361925" y="4591621"/>
            <a:chExt cx="995360" cy="421100"/>
          </a:xfrm>
        </p:grpSpPr>
        <p:sp>
          <p:nvSpPr>
            <p:cNvPr id="50" name="Arrow: Pentagon 49">
              <a:extLst>
                <a:ext uri="{FF2B5EF4-FFF2-40B4-BE49-F238E27FC236}">
                  <a16:creationId xmlns:a16="http://schemas.microsoft.com/office/drawing/2014/main" id="{EE3D7C82-926C-9FA4-2032-5D0F1321E13A}"/>
                </a:ext>
              </a:extLst>
            </p:cNvPr>
            <p:cNvSpPr/>
            <p:nvPr/>
          </p:nvSpPr>
          <p:spPr>
            <a:xfrm rot="10800000">
              <a:off x="5370162" y="4597637"/>
              <a:ext cx="522519" cy="409068"/>
            </a:xfrm>
            <a:prstGeom prst="homePlate">
              <a:avLst>
                <a:gd name="adj" fmla="val 273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Arrow: Pentagon 50">
              <a:extLst>
                <a:ext uri="{FF2B5EF4-FFF2-40B4-BE49-F238E27FC236}">
                  <a16:creationId xmlns:a16="http://schemas.microsoft.com/office/drawing/2014/main" id="{5ABF75CB-FAD3-D5F0-EE4F-F6B2E3236B4D}"/>
                </a:ext>
              </a:extLst>
            </p:cNvPr>
            <p:cNvSpPr/>
            <p:nvPr/>
          </p:nvSpPr>
          <p:spPr>
            <a:xfrm>
              <a:off x="5843158" y="4597637"/>
              <a:ext cx="501740" cy="409068"/>
            </a:xfrm>
            <a:prstGeom prst="homePlate">
              <a:avLst>
                <a:gd name="adj" fmla="val 27341"/>
              </a:avLst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Arrow: Left-Right 51">
              <a:extLst>
                <a:ext uri="{FF2B5EF4-FFF2-40B4-BE49-F238E27FC236}">
                  <a16:creationId xmlns:a16="http://schemas.microsoft.com/office/drawing/2014/main" id="{AC409618-52D4-109C-E5A4-1C5BD8C18671}"/>
                </a:ext>
              </a:extLst>
            </p:cNvPr>
            <p:cNvSpPr/>
            <p:nvPr/>
          </p:nvSpPr>
          <p:spPr>
            <a:xfrm>
              <a:off x="5361925" y="4591621"/>
              <a:ext cx="995360" cy="421100"/>
            </a:xfrm>
            <a:prstGeom prst="leftRightArrow">
              <a:avLst>
                <a:gd name="adj1" fmla="val 100000"/>
                <a:gd name="adj2" fmla="val 27341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37BB341-E81F-8DD6-6668-E983B65D8B34}"/>
              </a:ext>
            </a:extLst>
          </p:cNvPr>
          <p:cNvGrpSpPr/>
          <p:nvPr/>
        </p:nvGrpSpPr>
        <p:grpSpPr>
          <a:xfrm>
            <a:off x="8368561" y="4950576"/>
            <a:ext cx="995360" cy="421100"/>
            <a:chOff x="5361925" y="4591621"/>
            <a:chExt cx="995360" cy="421100"/>
          </a:xfrm>
        </p:grpSpPr>
        <p:sp>
          <p:nvSpPr>
            <p:cNvPr id="54" name="Arrow: Pentagon 53">
              <a:extLst>
                <a:ext uri="{FF2B5EF4-FFF2-40B4-BE49-F238E27FC236}">
                  <a16:creationId xmlns:a16="http://schemas.microsoft.com/office/drawing/2014/main" id="{0F0089D8-4211-2E2C-517E-53E9C0B6519B}"/>
                </a:ext>
              </a:extLst>
            </p:cNvPr>
            <p:cNvSpPr/>
            <p:nvPr/>
          </p:nvSpPr>
          <p:spPr>
            <a:xfrm rot="10800000">
              <a:off x="5370162" y="4597637"/>
              <a:ext cx="522519" cy="409068"/>
            </a:xfrm>
            <a:prstGeom prst="homePlate">
              <a:avLst>
                <a:gd name="adj" fmla="val 273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Arrow: Pentagon 54">
              <a:extLst>
                <a:ext uri="{FF2B5EF4-FFF2-40B4-BE49-F238E27FC236}">
                  <a16:creationId xmlns:a16="http://schemas.microsoft.com/office/drawing/2014/main" id="{D762E48A-1B64-0BCE-EA81-3B624777092E}"/>
                </a:ext>
              </a:extLst>
            </p:cNvPr>
            <p:cNvSpPr/>
            <p:nvPr/>
          </p:nvSpPr>
          <p:spPr>
            <a:xfrm>
              <a:off x="5843158" y="4597637"/>
              <a:ext cx="501740" cy="409068"/>
            </a:xfrm>
            <a:prstGeom prst="homePlate">
              <a:avLst>
                <a:gd name="adj" fmla="val 27341"/>
              </a:avLst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Arrow: Left-Right 55">
              <a:extLst>
                <a:ext uri="{FF2B5EF4-FFF2-40B4-BE49-F238E27FC236}">
                  <a16:creationId xmlns:a16="http://schemas.microsoft.com/office/drawing/2014/main" id="{A8F002A2-85EF-9256-017F-6D69BF21A319}"/>
                </a:ext>
              </a:extLst>
            </p:cNvPr>
            <p:cNvSpPr/>
            <p:nvPr/>
          </p:nvSpPr>
          <p:spPr>
            <a:xfrm>
              <a:off x="5361925" y="4591621"/>
              <a:ext cx="995360" cy="421100"/>
            </a:xfrm>
            <a:prstGeom prst="leftRightArrow">
              <a:avLst>
                <a:gd name="adj1" fmla="val 100000"/>
                <a:gd name="adj2" fmla="val 27341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50F3674-36AF-3F55-BEFB-B5676C187157}"/>
              </a:ext>
            </a:extLst>
          </p:cNvPr>
          <p:cNvGrpSpPr/>
          <p:nvPr/>
        </p:nvGrpSpPr>
        <p:grpSpPr>
          <a:xfrm>
            <a:off x="1839653" y="3841878"/>
            <a:ext cx="995360" cy="421100"/>
            <a:chOff x="5361925" y="4591621"/>
            <a:chExt cx="995360" cy="421100"/>
          </a:xfrm>
        </p:grpSpPr>
        <p:sp>
          <p:nvSpPr>
            <p:cNvPr id="58" name="Arrow: Pentagon 57">
              <a:extLst>
                <a:ext uri="{FF2B5EF4-FFF2-40B4-BE49-F238E27FC236}">
                  <a16:creationId xmlns:a16="http://schemas.microsoft.com/office/drawing/2014/main" id="{E620D95A-0E84-4ED6-2C8A-2C3724525A7D}"/>
                </a:ext>
              </a:extLst>
            </p:cNvPr>
            <p:cNvSpPr/>
            <p:nvPr/>
          </p:nvSpPr>
          <p:spPr>
            <a:xfrm rot="10800000">
              <a:off x="5370162" y="4597637"/>
              <a:ext cx="522519" cy="409068"/>
            </a:xfrm>
            <a:prstGeom prst="homePlate">
              <a:avLst>
                <a:gd name="adj" fmla="val 273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Arrow: Pentagon 58">
              <a:extLst>
                <a:ext uri="{FF2B5EF4-FFF2-40B4-BE49-F238E27FC236}">
                  <a16:creationId xmlns:a16="http://schemas.microsoft.com/office/drawing/2014/main" id="{EA8AE37B-97C1-9A42-3CDC-9CAD6EBF833B}"/>
                </a:ext>
              </a:extLst>
            </p:cNvPr>
            <p:cNvSpPr/>
            <p:nvPr/>
          </p:nvSpPr>
          <p:spPr>
            <a:xfrm>
              <a:off x="5843158" y="4597637"/>
              <a:ext cx="501740" cy="409068"/>
            </a:xfrm>
            <a:prstGeom prst="homePlate">
              <a:avLst>
                <a:gd name="adj" fmla="val 2734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Arrow: Left-Right 59">
              <a:extLst>
                <a:ext uri="{FF2B5EF4-FFF2-40B4-BE49-F238E27FC236}">
                  <a16:creationId xmlns:a16="http://schemas.microsoft.com/office/drawing/2014/main" id="{ACE44572-1BEF-2899-3CD2-93C439C1557E}"/>
                </a:ext>
              </a:extLst>
            </p:cNvPr>
            <p:cNvSpPr/>
            <p:nvPr/>
          </p:nvSpPr>
          <p:spPr>
            <a:xfrm>
              <a:off x="5361925" y="4591621"/>
              <a:ext cx="995360" cy="421100"/>
            </a:xfrm>
            <a:prstGeom prst="leftRightArrow">
              <a:avLst>
                <a:gd name="adj1" fmla="val 100000"/>
                <a:gd name="adj2" fmla="val 27341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5EC37E2-8158-0C7D-0E8E-2F496F5F91A9}"/>
              </a:ext>
            </a:extLst>
          </p:cNvPr>
          <p:cNvGrpSpPr/>
          <p:nvPr/>
        </p:nvGrpSpPr>
        <p:grpSpPr>
          <a:xfrm>
            <a:off x="2853437" y="3841878"/>
            <a:ext cx="995360" cy="421100"/>
            <a:chOff x="5361925" y="4591621"/>
            <a:chExt cx="995360" cy="421100"/>
          </a:xfrm>
        </p:grpSpPr>
        <p:sp>
          <p:nvSpPr>
            <p:cNvPr id="109" name="Arrow: Pentagon 108">
              <a:extLst>
                <a:ext uri="{FF2B5EF4-FFF2-40B4-BE49-F238E27FC236}">
                  <a16:creationId xmlns:a16="http://schemas.microsoft.com/office/drawing/2014/main" id="{BA0110FE-3B5D-0C68-1213-6AF1CA248482}"/>
                </a:ext>
              </a:extLst>
            </p:cNvPr>
            <p:cNvSpPr/>
            <p:nvPr/>
          </p:nvSpPr>
          <p:spPr>
            <a:xfrm rot="10800000">
              <a:off x="5370162" y="4597637"/>
              <a:ext cx="522519" cy="409068"/>
            </a:xfrm>
            <a:prstGeom prst="homePlate">
              <a:avLst>
                <a:gd name="adj" fmla="val 273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Arrow: Pentagon 109">
              <a:extLst>
                <a:ext uri="{FF2B5EF4-FFF2-40B4-BE49-F238E27FC236}">
                  <a16:creationId xmlns:a16="http://schemas.microsoft.com/office/drawing/2014/main" id="{43751766-5D29-0433-9809-C7C2DD5523B3}"/>
                </a:ext>
              </a:extLst>
            </p:cNvPr>
            <p:cNvSpPr/>
            <p:nvPr/>
          </p:nvSpPr>
          <p:spPr>
            <a:xfrm>
              <a:off x="5843158" y="4597637"/>
              <a:ext cx="501740" cy="409068"/>
            </a:xfrm>
            <a:prstGeom prst="homePlate">
              <a:avLst>
                <a:gd name="adj" fmla="val 2734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Arrow: Left-Right 110">
              <a:extLst>
                <a:ext uri="{FF2B5EF4-FFF2-40B4-BE49-F238E27FC236}">
                  <a16:creationId xmlns:a16="http://schemas.microsoft.com/office/drawing/2014/main" id="{962B0379-8574-2CD0-4E22-07BA9B7B66B4}"/>
                </a:ext>
              </a:extLst>
            </p:cNvPr>
            <p:cNvSpPr/>
            <p:nvPr/>
          </p:nvSpPr>
          <p:spPr>
            <a:xfrm>
              <a:off x="5361925" y="4591621"/>
              <a:ext cx="995360" cy="421100"/>
            </a:xfrm>
            <a:prstGeom prst="leftRightArrow">
              <a:avLst>
                <a:gd name="adj1" fmla="val 100000"/>
                <a:gd name="adj2" fmla="val 27341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D77D93B-3454-42BF-D74C-52E566CB26C7}"/>
              </a:ext>
            </a:extLst>
          </p:cNvPr>
          <p:cNvGrpSpPr/>
          <p:nvPr/>
        </p:nvGrpSpPr>
        <p:grpSpPr>
          <a:xfrm>
            <a:off x="4866907" y="3841878"/>
            <a:ext cx="995360" cy="421100"/>
            <a:chOff x="5361925" y="4591621"/>
            <a:chExt cx="995360" cy="421100"/>
          </a:xfrm>
        </p:grpSpPr>
        <p:sp>
          <p:nvSpPr>
            <p:cNvPr id="113" name="Arrow: Pentagon 112">
              <a:extLst>
                <a:ext uri="{FF2B5EF4-FFF2-40B4-BE49-F238E27FC236}">
                  <a16:creationId xmlns:a16="http://schemas.microsoft.com/office/drawing/2014/main" id="{5E0FBE90-9C93-DE27-D396-154E3511E23A}"/>
                </a:ext>
              </a:extLst>
            </p:cNvPr>
            <p:cNvSpPr/>
            <p:nvPr/>
          </p:nvSpPr>
          <p:spPr>
            <a:xfrm rot="10800000">
              <a:off x="5370162" y="4597637"/>
              <a:ext cx="522519" cy="409068"/>
            </a:xfrm>
            <a:prstGeom prst="homePlate">
              <a:avLst>
                <a:gd name="adj" fmla="val 273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Arrow: Pentagon 113">
              <a:extLst>
                <a:ext uri="{FF2B5EF4-FFF2-40B4-BE49-F238E27FC236}">
                  <a16:creationId xmlns:a16="http://schemas.microsoft.com/office/drawing/2014/main" id="{B9016991-0C48-0585-737E-68372EF3F3C1}"/>
                </a:ext>
              </a:extLst>
            </p:cNvPr>
            <p:cNvSpPr/>
            <p:nvPr/>
          </p:nvSpPr>
          <p:spPr>
            <a:xfrm>
              <a:off x="5843158" y="4597637"/>
              <a:ext cx="501740" cy="409068"/>
            </a:xfrm>
            <a:prstGeom prst="homePlate">
              <a:avLst>
                <a:gd name="adj" fmla="val 2734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Arrow: Left-Right 114">
              <a:extLst>
                <a:ext uri="{FF2B5EF4-FFF2-40B4-BE49-F238E27FC236}">
                  <a16:creationId xmlns:a16="http://schemas.microsoft.com/office/drawing/2014/main" id="{A9030163-FD4C-A44D-49F3-BD121FFA648C}"/>
                </a:ext>
              </a:extLst>
            </p:cNvPr>
            <p:cNvSpPr/>
            <p:nvPr/>
          </p:nvSpPr>
          <p:spPr>
            <a:xfrm>
              <a:off x="5361925" y="4591621"/>
              <a:ext cx="995360" cy="421100"/>
            </a:xfrm>
            <a:prstGeom prst="leftRightArrow">
              <a:avLst>
                <a:gd name="adj1" fmla="val 100000"/>
                <a:gd name="adj2" fmla="val 27341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623B020-071E-92A5-25E2-1391BFF532EA}"/>
              </a:ext>
            </a:extLst>
          </p:cNvPr>
          <p:cNvGrpSpPr/>
          <p:nvPr/>
        </p:nvGrpSpPr>
        <p:grpSpPr>
          <a:xfrm>
            <a:off x="3859274" y="3841878"/>
            <a:ext cx="995360" cy="421100"/>
            <a:chOff x="5361925" y="4591621"/>
            <a:chExt cx="995360" cy="421100"/>
          </a:xfrm>
        </p:grpSpPr>
        <p:sp>
          <p:nvSpPr>
            <p:cNvPr id="117" name="Arrow: Pentagon 116">
              <a:extLst>
                <a:ext uri="{FF2B5EF4-FFF2-40B4-BE49-F238E27FC236}">
                  <a16:creationId xmlns:a16="http://schemas.microsoft.com/office/drawing/2014/main" id="{421978B4-472D-8710-F02B-BDD8252F31C1}"/>
                </a:ext>
              </a:extLst>
            </p:cNvPr>
            <p:cNvSpPr/>
            <p:nvPr/>
          </p:nvSpPr>
          <p:spPr>
            <a:xfrm rot="10800000">
              <a:off x="5370162" y="4597637"/>
              <a:ext cx="522519" cy="409068"/>
            </a:xfrm>
            <a:prstGeom prst="homePlate">
              <a:avLst>
                <a:gd name="adj" fmla="val 273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Arrow: Pentagon 117">
              <a:extLst>
                <a:ext uri="{FF2B5EF4-FFF2-40B4-BE49-F238E27FC236}">
                  <a16:creationId xmlns:a16="http://schemas.microsoft.com/office/drawing/2014/main" id="{C4490F7E-A623-B1F4-96A0-6EDD415D286E}"/>
                </a:ext>
              </a:extLst>
            </p:cNvPr>
            <p:cNvSpPr/>
            <p:nvPr/>
          </p:nvSpPr>
          <p:spPr>
            <a:xfrm>
              <a:off x="5843158" y="4597637"/>
              <a:ext cx="501740" cy="409068"/>
            </a:xfrm>
            <a:prstGeom prst="homePlate">
              <a:avLst>
                <a:gd name="adj" fmla="val 2734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Arrow: Left-Right 118">
              <a:extLst>
                <a:ext uri="{FF2B5EF4-FFF2-40B4-BE49-F238E27FC236}">
                  <a16:creationId xmlns:a16="http://schemas.microsoft.com/office/drawing/2014/main" id="{D6DFE026-AE00-1775-8F95-21DC83AB225A}"/>
                </a:ext>
              </a:extLst>
            </p:cNvPr>
            <p:cNvSpPr/>
            <p:nvPr/>
          </p:nvSpPr>
          <p:spPr>
            <a:xfrm>
              <a:off x="5361925" y="4591621"/>
              <a:ext cx="995360" cy="421100"/>
            </a:xfrm>
            <a:prstGeom prst="leftRightArrow">
              <a:avLst>
                <a:gd name="adj1" fmla="val 100000"/>
                <a:gd name="adj2" fmla="val 27341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950AE04-E692-4291-6C1C-782D84009308}"/>
              </a:ext>
            </a:extLst>
          </p:cNvPr>
          <p:cNvCxnSpPr>
            <a:cxnSpLocks/>
          </p:cNvCxnSpPr>
          <p:nvPr/>
        </p:nvCxnSpPr>
        <p:spPr>
          <a:xfrm flipV="1">
            <a:off x="3357292" y="2820089"/>
            <a:ext cx="2877" cy="390777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0D18498-B45D-8E4E-C7BE-9AA095D2CCDB}"/>
              </a:ext>
            </a:extLst>
          </p:cNvPr>
          <p:cNvCxnSpPr>
            <a:cxnSpLocks/>
          </p:cNvCxnSpPr>
          <p:nvPr/>
        </p:nvCxnSpPr>
        <p:spPr>
          <a:xfrm flipV="1">
            <a:off x="4355770" y="2832121"/>
            <a:ext cx="0" cy="378745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4BF0565-1C19-0DBC-8A65-88FA8DDF6D18}"/>
              </a:ext>
            </a:extLst>
          </p:cNvPr>
          <p:cNvCxnSpPr>
            <a:cxnSpLocks/>
          </p:cNvCxnSpPr>
          <p:nvPr/>
        </p:nvCxnSpPr>
        <p:spPr>
          <a:xfrm flipV="1">
            <a:off x="5360221" y="2832121"/>
            <a:ext cx="9507" cy="378745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712A82D-60B5-3DF8-2C81-E1DD46EB3494}"/>
              </a:ext>
            </a:extLst>
          </p:cNvPr>
          <p:cNvCxnSpPr>
            <a:cxnSpLocks/>
          </p:cNvCxnSpPr>
          <p:nvPr/>
        </p:nvCxnSpPr>
        <p:spPr>
          <a:xfrm flipV="1">
            <a:off x="2355430" y="2820089"/>
            <a:ext cx="0" cy="390777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AB3B2D4-3D8C-27A3-2887-43DE83656A32}"/>
              </a:ext>
            </a:extLst>
          </p:cNvPr>
          <p:cNvCxnSpPr>
            <a:cxnSpLocks/>
          </p:cNvCxnSpPr>
          <p:nvPr/>
        </p:nvCxnSpPr>
        <p:spPr>
          <a:xfrm>
            <a:off x="7869230" y="2832121"/>
            <a:ext cx="67" cy="40186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FE976D3-9730-7F44-FC20-491A46C1B1CC}"/>
              </a:ext>
            </a:extLst>
          </p:cNvPr>
          <p:cNvCxnSpPr>
            <a:cxnSpLocks/>
          </p:cNvCxnSpPr>
          <p:nvPr/>
        </p:nvCxnSpPr>
        <p:spPr>
          <a:xfrm flipH="1">
            <a:off x="8863064" y="2832121"/>
            <a:ext cx="9019" cy="40186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B56C118-F98B-8311-08A8-02B0C3269B50}"/>
              </a:ext>
            </a:extLst>
          </p:cNvPr>
          <p:cNvCxnSpPr>
            <a:cxnSpLocks/>
          </p:cNvCxnSpPr>
          <p:nvPr/>
        </p:nvCxnSpPr>
        <p:spPr>
          <a:xfrm flipH="1">
            <a:off x="6865753" y="2832121"/>
            <a:ext cx="81" cy="40186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90C054B-8A81-2F4E-6183-B267E252F879}"/>
              </a:ext>
            </a:extLst>
          </p:cNvPr>
          <p:cNvCxnSpPr>
            <a:cxnSpLocks/>
          </p:cNvCxnSpPr>
          <p:nvPr/>
        </p:nvCxnSpPr>
        <p:spPr>
          <a:xfrm flipH="1">
            <a:off x="5863232" y="2820089"/>
            <a:ext cx="6663" cy="413892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1F58588-0F87-FEC9-9879-6A6EB7A530FF}"/>
              </a:ext>
            </a:extLst>
          </p:cNvPr>
          <p:cNvSpPr txBox="1"/>
          <p:nvPr/>
        </p:nvSpPr>
        <p:spPr>
          <a:xfrm>
            <a:off x="5004581" y="107913"/>
            <a:ext cx="2734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HIGH SPEED SPI TIMINGS</a:t>
            </a:r>
          </a:p>
        </p:txBody>
      </p:sp>
    </p:spTree>
    <p:extLst>
      <p:ext uri="{BB962C8B-B14F-4D97-AF65-F5344CB8AC3E}">
        <p14:creationId xmlns:p14="http://schemas.microsoft.com/office/powerpoint/2010/main" val="15287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FD9BFDF-BE62-D0D6-ABCE-412A0E5DC511}"/>
              </a:ext>
            </a:extLst>
          </p:cNvPr>
          <p:cNvSpPr/>
          <p:nvPr/>
        </p:nvSpPr>
        <p:spPr>
          <a:xfrm>
            <a:off x="6372303" y="2848844"/>
            <a:ext cx="489485" cy="37874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87F050-AD7A-0D10-84E7-C57A16AA615D}"/>
              </a:ext>
            </a:extLst>
          </p:cNvPr>
          <p:cNvSpPr/>
          <p:nvPr/>
        </p:nvSpPr>
        <p:spPr>
          <a:xfrm>
            <a:off x="7368168" y="2848844"/>
            <a:ext cx="489485" cy="37874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7CDDCE7-F23E-F17F-0275-98570CA9CDCC}"/>
              </a:ext>
            </a:extLst>
          </p:cNvPr>
          <p:cNvSpPr/>
          <p:nvPr/>
        </p:nvSpPr>
        <p:spPr>
          <a:xfrm>
            <a:off x="8371868" y="2848844"/>
            <a:ext cx="489485" cy="37874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784572-6A8E-61D9-F705-EB684DDDCFA5}"/>
              </a:ext>
            </a:extLst>
          </p:cNvPr>
          <p:cNvSpPr/>
          <p:nvPr/>
        </p:nvSpPr>
        <p:spPr>
          <a:xfrm>
            <a:off x="9368220" y="2848844"/>
            <a:ext cx="489485" cy="37874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2C35AD-16F7-0F67-4B72-B9C267151007}"/>
              </a:ext>
            </a:extLst>
          </p:cNvPr>
          <p:cNvSpPr/>
          <p:nvPr/>
        </p:nvSpPr>
        <p:spPr>
          <a:xfrm>
            <a:off x="2364304" y="2834823"/>
            <a:ext cx="489485" cy="37874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6311C-59B6-FA49-BED2-0A59BDE37C05}"/>
              </a:ext>
            </a:extLst>
          </p:cNvPr>
          <p:cNvSpPr/>
          <p:nvPr/>
        </p:nvSpPr>
        <p:spPr>
          <a:xfrm>
            <a:off x="3360169" y="2834823"/>
            <a:ext cx="489485" cy="37874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CD9B00-2F0E-7E32-2EB2-4E5013F6E239}"/>
              </a:ext>
            </a:extLst>
          </p:cNvPr>
          <p:cNvSpPr/>
          <p:nvPr/>
        </p:nvSpPr>
        <p:spPr>
          <a:xfrm>
            <a:off x="4363869" y="2834823"/>
            <a:ext cx="489485" cy="37874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BB55FF-1A15-8433-049A-50307EA04010}"/>
              </a:ext>
            </a:extLst>
          </p:cNvPr>
          <p:cNvSpPr/>
          <p:nvPr/>
        </p:nvSpPr>
        <p:spPr>
          <a:xfrm>
            <a:off x="5360221" y="2834823"/>
            <a:ext cx="489485" cy="37874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590CFB-F330-3A53-0E32-D7767C8E5023}"/>
              </a:ext>
            </a:extLst>
          </p:cNvPr>
          <p:cNvCxnSpPr>
            <a:cxnSpLocks/>
          </p:cNvCxnSpPr>
          <p:nvPr/>
        </p:nvCxnSpPr>
        <p:spPr>
          <a:xfrm>
            <a:off x="1840832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065CAD-07D0-6BB8-2545-472F88A9D066}"/>
              </a:ext>
            </a:extLst>
          </p:cNvPr>
          <p:cNvCxnSpPr>
            <a:cxnSpLocks/>
          </p:cNvCxnSpPr>
          <p:nvPr/>
        </p:nvCxnSpPr>
        <p:spPr>
          <a:xfrm>
            <a:off x="2342530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5117FA-A306-CCDE-1CCC-38A720BF5D9D}"/>
              </a:ext>
            </a:extLst>
          </p:cNvPr>
          <p:cNvCxnSpPr>
            <a:cxnSpLocks/>
          </p:cNvCxnSpPr>
          <p:nvPr/>
        </p:nvCxnSpPr>
        <p:spPr>
          <a:xfrm>
            <a:off x="2844228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CFE4A9-986B-DAAC-CAED-15D436970628}"/>
              </a:ext>
            </a:extLst>
          </p:cNvPr>
          <p:cNvCxnSpPr>
            <a:cxnSpLocks/>
          </p:cNvCxnSpPr>
          <p:nvPr/>
        </p:nvCxnSpPr>
        <p:spPr>
          <a:xfrm>
            <a:off x="3345926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C046D-6F4F-267B-2016-9572C12CEBEC}"/>
              </a:ext>
            </a:extLst>
          </p:cNvPr>
          <p:cNvCxnSpPr>
            <a:cxnSpLocks/>
          </p:cNvCxnSpPr>
          <p:nvPr/>
        </p:nvCxnSpPr>
        <p:spPr>
          <a:xfrm>
            <a:off x="3847624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DEF648-7B7A-6888-4AF4-781D71E1BC45}"/>
              </a:ext>
            </a:extLst>
          </p:cNvPr>
          <p:cNvCxnSpPr>
            <a:cxnSpLocks/>
          </p:cNvCxnSpPr>
          <p:nvPr/>
        </p:nvCxnSpPr>
        <p:spPr>
          <a:xfrm>
            <a:off x="4349322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89E42C-6EE1-2974-FA80-40E476880FCE}"/>
              </a:ext>
            </a:extLst>
          </p:cNvPr>
          <p:cNvCxnSpPr>
            <a:cxnSpLocks/>
          </p:cNvCxnSpPr>
          <p:nvPr/>
        </p:nvCxnSpPr>
        <p:spPr>
          <a:xfrm>
            <a:off x="4851020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7D90FF-22A0-45CA-1719-FF90D615E821}"/>
              </a:ext>
            </a:extLst>
          </p:cNvPr>
          <p:cNvCxnSpPr>
            <a:cxnSpLocks/>
          </p:cNvCxnSpPr>
          <p:nvPr/>
        </p:nvCxnSpPr>
        <p:spPr>
          <a:xfrm>
            <a:off x="5352718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C5AAC5-028F-B9C6-63FB-F39F4FB41E5E}"/>
              </a:ext>
            </a:extLst>
          </p:cNvPr>
          <p:cNvCxnSpPr>
            <a:cxnSpLocks/>
          </p:cNvCxnSpPr>
          <p:nvPr/>
        </p:nvCxnSpPr>
        <p:spPr>
          <a:xfrm>
            <a:off x="5854416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D7FF8C-2408-AC65-89E6-D6A11314D352}"/>
              </a:ext>
            </a:extLst>
          </p:cNvPr>
          <p:cNvCxnSpPr>
            <a:cxnSpLocks/>
          </p:cNvCxnSpPr>
          <p:nvPr/>
        </p:nvCxnSpPr>
        <p:spPr>
          <a:xfrm>
            <a:off x="6356114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97E0CD-2FDD-D25B-DF9F-E75F27478958}"/>
              </a:ext>
            </a:extLst>
          </p:cNvPr>
          <p:cNvCxnSpPr>
            <a:cxnSpLocks/>
          </p:cNvCxnSpPr>
          <p:nvPr/>
        </p:nvCxnSpPr>
        <p:spPr>
          <a:xfrm>
            <a:off x="6857812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28B74F-86E2-4462-4592-C7C746ACDED7}"/>
              </a:ext>
            </a:extLst>
          </p:cNvPr>
          <p:cNvCxnSpPr>
            <a:cxnSpLocks/>
          </p:cNvCxnSpPr>
          <p:nvPr/>
        </p:nvCxnSpPr>
        <p:spPr>
          <a:xfrm>
            <a:off x="7861208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8213AB-DDE5-9252-FFE1-5C719AB85409}"/>
              </a:ext>
            </a:extLst>
          </p:cNvPr>
          <p:cNvCxnSpPr>
            <a:cxnSpLocks/>
          </p:cNvCxnSpPr>
          <p:nvPr/>
        </p:nvCxnSpPr>
        <p:spPr>
          <a:xfrm>
            <a:off x="8864604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E1B3FA-3B9F-0FC6-9DFF-0AB088EF7E87}"/>
              </a:ext>
            </a:extLst>
          </p:cNvPr>
          <p:cNvCxnSpPr>
            <a:cxnSpLocks/>
          </p:cNvCxnSpPr>
          <p:nvPr/>
        </p:nvCxnSpPr>
        <p:spPr>
          <a:xfrm>
            <a:off x="9868000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413C43-48B0-9B11-CC35-3E228FBAA065}"/>
              </a:ext>
            </a:extLst>
          </p:cNvPr>
          <p:cNvCxnSpPr>
            <a:cxnSpLocks/>
          </p:cNvCxnSpPr>
          <p:nvPr/>
        </p:nvCxnSpPr>
        <p:spPr>
          <a:xfrm>
            <a:off x="10871396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23D80E-8A83-FB50-152D-98082B926E98}"/>
              </a:ext>
            </a:extLst>
          </p:cNvPr>
          <p:cNvCxnSpPr>
            <a:cxnSpLocks/>
          </p:cNvCxnSpPr>
          <p:nvPr/>
        </p:nvCxnSpPr>
        <p:spPr>
          <a:xfrm>
            <a:off x="11874792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84AD89-CF53-B96B-F4D5-FA208FD5674A}"/>
              </a:ext>
            </a:extLst>
          </p:cNvPr>
          <p:cNvCxnSpPr>
            <a:cxnSpLocks/>
          </p:cNvCxnSpPr>
          <p:nvPr/>
        </p:nvCxnSpPr>
        <p:spPr>
          <a:xfrm>
            <a:off x="7359510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C8771F-E9F5-189D-22D4-EA18195E7CC6}"/>
              </a:ext>
            </a:extLst>
          </p:cNvPr>
          <p:cNvCxnSpPr>
            <a:cxnSpLocks/>
          </p:cNvCxnSpPr>
          <p:nvPr/>
        </p:nvCxnSpPr>
        <p:spPr>
          <a:xfrm>
            <a:off x="8362906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FCCE01-6812-5A13-CFB0-07E581AE1F4C}"/>
              </a:ext>
            </a:extLst>
          </p:cNvPr>
          <p:cNvCxnSpPr>
            <a:cxnSpLocks/>
          </p:cNvCxnSpPr>
          <p:nvPr/>
        </p:nvCxnSpPr>
        <p:spPr>
          <a:xfrm>
            <a:off x="9366302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BB03A7C-97FC-2DB3-5347-66119577D142}"/>
              </a:ext>
            </a:extLst>
          </p:cNvPr>
          <p:cNvCxnSpPr>
            <a:cxnSpLocks/>
          </p:cNvCxnSpPr>
          <p:nvPr/>
        </p:nvCxnSpPr>
        <p:spPr>
          <a:xfrm>
            <a:off x="10369698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7AA452-CEDA-139A-3846-7FDC1B9B4810}"/>
              </a:ext>
            </a:extLst>
          </p:cNvPr>
          <p:cNvCxnSpPr>
            <a:cxnSpLocks/>
          </p:cNvCxnSpPr>
          <p:nvPr/>
        </p:nvCxnSpPr>
        <p:spPr>
          <a:xfrm>
            <a:off x="11373094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DA40880-A7A0-4E7F-5293-C47ED489AFDD}"/>
              </a:ext>
            </a:extLst>
          </p:cNvPr>
          <p:cNvCxnSpPr/>
          <p:nvPr/>
        </p:nvCxnSpPr>
        <p:spPr>
          <a:xfrm>
            <a:off x="1840832" y="1557120"/>
            <a:ext cx="0" cy="4211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0FCEEF-251D-8B89-48F8-13DE47EE977B}"/>
              </a:ext>
            </a:extLst>
          </p:cNvPr>
          <p:cNvCxnSpPr>
            <a:cxnSpLocks/>
          </p:cNvCxnSpPr>
          <p:nvPr/>
        </p:nvCxnSpPr>
        <p:spPr>
          <a:xfrm>
            <a:off x="1347163" y="493295"/>
            <a:ext cx="0" cy="5472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3E86030-B7FC-B92B-7B6C-D5A5588133AB}"/>
              </a:ext>
            </a:extLst>
          </p:cNvPr>
          <p:cNvCxnSpPr/>
          <p:nvPr/>
        </p:nvCxnSpPr>
        <p:spPr>
          <a:xfrm>
            <a:off x="11373094" y="1547093"/>
            <a:ext cx="0" cy="4211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8C44D50-546A-9414-5365-A47F5558D05E}"/>
              </a:ext>
            </a:extLst>
          </p:cNvPr>
          <p:cNvCxnSpPr>
            <a:cxnSpLocks/>
          </p:cNvCxnSpPr>
          <p:nvPr/>
        </p:nvCxnSpPr>
        <p:spPr>
          <a:xfrm>
            <a:off x="1347163" y="1557120"/>
            <a:ext cx="5016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6B637F0-ECDC-05D6-6C4E-F182F6A52474}"/>
              </a:ext>
            </a:extLst>
          </p:cNvPr>
          <p:cNvCxnSpPr>
            <a:cxnSpLocks/>
          </p:cNvCxnSpPr>
          <p:nvPr/>
        </p:nvCxnSpPr>
        <p:spPr>
          <a:xfrm>
            <a:off x="1840832" y="1978225"/>
            <a:ext cx="95322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8CE75E7-50AD-74CB-E82D-3CD3C947AC98}"/>
              </a:ext>
            </a:extLst>
          </p:cNvPr>
          <p:cNvCxnSpPr>
            <a:cxnSpLocks/>
          </p:cNvCxnSpPr>
          <p:nvPr/>
        </p:nvCxnSpPr>
        <p:spPr>
          <a:xfrm>
            <a:off x="11373094" y="1557120"/>
            <a:ext cx="5016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3277136-B36C-7CFC-439B-C518DE658512}"/>
              </a:ext>
            </a:extLst>
          </p:cNvPr>
          <p:cNvCxnSpPr/>
          <p:nvPr/>
        </p:nvCxnSpPr>
        <p:spPr>
          <a:xfrm flipV="1">
            <a:off x="1848854" y="2832118"/>
            <a:ext cx="1003396" cy="38501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6C3CA8B-F2B8-7BB6-2A82-FB3A5A076763}"/>
              </a:ext>
            </a:extLst>
          </p:cNvPr>
          <p:cNvGrpSpPr/>
          <p:nvPr/>
        </p:nvGrpSpPr>
        <p:grpSpPr>
          <a:xfrm>
            <a:off x="2852250" y="2808055"/>
            <a:ext cx="1003396" cy="421105"/>
            <a:chOff x="890337" y="613611"/>
            <a:chExt cx="1003396" cy="421105"/>
          </a:xfrm>
        </p:grpSpPr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627B0665-01D8-B03D-A4B9-E3A17C6C61D1}"/>
                </a:ext>
              </a:extLst>
            </p:cNvPr>
            <p:cNvCxnSpPr/>
            <p:nvPr/>
          </p:nvCxnSpPr>
          <p:spPr>
            <a:xfrm flipV="1">
              <a:off x="890337" y="637674"/>
              <a:ext cx="1003396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38F4135-0BE5-E3A5-115D-98CFC51828A3}"/>
                </a:ext>
              </a:extLst>
            </p:cNvPr>
            <p:cNvCxnSpPr/>
            <p:nvPr/>
          </p:nvCxnSpPr>
          <p:spPr>
            <a:xfrm>
              <a:off x="890337" y="613611"/>
              <a:ext cx="0" cy="4211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6989B90-2531-B8E1-543C-B5BF46C769F8}"/>
              </a:ext>
            </a:extLst>
          </p:cNvPr>
          <p:cNvGrpSpPr/>
          <p:nvPr/>
        </p:nvGrpSpPr>
        <p:grpSpPr>
          <a:xfrm>
            <a:off x="3855646" y="2808055"/>
            <a:ext cx="1003396" cy="421105"/>
            <a:chOff x="890337" y="613611"/>
            <a:chExt cx="1003396" cy="421105"/>
          </a:xfrm>
        </p:grpSpPr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50D1C455-D610-DF57-1817-353CA6752A7D}"/>
                </a:ext>
              </a:extLst>
            </p:cNvPr>
            <p:cNvCxnSpPr/>
            <p:nvPr/>
          </p:nvCxnSpPr>
          <p:spPr>
            <a:xfrm flipV="1">
              <a:off x="890337" y="637674"/>
              <a:ext cx="1003396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A438069-E2C2-4117-2561-7B5B2B42D67D}"/>
                </a:ext>
              </a:extLst>
            </p:cNvPr>
            <p:cNvCxnSpPr/>
            <p:nvPr/>
          </p:nvCxnSpPr>
          <p:spPr>
            <a:xfrm>
              <a:off x="890337" y="613611"/>
              <a:ext cx="0" cy="4211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404BEB7-CE2F-A8B4-54C5-8847B46516FB}"/>
              </a:ext>
            </a:extLst>
          </p:cNvPr>
          <p:cNvGrpSpPr/>
          <p:nvPr/>
        </p:nvGrpSpPr>
        <p:grpSpPr>
          <a:xfrm>
            <a:off x="4859042" y="2808055"/>
            <a:ext cx="1003396" cy="421105"/>
            <a:chOff x="890337" y="613611"/>
            <a:chExt cx="1003396" cy="421105"/>
          </a:xfrm>
        </p:grpSpPr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2BB28823-D114-DA18-2A12-0C3A02DC123B}"/>
                </a:ext>
              </a:extLst>
            </p:cNvPr>
            <p:cNvCxnSpPr/>
            <p:nvPr/>
          </p:nvCxnSpPr>
          <p:spPr>
            <a:xfrm flipV="1">
              <a:off x="890337" y="637674"/>
              <a:ext cx="1003396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564E2F0-93B5-9697-5440-7C73B3283613}"/>
                </a:ext>
              </a:extLst>
            </p:cNvPr>
            <p:cNvCxnSpPr/>
            <p:nvPr/>
          </p:nvCxnSpPr>
          <p:spPr>
            <a:xfrm>
              <a:off x="890337" y="613611"/>
              <a:ext cx="0" cy="4211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DA1EEB4-70D0-A1AE-CF11-6552B4F4F793}"/>
              </a:ext>
            </a:extLst>
          </p:cNvPr>
          <p:cNvGrpSpPr/>
          <p:nvPr/>
        </p:nvGrpSpPr>
        <p:grpSpPr>
          <a:xfrm>
            <a:off x="5862438" y="2808055"/>
            <a:ext cx="1003396" cy="421105"/>
            <a:chOff x="890337" y="613611"/>
            <a:chExt cx="1003396" cy="421105"/>
          </a:xfrm>
        </p:grpSpPr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5B5C8B8F-46C1-BE3F-3494-F794C05335B2}"/>
                </a:ext>
              </a:extLst>
            </p:cNvPr>
            <p:cNvCxnSpPr/>
            <p:nvPr/>
          </p:nvCxnSpPr>
          <p:spPr>
            <a:xfrm flipV="1">
              <a:off x="890337" y="637674"/>
              <a:ext cx="1003396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AE0A2AC-920C-CBB1-EB79-C4F6C6FE8143}"/>
                </a:ext>
              </a:extLst>
            </p:cNvPr>
            <p:cNvCxnSpPr/>
            <p:nvPr/>
          </p:nvCxnSpPr>
          <p:spPr>
            <a:xfrm>
              <a:off x="890337" y="613611"/>
              <a:ext cx="0" cy="4211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2A1D4B2-8F7E-6BA4-4D7B-7487AEB07AC3}"/>
              </a:ext>
            </a:extLst>
          </p:cNvPr>
          <p:cNvGrpSpPr/>
          <p:nvPr/>
        </p:nvGrpSpPr>
        <p:grpSpPr>
          <a:xfrm>
            <a:off x="6865834" y="2808055"/>
            <a:ext cx="1003396" cy="421105"/>
            <a:chOff x="890337" y="613611"/>
            <a:chExt cx="1003396" cy="421105"/>
          </a:xfrm>
        </p:grpSpPr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1A899E00-76DA-62A8-4414-D07EFC2EDB93}"/>
                </a:ext>
              </a:extLst>
            </p:cNvPr>
            <p:cNvCxnSpPr/>
            <p:nvPr/>
          </p:nvCxnSpPr>
          <p:spPr>
            <a:xfrm flipV="1">
              <a:off x="890337" y="637674"/>
              <a:ext cx="1003396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34AF83F-6B32-FCF3-6FD0-40153C3AF276}"/>
                </a:ext>
              </a:extLst>
            </p:cNvPr>
            <p:cNvCxnSpPr/>
            <p:nvPr/>
          </p:nvCxnSpPr>
          <p:spPr>
            <a:xfrm>
              <a:off x="890337" y="613611"/>
              <a:ext cx="0" cy="4211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4B065C8-1CAD-F9D9-72B7-658178EB153A}"/>
              </a:ext>
            </a:extLst>
          </p:cNvPr>
          <p:cNvGrpSpPr/>
          <p:nvPr/>
        </p:nvGrpSpPr>
        <p:grpSpPr>
          <a:xfrm>
            <a:off x="7869230" y="2808055"/>
            <a:ext cx="1003396" cy="421105"/>
            <a:chOff x="890337" y="613611"/>
            <a:chExt cx="1003396" cy="421105"/>
          </a:xfrm>
        </p:grpSpPr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874A79C3-DD24-6A4F-A114-73503660B566}"/>
                </a:ext>
              </a:extLst>
            </p:cNvPr>
            <p:cNvCxnSpPr/>
            <p:nvPr/>
          </p:nvCxnSpPr>
          <p:spPr>
            <a:xfrm flipV="1">
              <a:off x="890337" y="637674"/>
              <a:ext cx="1003396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460BB71-2BCB-B622-D9FE-9A237F8B66F1}"/>
                </a:ext>
              </a:extLst>
            </p:cNvPr>
            <p:cNvCxnSpPr/>
            <p:nvPr/>
          </p:nvCxnSpPr>
          <p:spPr>
            <a:xfrm>
              <a:off x="890337" y="613611"/>
              <a:ext cx="0" cy="4211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FBCDF6A-D777-6D5D-5DC7-5B6A7B3C8D4D}"/>
              </a:ext>
            </a:extLst>
          </p:cNvPr>
          <p:cNvGrpSpPr/>
          <p:nvPr/>
        </p:nvGrpSpPr>
        <p:grpSpPr>
          <a:xfrm>
            <a:off x="8872626" y="2808055"/>
            <a:ext cx="1003396" cy="421105"/>
            <a:chOff x="890337" y="613611"/>
            <a:chExt cx="1003396" cy="421105"/>
          </a:xfrm>
        </p:grpSpPr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A3F1C466-62BB-14E0-3846-A961964EEDC3}"/>
                </a:ext>
              </a:extLst>
            </p:cNvPr>
            <p:cNvCxnSpPr/>
            <p:nvPr/>
          </p:nvCxnSpPr>
          <p:spPr>
            <a:xfrm flipV="1">
              <a:off x="890337" y="637674"/>
              <a:ext cx="1003396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14A7CD4-BBBB-28A3-DF65-F7FB660F2181}"/>
                </a:ext>
              </a:extLst>
            </p:cNvPr>
            <p:cNvCxnSpPr/>
            <p:nvPr/>
          </p:nvCxnSpPr>
          <p:spPr>
            <a:xfrm>
              <a:off x="890337" y="613611"/>
              <a:ext cx="0" cy="4211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51592C4-1DCF-DEB7-7EFD-D3C81328E3C6}"/>
              </a:ext>
            </a:extLst>
          </p:cNvPr>
          <p:cNvGrpSpPr/>
          <p:nvPr/>
        </p:nvGrpSpPr>
        <p:grpSpPr>
          <a:xfrm>
            <a:off x="9876022" y="2808055"/>
            <a:ext cx="1003396" cy="421105"/>
            <a:chOff x="890337" y="613611"/>
            <a:chExt cx="1003396" cy="421105"/>
          </a:xfrm>
        </p:grpSpPr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69BCB994-7C6E-9D18-9C8E-1EF94CB3E383}"/>
                </a:ext>
              </a:extLst>
            </p:cNvPr>
            <p:cNvCxnSpPr/>
            <p:nvPr/>
          </p:nvCxnSpPr>
          <p:spPr>
            <a:xfrm flipV="1">
              <a:off x="890337" y="637674"/>
              <a:ext cx="1003396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2DBE7D9-46C5-DB03-C384-A9A0F4CD9FF9}"/>
                </a:ext>
              </a:extLst>
            </p:cNvPr>
            <p:cNvCxnSpPr/>
            <p:nvPr/>
          </p:nvCxnSpPr>
          <p:spPr>
            <a:xfrm>
              <a:off x="890337" y="613611"/>
              <a:ext cx="0" cy="4211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A1D30FE-7545-2632-4F74-8E3BBF4FE5D0}"/>
              </a:ext>
            </a:extLst>
          </p:cNvPr>
          <p:cNvCxnSpPr/>
          <p:nvPr/>
        </p:nvCxnSpPr>
        <p:spPr>
          <a:xfrm>
            <a:off x="10879418" y="2820086"/>
            <a:ext cx="0" cy="4211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ABFDDCD-208A-0413-1EA2-CE16DA903948}"/>
              </a:ext>
            </a:extLst>
          </p:cNvPr>
          <p:cNvCxnSpPr>
            <a:cxnSpLocks/>
          </p:cNvCxnSpPr>
          <p:nvPr/>
        </p:nvCxnSpPr>
        <p:spPr>
          <a:xfrm flipV="1">
            <a:off x="10890692" y="3213117"/>
            <a:ext cx="992115" cy="40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070FE7D-ED68-5995-3F22-6A367683767A}"/>
              </a:ext>
            </a:extLst>
          </p:cNvPr>
          <p:cNvCxnSpPr>
            <a:cxnSpLocks/>
          </p:cNvCxnSpPr>
          <p:nvPr/>
        </p:nvCxnSpPr>
        <p:spPr>
          <a:xfrm>
            <a:off x="1347163" y="3215412"/>
            <a:ext cx="5016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FA2FEED-8AC6-8D9B-0789-9C4C2AFE9715}"/>
              </a:ext>
            </a:extLst>
          </p:cNvPr>
          <p:cNvGrpSpPr/>
          <p:nvPr/>
        </p:nvGrpSpPr>
        <p:grpSpPr>
          <a:xfrm>
            <a:off x="2342530" y="633663"/>
            <a:ext cx="498461" cy="385010"/>
            <a:chOff x="2342530" y="643689"/>
            <a:chExt cx="498461" cy="385010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A1E96D0-3A5E-27BC-1721-8AA897567B3A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or: Elbow 135">
              <a:extLst>
                <a:ext uri="{FF2B5EF4-FFF2-40B4-BE49-F238E27FC236}">
                  <a16:creationId xmlns:a16="http://schemas.microsoft.com/office/drawing/2014/main" id="{D80CD080-5387-4139-CABB-EDA1F24C87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DFA8FBB-0BF4-6479-4C9F-BD0F37FC7449}"/>
              </a:ext>
            </a:extLst>
          </p:cNvPr>
          <p:cNvGrpSpPr/>
          <p:nvPr/>
        </p:nvGrpSpPr>
        <p:grpSpPr>
          <a:xfrm>
            <a:off x="2842666" y="633663"/>
            <a:ext cx="498461" cy="385010"/>
            <a:chOff x="2342530" y="643689"/>
            <a:chExt cx="498461" cy="385010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502593D-442C-A8CC-1FA2-7A83F9446BC4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48012D3D-88A8-938A-8CA9-489E3B2F6C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D42C9C8-4F3D-A912-D017-03D59B58C7B8}"/>
              </a:ext>
            </a:extLst>
          </p:cNvPr>
          <p:cNvGrpSpPr/>
          <p:nvPr/>
        </p:nvGrpSpPr>
        <p:grpSpPr>
          <a:xfrm>
            <a:off x="3345145" y="633663"/>
            <a:ext cx="498461" cy="385010"/>
            <a:chOff x="2342530" y="643689"/>
            <a:chExt cx="498461" cy="385010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86D78ED-1004-C0EF-C6C6-17BE7BD08BD6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or: Elbow 142">
              <a:extLst>
                <a:ext uri="{FF2B5EF4-FFF2-40B4-BE49-F238E27FC236}">
                  <a16:creationId xmlns:a16="http://schemas.microsoft.com/office/drawing/2014/main" id="{2DB25AC2-3D73-3F90-1185-E6811F73BB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F486DB9-140D-B58E-CFA7-265E0BAEFF1E}"/>
              </a:ext>
            </a:extLst>
          </p:cNvPr>
          <p:cNvGrpSpPr/>
          <p:nvPr/>
        </p:nvGrpSpPr>
        <p:grpSpPr>
          <a:xfrm>
            <a:off x="3843621" y="633663"/>
            <a:ext cx="498461" cy="385010"/>
            <a:chOff x="2342530" y="643689"/>
            <a:chExt cx="498461" cy="385010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D15B16A-7833-C279-B8B7-9C906A6A0EE7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83BF1C05-2A3F-F17A-A115-975378BBB2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7417A0A-8082-1DC2-3C7D-4DB2DAC94040}"/>
              </a:ext>
            </a:extLst>
          </p:cNvPr>
          <p:cNvGrpSpPr/>
          <p:nvPr/>
        </p:nvGrpSpPr>
        <p:grpSpPr>
          <a:xfrm>
            <a:off x="4343757" y="633663"/>
            <a:ext cx="498461" cy="385010"/>
            <a:chOff x="2342530" y="643689"/>
            <a:chExt cx="498461" cy="385010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E70FFC7-385C-F379-94FE-F76D7E4F0922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619719F6-395F-E24B-C72B-DA1AAC8D7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151E1A0-7113-ED96-24B5-ED62C2B0E01A}"/>
              </a:ext>
            </a:extLst>
          </p:cNvPr>
          <p:cNvGrpSpPr/>
          <p:nvPr/>
        </p:nvGrpSpPr>
        <p:grpSpPr>
          <a:xfrm>
            <a:off x="4846236" y="633663"/>
            <a:ext cx="498461" cy="385010"/>
            <a:chOff x="2342530" y="643689"/>
            <a:chExt cx="498461" cy="385010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6B4D549-6EB3-1175-D6A5-0AF3BC1DED0D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or: Elbow 151">
              <a:extLst>
                <a:ext uri="{FF2B5EF4-FFF2-40B4-BE49-F238E27FC236}">
                  <a16:creationId xmlns:a16="http://schemas.microsoft.com/office/drawing/2014/main" id="{9BA55F5C-CB87-CBF1-718B-40D10F773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4CDAB71-602F-4FD3-370B-AE2EDC7C66AF}"/>
              </a:ext>
            </a:extLst>
          </p:cNvPr>
          <p:cNvGrpSpPr/>
          <p:nvPr/>
        </p:nvGrpSpPr>
        <p:grpSpPr>
          <a:xfrm>
            <a:off x="5364758" y="633663"/>
            <a:ext cx="498461" cy="385010"/>
            <a:chOff x="2342530" y="643689"/>
            <a:chExt cx="498461" cy="385010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498335A-A058-D2C0-7780-81B908C0BC05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or: Elbow 154">
              <a:extLst>
                <a:ext uri="{FF2B5EF4-FFF2-40B4-BE49-F238E27FC236}">
                  <a16:creationId xmlns:a16="http://schemas.microsoft.com/office/drawing/2014/main" id="{F7E79B99-EEB7-6120-9D79-95D0D0878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F0DBB56-51A4-4615-8B7D-E85CED4B8290}"/>
              </a:ext>
            </a:extLst>
          </p:cNvPr>
          <p:cNvGrpSpPr/>
          <p:nvPr/>
        </p:nvGrpSpPr>
        <p:grpSpPr>
          <a:xfrm>
            <a:off x="5864894" y="633663"/>
            <a:ext cx="498461" cy="385010"/>
            <a:chOff x="2342530" y="643689"/>
            <a:chExt cx="498461" cy="385010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6D52E70-2040-A94A-ED89-ED9628E2399C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C59F2C5E-36CE-225E-B036-D7414A1C77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C58E2FA-F434-6523-F8DA-AA1A48A3086C}"/>
              </a:ext>
            </a:extLst>
          </p:cNvPr>
          <p:cNvGrpSpPr/>
          <p:nvPr/>
        </p:nvGrpSpPr>
        <p:grpSpPr>
          <a:xfrm>
            <a:off x="6367373" y="633663"/>
            <a:ext cx="498461" cy="385010"/>
            <a:chOff x="2342530" y="643689"/>
            <a:chExt cx="498461" cy="385010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30181AD-271E-EA00-F3A2-2F53B7CBC7B9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Elbow 160">
              <a:extLst>
                <a:ext uri="{FF2B5EF4-FFF2-40B4-BE49-F238E27FC236}">
                  <a16:creationId xmlns:a16="http://schemas.microsoft.com/office/drawing/2014/main" id="{C5599322-1692-9771-B702-76A052FA6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EDCD589-0A71-096E-3095-C0A765237E4A}"/>
              </a:ext>
            </a:extLst>
          </p:cNvPr>
          <p:cNvGrpSpPr/>
          <p:nvPr/>
        </p:nvGrpSpPr>
        <p:grpSpPr>
          <a:xfrm>
            <a:off x="6857812" y="645984"/>
            <a:ext cx="498461" cy="385010"/>
            <a:chOff x="2342530" y="643689"/>
            <a:chExt cx="498461" cy="385010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9E4C79C-FB1B-D1F6-E8C4-825E7129E00A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or: Elbow 163">
              <a:extLst>
                <a:ext uri="{FF2B5EF4-FFF2-40B4-BE49-F238E27FC236}">
                  <a16:creationId xmlns:a16="http://schemas.microsoft.com/office/drawing/2014/main" id="{21E3085C-83B6-2B2C-8E43-DE2BAB4EA8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586E7FC-1641-FCAD-5689-28279FEB19E2}"/>
              </a:ext>
            </a:extLst>
          </p:cNvPr>
          <p:cNvGrpSpPr/>
          <p:nvPr/>
        </p:nvGrpSpPr>
        <p:grpSpPr>
          <a:xfrm>
            <a:off x="7357948" y="645984"/>
            <a:ext cx="498461" cy="385010"/>
            <a:chOff x="2342530" y="643689"/>
            <a:chExt cx="498461" cy="385010"/>
          </a:xfrm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A401DAB-EF37-4DB1-4600-6EB28AED9050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or: Elbow 166">
              <a:extLst>
                <a:ext uri="{FF2B5EF4-FFF2-40B4-BE49-F238E27FC236}">
                  <a16:creationId xmlns:a16="http://schemas.microsoft.com/office/drawing/2014/main" id="{95219CAB-1CDA-C79E-10FD-21CB0A2356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D3E2CA-BECC-91E1-023E-428A6D9860C4}"/>
              </a:ext>
            </a:extLst>
          </p:cNvPr>
          <p:cNvGrpSpPr/>
          <p:nvPr/>
        </p:nvGrpSpPr>
        <p:grpSpPr>
          <a:xfrm>
            <a:off x="7860427" y="645984"/>
            <a:ext cx="498461" cy="385010"/>
            <a:chOff x="2342530" y="643689"/>
            <a:chExt cx="498461" cy="385010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B6DC6ED-BEEB-9D8E-F600-33AF4CF887F5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169">
              <a:extLst>
                <a:ext uri="{FF2B5EF4-FFF2-40B4-BE49-F238E27FC236}">
                  <a16:creationId xmlns:a16="http://schemas.microsoft.com/office/drawing/2014/main" id="{24882D04-BBB5-65EA-0AA0-57C6837CC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C3E91FA-337C-8A02-928E-5393B2DFA715}"/>
              </a:ext>
            </a:extLst>
          </p:cNvPr>
          <p:cNvGrpSpPr/>
          <p:nvPr/>
        </p:nvGrpSpPr>
        <p:grpSpPr>
          <a:xfrm>
            <a:off x="8364603" y="635669"/>
            <a:ext cx="498461" cy="385010"/>
            <a:chOff x="2342530" y="643689"/>
            <a:chExt cx="498461" cy="385010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0D96E22-1ED0-8080-BCE8-E23896AB0BAC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or: Elbow 172">
              <a:extLst>
                <a:ext uri="{FF2B5EF4-FFF2-40B4-BE49-F238E27FC236}">
                  <a16:creationId xmlns:a16="http://schemas.microsoft.com/office/drawing/2014/main" id="{16C3A19A-ED10-C397-71D8-8861D6F7FA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2C37B5D-DF7B-9F9A-CFDD-874F2D2129DD}"/>
              </a:ext>
            </a:extLst>
          </p:cNvPr>
          <p:cNvGrpSpPr/>
          <p:nvPr/>
        </p:nvGrpSpPr>
        <p:grpSpPr>
          <a:xfrm>
            <a:off x="8867082" y="635669"/>
            <a:ext cx="498461" cy="385010"/>
            <a:chOff x="2342530" y="643689"/>
            <a:chExt cx="498461" cy="385010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BB0A980-451C-3FC3-0B10-011C7F00368B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8ECFCF0A-4520-F339-FB91-51AEFD85E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C37DAE73-96C2-6FBA-4FE6-EB6F45EDE29D}"/>
              </a:ext>
            </a:extLst>
          </p:cNvPr>
          <p:cNvGrpSpPr/>
          <p:nvPr/>
        </p:nvGrpSpPr>
        <p:grpSpPr>
          <a:xfrm>
            <a:off x="9357521" y="647990"/>
            <a:ext cx="498461" cy="385010"/>
            <a:chOff x="2342530" y="643689"/>
            <a:chExt cx="498461" cy="385010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EB5DA9F4-8C85-B474-1F35-0FE24E13AA36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or: Elbow 178">
              <a:extLst>
                <a:ext uri="{FF2B5EF4-FFF2-40B4-BE49-F238E27FC236}">
                  <a16:creationId xmlns:a16="http://schemas.microsoft.com/office/drawing/2014/main" id="{E7D96995-370B-7A2C-2C69-D40B324273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842B486-83E4-01C6-1FBF-0C5D3AF60C8E}"/>
              </a:ext>
            </a:extLst>
          </p:cNvPr>
          <p:cNvGrpSpPr/>
          <p:nvPr/>
        </p:nvGrpSpPr>
        <p:grpSpPr>
          <a:xfrm>
            <a:off x="9857657" y="647990"/>
            <a:ext cx="498461" cy="385010"/>
            <a:chOff x="2342530" y="643689"/>
            <a:chExt cx="498461" cy="385010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B1B94E5-D9C0-C8AA-682F-54406A940B27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E729399A-C56E-0B32-9999-5B2BD1E69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F7D7A2C-9680-56F8-AD39-6294B72E8A1E}"/>
              </a:ext>
            </a:extLst>
          </p:cNvPr>
          <p:cNvGrpSpPr/>
          <p:nvPr/>
        </p:nvGrpSpPr>
        <p:grpSpPr>
          <a:xfrm>
            <a:off x="10360136" y="647990"/>
            <a:ext cx="498461" cy="385010"/>
            <a:chOff x="2342530" y="643689"/>
            <a:chExt cx="498461" cy="385010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00F1F47-6604-B435-B7A4-58BFCBC8518A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or: Elbow 184">
              <a:extLst>
                <a:ext uri="{FF2B5EF4-FFF2-40B4-BE49-F238E27FC236}">
                  <a16:creationId xmlns:a16="http://schemas.microsoft.com/office/drawing/2014/main" id="{322C55D4-C9E3-C147-B691-1986E131B8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8DC8AE66-F30C-08AD-109F-6250B890C244}"/>
              </a:ext>
            </a:extLst>
          </p:cNvPr>
          <p:cNvGrpSpPr/>
          <p:nvPr/>
        </p:nvGrpSpPr>
        <p:grpSpPr>
          <a:xfrm>
            <a:off x="10852859" y="660022"/>
            <a:ext cx="498461" cy="385010"/>
            <a:chOff x="2342530" y="643689"/>
            <a:chExt cx="498461" cy="385010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D680EE6-533F-AA76-B4E2-1425435918D4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or: Elbow 187">
              <a:extLst>
                <a:ext uri="{FF2B5EF4-FFF2-40B4-BE49-F238E27FC236}">
                  <a16:creationId xmlns:a16="http://schemas.microsoft.com/office/drawing/2014/main" id="{88420361-7D3F-365B-BF21-F9D1127E6A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A6691D3-6602-5E5F-B085-27175052560D}"/>
              </a:ext>
            </a:extLst>
          </p:cNvPr>
          <p:cNvGrpSpPr/>
          <p:nvPr/>
        </p:nvGrpSpPr>
        <p:grpSpPr>
          <a:xfrm>
            <a:off x="11355338" y="660022"/>
            <a:ext cx="498461" cy="385010"/>
            <a:chOff x="2342530" y="643689"/>
            <a:chExt cx="498461" cy="385010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090353A-1518-0E1A-EE7B-0C14570AA2FD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or: Elbow 190">
              <a:extLst>
                <a:ext uri="{FF2B5EF4-FFF2-40B4-BE49-F238E27FC236}">
                  <a16:creationId xmlns:a16="http://schemas.microsoft.com/office/drawing/2014/main" id="{8F2C0BC4-95DE-6157-AD79-854B5F850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63909F3-F493-005C-9CF6-9C4774173BD8}"/>
              </a:ext>
            </a:extLst>
          </p:cNvPr>
          <p:cNvGrpSpPr/>
          <p:nvPr/>
        </p:nvGrpSpPr>
        <p:grpSpPr>
          <a:xfrm>
            <a:off x="1347217" y="636921"/>
            <a:ext cx="498461" cy="385010"/>
            <a:chOff x="2342530" y="643689"/>
            <a:chExt cx="498461" cy="385010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9F2832A-AD68-207C-E4A7-DCE074EAF597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or: Elbow 193">
              <a:extLst>
                <a:ext uri="{FF2B5EF4-FFF2-40B4-BE49-F238E27FC236}">
                  <a16:creationId xmlns:a16="http://schemas.microsoft.com/office/drawing/2014/main" id="{2722258A-5A03-B4DB-B76F-E95AAEA88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B797422A-AAE0-5B6D-0E23-2BC1079D4E44}"/>
              </a:ext>
            </a:extLst>
          </p:cNvPr>
          <p:cNvGrpSpPr/>
          <p:nvPr/>
        </p:nvGrpSpPr>
        <p:grpSpPr>
          <a:xfrm>
            <a:off x="1847353" y="636921"/>
            <a:ext cx="498461" cy="385010"/>
            <a:chOff x="2342530" y="643689"/>
            <a:chExt cx="498461" cy="385010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AF749D5-C397-380B-66D0-22431F2E42A6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04" y="644941"/>
              <a:ext cx="3527" cy="382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or: Elbow 196">
              <a:extLst>
                <a:ext uri="{FF2B5EF4-FFF2-40B4-BE49-F238E27FC236}">
                  <a16:creationId xmlns:a16="http://schemas.microsoft.com/office/drawing/2014/main" id="{1AEBF3B8-333A-F712-AF5F-2B112BD7F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530" y="643689"/>
              <a:ext cx="498461" cy="3850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50F3674-36AF-3F55-BEFB-B5676C187157}"/>
              </a:ext>
            </a:extLst>
          </p:cNvPr>
          <p:cNvGrpSpPr/>
          <p:nvPr/>
        </p:nvGrpSpPr>
        <p:grpSpPr>
          <a:xfrm>
            <a:off x="1839653" y="3841880"/>
            <a:ext cx="995360" cy="421100"/>
            <a:chOff x="5361925" y="4591621"/>
            <a:chExt cx="995360" cy="421100"/>
          </a:xfrm>
        </p:grpSpPr>
        <p:sp>
          <p:nvSpPr>
            <p:cNvPr id="58" name="Arrow: Pentagon 57">
              <a:extLst>
                <a:ext uri="{FF2B5EF4-FFF2-40B4-BE49-F238E27FC236}">
                  <a16:creationId xmlns:a16="http://schemas.microsoft.com/office/drawing/2014/main" id="{E620D95A-0E84-4ED6-2C8A-2C3724525A7D}"/>
                </a:ext>
              </a:extLst>
            </p:cNvPr>
            <p:cNvSpPr/>
            <p:nvPr/>
          </p:nvSpPr>
          <p:spPr>
            <a:xfrm rot="10800000">
              <a:off x="5370162" y="4597637"/>
              <a:ext cx="522519" cy="409068"/>
            </a:xfrm>
            <a:prstGeom prst="homePlate">
              <a:avLst>
                <a:gd name="adj" fmla="val 273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Arrow: Pentagon 58">
              <a:extLst>
                <a:ext uri="{FF2B5EF4-FFF2-40B4-BE49-F238E27FC236}">
                  <a16:creationId xmlns:a16="http://schemas.microsoft.com/office/drawing/2014/main" id="{EA8AE37B-97C1-9A42-3CDC-9CAD6EBF833B}"/>
                </a:ext>
              </a:extLst>
            </p:cNvPr>
            <p:cNvSpPr/>
            <p:nvPr/>
          </p:nvSpPr>
          <p:spPr>
            <a:xfrm>
              <a:off x="5843158" y="4597637"/>
              <a:ext cx="501740" cy="409068"/>
            </a:xfrm>
            <a:prstGeom prst="homePlate">
              <a:avLst>
                <a:gd name="adj" fmla="val 2734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Arrow: Left-Right 59">
              <a:extLst>
                <a:ext uri="{FF2B5EF4-FFF2-40B4-BE49-F238E27FC236}">
                  <a16:creationId xmlns:a16="http://schemas.microsoft.com/office/drawing/2014/main" id="{ACE44572-1BEF-2899-3CD2-93C439C1557E}"/>
                </a:ext>
              </a:extLst>
            </p:cNvPr>
            <p:cNvSpPr/>
            <p:nvPr/>
          </p:nvSpPr>
          <p:spPr>
            <a:xfrm>
              <a:off x="5361925" y="4591621"/>
              <a:ext cx="995360" cy="421100"/>
            </a:xfrm>
            <a:prstGeom prst="leftRightArrow">
              <a:avLst>
                <a:gd name="adj1" fmla="val 100000"/>
                <a:gd name="adj2" fmla="val 27341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5EC37E2-8158-0C7D-0E8E-2F496F5F91A9}"/>
              </a:ext>
            </a:extLst>
          </p:cNvPr>
          <p:cNvGrpSpPr/>
          <p:nvPr/>
        </p:nvGrpSpPr>
        <p:grpSpPr>
          <a:xfrm>
            <a:off x="2853437" y="3841880"/>
            <a:ext cx="995360" cy="421100"/>
            <a:chOff x="5361925" y="4591621"/>
            <a:chExt cx="995360" cy="421100"/>
          </a:xfrm>
        </p:grpSpPr>
        <p:sp>
          <p:nvSpPr>
            <p:cNvPr id="109" name="Arrow: Pentagon 108">
              <a:extLst>
                <a:ext uri="{FF2B5EF4-FFF2-40B4-BE49-F238E27FC236}">
                  <a16:creationId xmlns:a16="http://schemas.microsoft.com/office/drawing/2014/main" id="{BA0110FE-3B5D-0C68-1213-6AF1CA248482}"/>
                </a:ext>
              </a:extLst>
            </p:cNvPr>
            <p:cNvSpPr/>
            <p:nvPr/>
          </p:nvSpPr>
          <p:spPr>
            <a:xfrm rot="10800000">
              <a:off x="5370162" y="4597637"/>
              <a:ext cx="522519" cy="409068"/>
            </a:xfrm>
            <a:prstGeom prst="homePlate">
              <a:avLst>
                <a:gd name="adj" fmla="val 273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Arrow: Pentagon 109">
              <a:extLst>
                <a:ext uri="{FF2B5EF4-FFF2-40B4-BE49-F238E27FC236}">
                  <a16:creationId xmlns:a16="http://schemas.microsoft.com/office/drawing/2014/main" id="{43751766-5D29-0433-9809-C7C2DD5523B3}"/>
                </a:ext>
              </a:extLst>
            </p:cNvPr>
            <p:cNvSpPr/>
            <p:nvPr/>
          </p:nvSpPr>
          <p:spPr>
            <a:xfrm>
              <a:off x="5843158" y="4597637"/>
              <a:ext cx="501740" cy="409068"/>
            </a:xfrm>
            <a:prstGeom prst="homePlate">
              <a:avLst>
                <a:gd name="adj" fmla="val 2734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Arrow: Left-Right 110">
              <a:extLst>
                <a:ext uri="{FF2B5EF4-FFF2-40B4-BE49-F238E27FC236}">
                  <a16:creationId xmlns:a16="http://schemas.microsoft.com/office/drawing/2014/main" id="{962B0379-8574-2CD0-4E22-07BA9B7B66B4}"/>
                </a:ext>
              </a:extLst>
            </p:cNvPr>
            <p:cNvSpPr/>
            <p:nvPr/>
          </p:nvSpPr>
          <p:spPr>
            <a:xfrm>
              <a:off x="5361925" y="4591621"/>
              <a:ext cx="995360" cy="421100"/>
            </a:xfrm>
            <a:prstGeom prst="leftRightArrow">
              <a:avLst>
                <a:gd name="adj1" fmla="val 100000"/>
                <a:gd name="adj2" fmla="val 27341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D77D93B-3454-42BF-D74C-52E566CB26C7}"/>
              </a:ext>
            </a:extLst>
          </p:cNvPr>
          <p:cNvGrpSpPr/>
          <p:nvPr/>
        </p:nvGrpSpPr>
        <p:grpSpPr>
          <a:xfrm>
            <a:off x="4866907" y="3841880"/>
            <a:ext cx="995360" cy="421100"/>
            <a:chOff x="5361925" y="4591621"/>
            <a:chExt cx="995360" cy="421100"/>
          </a:xfrm>
        </p:grpSpPr>
        <p:sp>
          <p:nvSpPr>
            <p:cNvPr id="113" name="Arrow: Pentagon 112">
              <a:extLst>
                <a:ext uri="{FF2B5EF4-FFF2-40B4-BE49-F238E27FC236}">
                  <a16:creationId xmlns:a16="http://schemas.microsoft.com/office/drawing/2014/main" id="{5E0FBE90-9C93-DE27-D396-154E3511E23A}"/>
                </a:ext>
              </a:extLst>
            </p:cNvPr>
            <p:cNvSpPr/>
            <p:nvPr/>
          </p:nvSpPr>
          <p:spPr>
            <a:xfrm rot="10800000">
              <a:off x="5370162" y="4597637"/>
              <a:ext cx="522519" cy="409068"/>
            </a:xfrm>
            <a:prstGeom prst="homePlate">
              <a:avLst>
                <a:gd name="adj" fmla="val 273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Arrow: Pentagon 113">
              <a:extLst>
                <a:ext uri="{FF2B5EF4-FFF2-40B4-BE49-F238E27FC236}">
                  <a16:creationId xmlns:a16="http://schemas.microsoft.com/office/drawing/2014/main" id="{B9016991-0C48-0585-737E-68372EF3F3C1}"/>
                </a:ext>
              </a:extLst>
            </p:cNvPr>
            <p:cNvSpPr/>
            <p:nvPr/>
          </p:nvSpPr>
          <p:spPr>
            <a:xfrm>
              <a:off x="5843158" y="4597637"/>
              <a:ext cx="501740" cy="409068"/>
            </a:xfrm>
            <a:prstGeom prst="homePlate">
              <a:avLst>
                <a:gd name="adj" fmla="val 2734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Arrow: Left-Right 114">
              <a:extLst>
                <a:ext uri="{FF2B5EF4-FFF2-40B4-BE49-F238E27FC236}">
                  <a16:creationId xmlns:a16="http://schemas.microsoft.com/office/drawing/2014/main" id="{A9030163-FD4C-A44D-49F3-BD121FFA648C}"/>
                </a:ext>
              </a:extLst>
            </p:cNvPr>
            <p:cNvSpPr/>
            <p:nvPr/>
          </p:nvSpPr>
          <p:spPr>
            <a:xfrm>
              <a:off x="5361925" y="4591621"/>
              <a:ext cx="995360" cy="421100"/>
            </a:xfrm>
            <a:prstGeom prst="leftRightArrow">
              <a:avLst>
                <a:gd name="adj1" fmla="val 100000"/>
                <a:gd name="adj2" fmla="val 27341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623B020-071E-92A5-25E2-1391BFF532EA}"/>
              </a:ext>
            </a:extLst>
          </p:cNvPr>
          <p:cNvGrpSpPr/>
          <p:nvPr/>
        </p:nvGrpSpPr>
        <p:grpSpPr>
          <a:xfrm>
            <a:off x="3859274" y="3841880"/>
            <a:ext cx="995360" cy="421100"/>
            <a:chOff x="5361925" y="4591621"/>
            <a:chExt cx="995360" cy="421100"/>
          </a:xfrm>
        </p:grpSpPr>
        <p:sp>
          <p:nvSpPr>
            <p:cNvPr id="117" name="Arrow: Pentagon 116">
              <a:extLst>
                <a:ext uri="{FF2B5EF4-FFF2-40B4-BE49-F238E27FC236}">
                  <a16:creationId xmlns:a16="http://schemas.microsoft.com/office/drawing/2014/main" id="{421978B4-472D-8710-F02B-BDD8252F31C1}"/>
                </a:ext>
              </a:extLst>
            </p:cNvPr>
            <p:cNvSpPr/>
            <p:nvPr/>
          </p:nvSpPr>
          <p:spPr>
            <a:xfrm rot="10800000">
              <a:off x="5370162" y="4597637"/>
              <a:ext cx="522519" cy="409068"/>
            </a:xfrm>
            <a:prstGeom prst="homePlate">
              <a:avLst>
                <a:gd name="adj" fmla="val 273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Arrow: Pentagon 117">
              <a:extLst>
                <a:ext uri="{FF2B5EF4-FFF2-40B4-BE49-F238E27FC236}">
                  <a16:creationId xmlns:a16="http://schemas.microsoft.com/office/drawing/2014/main" id="{C4490F7E-A623-B1F4-96A0-6EDD415D286E}"/>
                </a:ext>
              </a:extLst>
            </p:cNvPr>
            <p:cNvSpPr/>
            <p:nvPr/>
          </p:nvSpPr>
          <p:spPr>
            <a:xfrm>
              <a:off x="5843158" y="4597637"/>
              <a:ext cx="501740" cy="409068"/>
            </a:xfrm>
            <a:prstGeom prst="homePlate">
              <a:avLst>
                <a:gd name="adj" fmla="val 2734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Arrow: Left-Right 118">
              <a:extLst>
                <a:ext uri="{FF2B5EF4-FFF2-40B4-BE49-F238E27FC236}">
                  <a16:creationId xmlns:a16="http://schemas.microsoft.com/office/drawing/2014/main" id="{D6DFE026-AE00-1775-8F95-21DC83AB225A}"/>
                </a:ext>
              </a:extLst>
            </p:cNvPr>
            <p:cNvSpPr/>
            <p:nvPr/>
          </p:nvSpPr>
          <p:spPr>
            <a:xfrm>
              <a:off x="5361925" y="4591621"/>
              <a:ext cx="995360" cy="421100"/>
            </a:xfrm>
            <a:prstGeom prst="leftRightArrow">
              <a:avLst>
                <a:gd name="adj1" fmla="val 100000"/>
                <a:gd name="adj2" fmla="val 27341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950AE04-E692-4291-6C1C-782D84009308}"/>
              </a:ext>
            </a:extLst>
          </p:cNvPr>
          <p:cNvCxnSpPr>
            <a:cxnSpLocks/>
          </p:cNvCxnSpPr>
          <p:nvPr/>
        </p:nvCxnSpPr>
        <p:spPr>
          <a:xfrm flipV="1">
            <a:off x="3357292" y="2820086"/>
            <a:ext cx="2877" cy="390777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0D18498-B45D-8E4E-C7BE-9AA095D2CCDB}"/>
              </a:ext>
            </a:extLst>
          </p:cNvPr>
          <p:cNvCxnSpPr>
            <a:cxnSpLocks/>
          </p:cNvCxnSpPr>
          <p:nvPr/>
        </p:nvCxnSpPr>
        <p:spPr>
          <a:xfrm flipV="1">
            <a:off x="4355770" y="2832118"/>
            <a:ext cx="0" cy="378745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4BF0565-1C19-0DBC-8A65-88FA8DDF6D18}"/>
              </a:ext>
            </a:extLst>
          </p:cNvPr>
          <p:cNvCxnSpPr>
            <a:cxnSpLocks/>
          </p:cNvCxnSpPr>
          <p:nvPr/>
        </p:nvCxnSpPr>
        <p:spPr>
          <a:xfrm flipV="1">
            <a:off x="5360221" y="2832118"/>
            <a:ext cx="9507" cy="378745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712A82D-60B5-3DF8-2C81-E1DD46EB3494}"/>
              </a:ext>
            </a:extLst>
          </p:cNvPr>
          <p:cNvCxnSpPr>
            <a:cxnSpLocks/>
          </p:cNvCxnSpPr>
          <p:nvPr/>
        </p:nvCxnSpPr>
        <p:spPr>
          <a:xfrm flipV="1">
            <a:off x="2355430" y="2820086"/>
            <a:ext cx="0" cy="390777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1F58588-0F87-FEC9-9879-6A6EB7A530FF}"/>
              </a:ext>
            </a:extLst>
          </p:cNvPr>
          <p:cNvSpPr txBox="1"/>
          <p:nvPr/>
        </p:nvSpPr>
        <p:spPr>
          <a:xfrm>
            <a:off x="5004581" y="107913"/>
            <a:ext cx="2734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NORMAL SPI TIMINGS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B3BF192-E7C0-FBEA-1B42-B983F67E76DD}"/>
              </a:ext>
            </a:extLst>
          </p:cNvPr>
          <p:cNvCxnSpPr>
            <a:cxnSpLocks/>
          </p:cNvCxnSpPr>
          <p:nvPr/>
        </p:nvCxnSpPr>
        <p:spPr>
          <a:xfrm flipV="1">
            <a:off x="7364755" y="2820086"/>
            <a:ext cx="2877" cy="390777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9DEF25-335C-4E45-9E7B-52580028AEDA}"/>
              </a:ext>
            </a:extLst>
          </p:cNvPr>
          <p:cNvCxnSpPr>
            <a:cxnSpLocks/>
          </p:cNvCxnSpPr>
          <p:nvPr/>
        </p:nvCxnSpPr>
        <p:spPr>
          <a:xfrm flipV="1">
            <a:off x="8363233" y="2832118"/>
            <a:ext cx="0" cy="378745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D4FF58-CD71-1EF9-2508-8597BAE53AEE}"/>
              </a:ext>
            </a:extLst>
          </p:cNvPr>
          <p:cNvCxnSpPr>
            <a:cxnSpLocks/>
          </p:cNvCxnSpPr>
          <p:nvPr/>
        </p:nvCxnSpPr>
        <p:spPr>
          <a:xfrm flipV="1">
            <a:off x="9367684" y="2832118"/>
            <a:ext cx="9507" cy="378745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674B24-702C-970D-5A7D-CBFE26E97B23}"/>
              </a:ext>
            </a:extLst>
          </p:cNvPr>
          <p:cNvCxnSpPr>
            <a:cxnSpLocks/>
          </p:cNvCxnSpPr>
          <p:nvPr/>
        </p:nvCxnSpPr>
        <p:spPr>
          <a:xfrm flipV="1">
            <a:off x="6362893" y="2820086"/>
            <a:ext cx="0" cy="390777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D38040A-AE15-3BF7-56BC-F7215EEE34B7}"/>
              </a:ext>
            </a:extLst>
          </p:cNvPr>
          <p:cNvSpPr/>
          <p:nvPr/>
        </p:nvSpPr>
        <p:spPr>
          <a:xfrm>
            <a:off x="10369112" y="2833382"/>
            <a:ext cx="489485" cy="37874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083F8DA-5704-33BE-BC4C-F05E3EE39E7F}"/>
              </a:ext>
            </a:extLst>
          </p:cNvPr>
          <p:cNvCxnSpPr>
            <a:cxnSpLocks/>
          </p:cNvCxnSpPr>
          <p:nvPr/>
        </p:nvCxnSpPr>
        <p:spPr>
          <a:xfrm flipV="1">
            <a:off x="10368576" y="2807229"/>
            <a:ext cx="9507" cy="378745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D5891A7-2747-4158-A65E-F4D927954766}"/>
              </a:ext>
            </a:extLst>
          </p:cNvPr>
          <p:cNvGrpSpPr/>
          <p:nvPr/>
        </p:nvGrpSpPr>
        <p:grpSpPr>
          <a:xfrm>
            <a:off x="5858434" y="4951213"/>
            <a:ext cx="995360" cy="421100"/>
            <a:chOff x="5361925" y="4591621"/>
            <a:chExt cx="995360" cy="421100"/>
          </a:xfrm>
        </p:grpSpPr>
        <p:sp>
          <p:nvSpPr>
            <p:cNvPr id="63" name="Arrow: Pentagon 62">
              <a:extLst>
                <a:ext uri="{FF2B5EF4-FFF2-40B4-BE49-F238E27FC236}">
                  <a16:creationId xmlns:a16="http://schemas.microsoft.com/office/drawing/2014/main" id="{B0112663-FDD1-7784-2B76-5C6ADAEF107C}"/>
                </a:ext>
              </a:extLst>
            </p:cNvPr>
            <p:cNvSpPr/>
            <p:nvPr/>
          </p:nvSpPr>
          <p:spPr>
            <a:xfrm rot="10800000">
              <a:off x="5370162" y="4597637"/>
              <a:ext cx="522519" cy="409068"/>
            </a:xfrm>
            <a:prstGeom prst="homePlate">
              <a:avLst>
                <a:gd name="adj" fmla="val 273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Arrow: Pentagon 63">
              <a:extLst>
                <a:ext uri="{FF2B5EF4-FFF2-40B4-BE49-F238E27FC236}">
                  <a16:creationId xmlns:a16="http://schemas.microsoft.com/office/drawing/2014/main" id="{039B5CEB-92FC-6357-2692-244B3D5467C0}"/>
                </a:ext>
              </a:extLst>
            </p:cNvPr>
            <p:cNvSpPr/>
            <p:nvPr/>
          </p:nvSpPr>
          <p:spPr>
            <a:xfrm>
              <a:off x="5843158" y="4597637"/>
              <a:ext cx="501740" cy="409068"/>
            </a:xfrm>
            <a:prstGeom prst="homePlate">
              <a:avLst>
                <a:gd name="adj" fmla="val 2734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Arrow: Left-Right 64">
              <a:extLst>
                <a:ext uri="{FF2B5EF4-FFF2-40B4-BE49-F238E27FC236}">
                  <a16:creationId xmlns:a16="http://schemas.microsoft.com/office/drawing/2014/main" id="{CE5322B0-E029-DF40-C945-815B9723F79E}"/>
                </a:ext>
              </a:extLst>
            </p:cNvPr>
            <p:cNvSpPr/>
            <p:nvPr/>
          </p:nvSpPr>
          <p:spPr>
            <a:xfrm>
              <a:off x="5361925" y="4591621"/>
              <a:ext cx="995360" cy="421100"/>
            </a:xfrm>
            <a:prstGeom prst="leftRightArrow">
              <a:avLst>
                <a:gd name="adj1" fmla="val 100000"/>
                <a:gd name="adj2" fmla="val 27341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7082741-434D-7524-0F1D-DFC9D2E02EC3}"/>
              </a:ext>
            </a:extLst>
          </p:cNvPr>
          <p:cNvGrpSpPr/>
          <p:nvPr/>
        </p:nvGrpSpPr>
        <p:grpSpPr>
          <a:xfrm>
            <a:off x="6872218" y="4951213"/>
            <a:ext cx="995360" cy="421100"/>
            <a:chOff x="5361925" y="4591621"/>
            <a:chExt cx="995360" cy="421100"/>
          </a:xfrm>
        </p:grpSpPr>
        <p:sp>
          <p:nvSpPr>
            <p:cNvPr id="67" name="Arrow: Pentagon 66">
              <a:extLst>
                <a:ext uri="{FF2B5EF4-FFF2-40B4-BE49-F238E27FC236}">
                  <a16:creationId xmlns:a16="http://schemas.microsoft.com/office/drawing/2014/main" id="{96215205-62EA-2D6A-68BA-A2F5B2A44200}"/>
                </a:ext>
              </a:extLst>
            </p:cNvPr>
            <p:cNvSpPr/>
            <p:nvPr/>
          </p:nvSpPr>
          <p:spPr>
            <a:xfrm rot="10800000">
              <a:off x="5370162" y="4597637"/>
              <a:ext cx="522519" cy="409068"/>
            </a:xfrm>
            <a:prstGeom prst="homePlate">
              <a:avLst>
                <a:gd name="adj" fmla="val 273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Arrow: Pentagon 69">
              <a:extLst>
                <a:ext uri="{FF2B5EF4-FFF2-40B4-BE49-F238E27FC236}">
                  <a16:creationId xmlns:a16="http://schemas.microsoft.com/office/drawing/2014/main" id="{69B962C8-90A8-EE60-4F1C-3E7BD1ED534D}"/>
                </a:ext>
              </a:extLst>
            </p:cNvPr>
            <p:cNvSpPr/>
            <p:nvPr/>
          </p:nvSpPr>
          <p:spPr>
            <a:xfrm>
              <a:off x="5843158" y="4597637"/>
              <a:ext cx="501740" cy="409068"/>
            </a:xfrm>
            <a:prstGeom prst="homePlate">
              <a:avLst>
                <a:gd name="adj" fmla="val 2734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Arrow: Left-Right 72">
              <a:extLst>
                <a:ext uri="{FF2B5EF4-FFF2-40B4-BE49-F238E27FC236}">
                  <a16:creationId xmlns:a16="http://schemas.microsoft.com/office/drawing/2014/main" id="{6F9DAFFC-9BAC-0D47-0FAE-CE6D8E6CF059}"/>
                </a:ext>
              </a:extLst>
            </p:cNvPr>
            <p:cNvSpPr/>
            <p:nvPr/>
          </p:nvSpPr>
          <p:spPr>
            <a:xfrm>
              <a:off x="5361925" y="4591621"/>
              <a:ext cx="995360" cy="421100"/>
            </a:xfrm>
            <a:prstGeom prst="leftRightArrow">
              <a:avLst>
                <a:gd name="adj1" fmla="val 100000"/>
                <a:gd name="adj2" fmla="val 27341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8804525-EF14-FD54-DFDC-E53C165993DE}"/>
              </a:ext>
            </a:extLst>
          </p:cNvPr>
          <p:cNvGrpSpPr/>
          <p:nvPr/>
        </p:nvGrpSpPr>
        <p:grpSpPr>
          <a:xfrm>
            <a:off x="8885688" y="4951213"/>
            <a:ext cx="995360" cy="421100"/>
            <a:chOff x="5361925" y="4591621"/>
            <a:chExt cx="995360" cy="421100"/>
          </a:xfrm>
        </p:grpSpPr>
        <p:sp>
          <p:nvSpPr>
            <p:cNvPr id="76" name="Arrow: Pentagon 75">
              <a:extLst>
                <a:ext uri="{FF2B5EF4-FFF2-40B4-BE49-F238E27FC236}">
                  <a16:creationId xmlns:a16="http://schemas.microsoft.com/office/drawing/2014/main" id="{05D1E4A3-53B1-0B93-DE61-C15EED946AC5}"/>
                </a:ext>
              </a:extLst>
            </p:cNvPr>
            <p:cNvSpPr/>
            <p:nvPr/>
          </p:nvSpPr>
          <p:spPr>
            <a:xfrm rot="10800000">
              <a:off x="5370162" y="4597637"/>
              <a:ext cx="522519" cy="409068"/>
            </a:xfrm>
            <a:prstGeom prst="homePlate">
              <a:avLst>
                <a:gd name="adj" fmla="val 273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Arrow: Pentagon 76">
              <a:extLst>
                <a:ext uri="{FF2B5EF4-FFF2-40B4-BE49-F238E27FC236}">
                  <a16:creationId xmlns:a16="http://schemas.microsoft.com/office/drawing/2014/main" id="{004D2311-E9EB-CCC8-036D-9031EF163C02}"/>
                </a:ext>
              </a:extLst>
            </p:cNvPr>
            <p:cNvSpPr/>
            <p:nvPr/>
          </p:nvSpPr>
          <p:spPr>
            <a:xfrm>
              <a:off x="5843158" y="4597637"/>
              <a:ext cx="501740" cy="409068"/>
            </a:xfrm>
            <a:prstGeom prst="homePlate">
              <a:avLst>
                <a:gd name="adj" fmla="val 2734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Arrow: Left-Right 79">
              <a:extLst>
                <a:ext uri="{FF2B5EF4-FFF2-40B4-BE49-F238E27FC236}">
                  <a16:creationId xmlns:a16="http://schemas.microsoft.com/office/drawing/2014/main" id="{1A175ED4-2685-D7FE-9804-EBC2C0A63084}"/>
                </a:ext>
              </a:extLst>
            </p:cNvPr>
            <p:cNvSpPr/>
            <p:nvPr/>
          </p:nvSpPr>
          <p:spPr>
            <a:xfrm>
              <a:off x="5361925" y="4591621"/>
              <a:ext cx="995360" cy="421100"/>
            </a:xfrm>
            <a:prstGeom prst="leftRightArrow">
              <a:avLst>
                <a:gd name="adj1" fmla="val 100000"/>
                <a:gd name="adj2" fmla="val 27341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FC02809-5752-FB93-BFE7-CB9A07B6763A}"/>
              </a:ext>
            </a:extLst>
          </p:cNvPr>
          <p:cNvGrpSpPr/>
          <p:nvPr/>
        </p:nvGrpSpPr>
        <p:grpSpPr>
          <a:xfrm>
            <a:off x="7878055" y="4951213"/>
            <a:ext cx="995360" cy="421100"/>
            <a:chOff x="5361925" y="4591621"/>
            <a:chExt cx="995360" cy="421100"/>
          </a:xfrm>
        </p:grpSpPr>
        <p:sp>
          <p:nvSpPr>
            <p:cNvPr id="122" name="Arrow: Pentagon 121">
              <a:extLst>
                <a:ext uri="{FF2B5EF4-FFF2-40B4-BE49-F238E27FC236}">
                  <a16:creationId xmlns:a16="http://schemas.microsoft.com/office/drawing/2014/main" id="{F168B69E-DD8E-762A-BC87-8B5EEF1EF508}"/>
                </a:ext>
              </a:extLst>
            </p:cNvPr>
            <p:cNvSpPr/>
            <p:nvPr/>
          </p:nvSpPr>
          <p:spPr>
            <a:xfrm rot="10800000">
              <a:off x="5370162" y="4597637"/>
              <a:ext cx="522519" cy="409068"/>
            </a:xfrm>
            <a:prstGeom prst="homePlate">
              <a:avLst>
                <a:gd name="adj" fmla="val 273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Arrow: Pentagon 122">
              <a:extLst>
                <a:ext uri="{FF2B5EF4-FFF2-40B4-BE49-F238E27FC236}">
                  <a16:creationId xmlns:a16="http://schemas.microsoft.com/office/drawing/2014/main" id="{C0E292C8-BEE7-C99F-4553-CBBFAC8D0BF5}"/>
                </a:ext>
              </a:extLst>
            </p:cNvPr>
            <p:cNvSpPr/>
            <p:nvPr/>
          </p:nvSpPr>
          <p:spPr>
            <a:xfrm>
              <a:off x="5843158" y="4597637"/>
              <a:ext cx="501740" cy="409068"/>
            </a:xfrm>
            <a:prstGeom prst="homePlate">
              <a:avLst>
                <a:gd name="adj" fmla="val 2734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7" name="Arrow: Left-Right 126">
              <a:extLst>
                <a:ext uri="{FF2B5EF4-FFF2-40B4-BE49-F238E27FC236}">
                  <a16:creationId xmlns:a16="http://schemas.microsoft.com/office/drawing/2014/main" id="{0210F83C-18F0-E4BC-979C-D80A7E5F5208}"/>
                </a:ext>
              </a:extLst>
            </p:cNvPr>
            <p:cNvSpPr/>
            <p:nvPr/>
          </p:nvSpPr>
          <p:spPr>
            <a:xfrm>
              <a:off x="5361925" y="4591621"/>
              <a:ext cx="995360" cy="421100"/>
            </a:xfrm>
            <a:prstGeom prst="leftRightArrow">
              <a:avLst>
                <a:gd name="adj1" fmla="val 100000"/>
                <a:gd name="adj2" fmla="val 27341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13A5D347-FA40-FFE9-E169-E2F0290A9EDC}"/>
              </a:ext>
            </a:extLst>
          </p:cNvPr>
          <p:cNvSpPr txBox="1"/>
          <p:nvPr/>
        </p:nvSpPr>
        <p:spPr>
          <a:xfrm>
            <a:off x="309193" y="623834"/>
            <a:ext cx="75052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Clock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SCLK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MOSI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MISO </a:t>
            </a:r>
          </a:p>
        </p:txBody>
      </p:sp>
    </p:spTree>
    <p:extLst>
      <p:ext uri="{BB962C8B-B14F-4D97-AF65-F5344CB8AC3E}">
        <p14:creationId xmlns:p14="http://schemas.microsoft.com/office/powerpoint/2010/main" val="392265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17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Hamshere</dc:creator>
  <cp:lastModifiedBy>Paul Hamshere</cp:lastModifiedBy>
  <cp:revision>11</cp:revision>
  <dcterms:created xsi:type="dcterms:W3CDTF">2023-12-14T11:43:31Z</dcterms:created>
  <dcterms:modified xsi:type="dcterms:W3CDTF">2024-01-24T14:46:51Z</dcterms:modified>
</cp:coreProperties>
</file>