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04EF2-7DBF-4E73-93E1-3313165ED4F5}" v="52" dt="2025-02-03T11:49:38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7106" autoAdjust="0"/>
  </p:normalViewPr>
  <p:slideViewPr>
    <p:cSldViewPr snapToGrid="0">
      <p:cViewPr varScale="1">
        <p:scale>
          <a:sx n="92" d="100"/>
          <a:sy n="92" d="100"/>
        </p:scale>
        <p:origin x="30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mshere" userId="b1b654cdc9eea6d2" providerId="LiveId" clId="{C373B398-DC66-4BBB-BFEE-D188694B6638}"/>
    <pc:docChg chg="undo redo custSel addSld delSld modSld sldOrd">
      <pc:chgData name="Paul Hamshere" userId="b1b654cdc9eea6d2" providerId="LiveId" clId="{C373B398-DC66-4BBB-BFEE-D188694B6638}" dt="2025-01-30T22:26:17.371" v="3537" actId="20577"/>
      <pc:docMkLst>
        <pc:docMk/>
      </pc:docMkLst>
      <pc:sldChg chg="addSp modSp mod">
        <pc:chgData name="Paul Hamshere" userId="b1b654cdc9eea6d2" providerId="LiveId" clId="{C373B398-DC66-4BBB-BFEE-D188694B6638}" dt="2025-01-24T09:49:32.027" v="9" actId="1076"/>
        <pc:sldMkLst>
          <pc:docMk/>
          <pc:sldMk cId="4215946696" sldId="257"/>
        </pc:sldMkLst>
      </pc:sldChg>
      <pc:sldChg chg="addSp delSp modSp add mod ord">
        <pc:chgData name="Paul Hamshere" userId="b1b654cdc9eea6d2" providerId="LiveId" clId="{C373B398-DC66-4BBB-BFEE-D188694B6638}" dt="2025-01-30T22:26:17.371" v="3537" actId="20577"/>
        <pc:sldMkLst>
          <pc:docMk/>
          <pc:sldMk cId="319700632" sldId="261"/>
        </pc:sldMkLst>
        <pc:spChg chg="add mod">
          <ac:chgData name="Paul Hamshere" userId="b1b654cdc9eea6d2" providerId="LiveId" clId="{C373B398-DC66-4BBB-BFEE-D188694B6638}" dt="2025-01-30T21:21:33.439" v="3420" actId="404"/>
          <ac:spMkLst>
            <pc:docMk/>
            <pc:sldMk cId="319700632" sldId="261"/>
            <ac:spMk id="2" creationId="{C9341281-6EAE-4454-D1AA-1783F2F508AD}"/>
          </ac:spMkLst>
        </pc:spChg>
        <pc:spChg chg="add mod">
          <ac:chgData name="Paul Hamshere" userId="b1b654cdc9eea6d2" providerId="LiveId" clId="{C373B398-DC66-4BBB-BFEE-D188694B6638}" dt="2025-01-30T21:09:37.014" v="3205" actId="164"/>
          <ac:spMkLst>
            <pc:docMk/>
            <pc:sldMk cId="319700632" sldId="261"/>
            <ac:spMk id="3" creationId="{9C1EBAE2-7701-0B39-1793-F8090682C52D}"/>
          </ac:spMkLst>
        </pc:spChg>
        <pc:spChg chg="add mod">
          <ac:chgData name="Paul Hamshere" userId="b1b654cdc9eea6d2" providerId="LiveId" clId="{C373B398-DC66-4BBB-BFEE-D188694B6638}" dt="2025-01-29T17:13:48.456" v="3004" actId="1076"/>
          <ac:spMkLst>
            <pc:docMk/>
            <pc:sldMk cId="319700632" sldId="261"/>
            <ac:spMk id="4" creationId="{71742AB9-F924-6DCF-6098-C5AEFC5DA923}"/>
          </ac:spMkLst>
        </pc:spChg>
        <pc:spChg chg="add mod">
          <ac:chgData name="Paul Hamshere" userId="b1b654cdc9eea6d2" providerId="LiveId" clId="{C373B398-DC66-4BBB-BFEE-D188694B6638}" dt="2025-01-30T21:21:36.054" v="3421" actId="404"/>
          <ac:spMkLst>
            <pc:docMk/>
            <pc:sldMk cId="319700632" sldId="261"/>
            <ac:spMk id="5" creationId="{1023F632-DEE1-AB84-95A3-E73392FBEC9D}"/>
          </ac:spMkLst>
        </pc:spChg>
        <pc:spChg chg="add mod">
          <ac:chgData name="Paul Hamshere" userId="b1b654cdc9eea6d2" providerId="LiveId" clId="{C373B398-DC66-4BBB-BFEE-D188694B6638}" dt="2025-01-30T21:20:45.642" v="3405" actId="404"/>
          <ac:spMkLst>
            <pc:docMk/>
            <pc:sldMk cId="319700632" sldId="261"/>
            <ac:spMk id="6" creationId="{3C390B5C-15D1-CE4F-D56C-358EF1E8366D}"/>
          </ac:spMkLst>
        </pc:spChg>
        <pc:spChg chg="add mod">
          <ac:chgData name="Paul Hamshere" userId="b1b654cdc9eea6d2" providerId="LiveId" clId="{C373B398-DC66-4BBB-BFEE-D188694B6638}" dt="2025-01-30T21:20:41.294" v="3404" actId="404"/>
          <ac:spMkLst>
            <pc:docMk/>
            <pc:sldMk cId="319700632" sldId="261"/>
            <ac:spMk id="7" creationId="{C2E44AFC-9259-785B-0E04-FC1ECEFAABA3}"/>
          </ac:spMkLst>
        </pc:spChg>
        <pc:spChg chg="add mod">
          <ac:chgData name="Paul Hamshere" userId="b1b654cdc9eea6d2" providerId="LiveId" clId="{C373B398-DC66-4BBB-BFEE-D188694B6638}" dt="2025-01-30T21:21:27.482" v="3418" actId="404"/>
          <ac:spMkLst>
            <pc:docMk/>
            <pc:sldMk cId="319700632" sldId="261"/>
            <ac:spMk id="8" creationId="{06B43B22-A631-7E59-2454-473D011A8CFD}"/>
          </ac:spMkLst>
        </pc:spChg>
        <pc:spChg chg="add mod">
          <ac:chgData name="Paul Hamshere" userId="b1b654cdc9eea6d2" providerId="LiveId" clId="{C373B398-DC66-4BBB-BFEE-D188694B6638}" dt="2025-01-30T21:21:30.419" v="3419" actId="404"/>
          <ac:spMkLst>
            <pc:docMk/>
            <pc:sldMk cId="319700632" sldId="261"/>
            <ac:spMk id="9" creationId="{325ABA83-38FF-2B98-3B65-0D019EF3E701}"/>
          </ac:spMkLst>
        </pc:spChg>
        <pc:spChg chg="add mod topLvl">
          <ac:chgData name="Paul Hamshere" userId="b1b654cdc9eea6d2" providerId="LiveId" clId="{C373B398-DC66-4BBB-BFEE-D188694B6638}" dt="2025-01-29T16:34:14.929" v="1745" actId="1038"/>
          <ac:spMkLst>
            <pc:docMk/>
            <pc:sldMk cId="319700632" sldId="261"/>
            <ac:spMk id="10" creationId="{2E288D3A-A9D4-8B54-C369-2EAF1CB99C8D}"/>
          </ac:spMkLst>
        </pc:spChg>
        <pc:spChg chg="add mod">
          <ac:chgData name="Paul Hamshere" userId="b1b654cdc9eea6d2" providerId="LiveId" clId="{C373B398-DC66-4BBB-BFEE-D188694B6638}" dt="2025-01-30T21:09:37.014" v="3205" actId="164"/>
          <ac:spMkLst>
            <pc:docMk/>
            <pc:sldMk cId="319700632" sldId="261"/>
            <ac:spMk id="11" creationId="{F12B7043-DA7E-7AE7-C4E7-CB952D0A09BC}"/>
          </ac:spMkLst>
        </pc:spChg>
        <pc:spChg chg="add mod">
          <ac:chgData name="Paul Hamshere" userId="b1b654cdc9eea6d2" providerId="LiveId" clId="{C373B398-DC66-4BBB-BFEE-D188694B6638}" dt="2025-01-30T21:27:31.881" v="3502" actId="1076"/>
          <ac:spMkLst>
            <pc:docMk/>
            <pc:sldMk cId="319700632" sldId="261"/>
            <ac:spMk id="12" creationId="{66438412-4A9C-C349-14F1-002C0428EBF3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13" creationId="{14BC6E26-EAB5-474C-B9EB-63E1F5E77B9D}"/>
          </ac:spMkLst>
        </pc:spChg>
        <pc:spChg chg="add mod ord topLvl">
          <ac:chgData name="Paul Hamshere" userId="b1b654cdc9eea6d2" providerId="LiveId" clId="{C373B398-DC66-4BBB-BFEE-D188694B6638}" dt="2025-01-29T13:40:08.498" v="444" actId="164"/>
          <ac:spMkLst>
            <pc:docMk/>
            <pc:sldMk cId="319700632" sldId="261"/>
            <ac:spMk id="14" creationId="{3A7E12DC-F7B8-4463-C32E-9DE3EF48800E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18" creationId="{DFBC9743-FE14-D88C-49E7-6ED10F2CB9EF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20" creationId="{521A9468-CDE1-156C-0874-5AC4A4BC4CFA}"/>
          </ac:spMkLst>
        </pc:spChg>
        <pc:spChg chg="add mod topLvl">
          <ac:chgData name="Paul Hamshere" userId="b1b654cdc9eea6d2" providerId="LiveId" clId="{C373B398-DC66-4BBB-BFEE-D188694B6638}" dt="2025-01-29T16:32:57.498" v="1658" actId="164"/>
          <ac:spMkLst>
            <pc:docMk/>
            <pc:sldMk cId="319700632" sldId="261"/>
            <ac:spMk id="21" creationId="{9D4DD979-2562-76E7-DF3C-F1E573DCAABD}"/>
          </ac:spMkLst>
        </pc:spChg>
        <pc:spChg chg="add mod">
          <ac:chgData name="Paul Hamshere" userId="b1b654cdc9eea6d2" providerId="LiveId" clId="{C373B398-DC66-4BBB-BFEE-D188694B6638}" dt="2025-01-29T17:14:36.662" v="3062" actId="1035"/>
          <ac:spMkLst>
            <pc:docMk/>
            <pc:sldMk cId="319700632" sldId="261"/>
            <ac:spMk id="22" creationId="{2DBAE44C-B1D7-DE4E-1D94-13CC250ECFB2}"/>
          </ac:spMkLst>
        </pc:spChg>
        <pc:spChg chg="add mod">
          <ac:chgData name="Paul Hamshere" userId="b1b654cdc9eea6d2" providerId="LiveId" clId="{C373B398-DC66-4BBB-BFEE-D188694B6638}" dt="2025-01-29T17:14:40.814" v="3081" actId="1035"/>
          <ac:spMkLst>
            <pc:docMk/>
            <pc:sldMk cId="319700632" sldId="261"/>
            <ac:spMk id="23" creationId="{71BB1BE2-BBF1-0A15-2FE8-AC21CB0CADE5}"/>
          </ac:spMkLst>
        </pc:spChg>
        <pc:spChg chg="add mod">
          <ac:chgData name="Paul Hamshere" userId="b1b654cdc9eea6d2" providerId="LiveId" clId="{C373B398-DC66-4BBB-BFEE-D188694B6638}" dt="2025-01-29T17:14:45.220" v="3103" actId="1035"/>
          <ac:spMkLst>
            <pc:docMk/>
            <pc:sldMk cId="319700632" sldId="261"/>
            <ac:spMk id="24" creationId="{BB69C840-83E1-A1F5-90B6-BC851EAC145D}"/>
          </ac:spMkLst>
        </pc:spChg>
        <pc:spChg chg="add mod">
          <ac:chgData name="Paul Hamshere" userId="b1b654cdc9eea6d2" providerId="LiveId" clId="{C373B398-DC66-4BBB-BFEE-D188694B6638}" dt="2025-01-29T13:59:37.257" v="641" actId="1076"/>
          <ac:spMkLst>
            <pc:docMk/>
            <pc:sldMk cId="319700632" sldId="261"/>
            <ac:spMk id="25" creationId="{DC3A0FFC-DA76-1BB9-3217-66C70D8FD6A6}"/>
          </ac:spMkLst>
        </pc:spChg>
        <pc:spChg chg="add mod">
          <ac:chgData name="Paul Hamshere" userId="b1b654cdc9eea6d2" providerId="LiveId" clId="{C373B398-DC66-4BBB-BFEE-D188694B6638}" dt="2025-01-30T22:26:17.371" v="3537" actId="20577"/>
          <ac:spMkLst>
            <pc:docMk/>
            <pc:sldMk cId="319700632" sldId="261"/>
            <ac:spMk id="26" creationId="{5F966E42-5D53-3F21-CDE9-A781BF733F36}"/>
          </ac:spMkLst>
        </pc:spChg>
        <pc:spChg chg="add mod">
          <ac:chgData name="Paul Hamshere" userId="b1b654cdc9eea6d2" providerId="LiveId" clId="{C373B398-DC66-4BBB-BFEE-D188694B6638}" dt="2025-01-29T16:36:23.546" v="2030" actId="1037"/>
          <ac:spMkLst>
            <pc:docMk/>
            <pc:sldMk cId="319700632" sldId="261"/>
            <ac:spMk id="27" creationId="{C0AE91E9-FE86-8F23-D814-94F4F2EB4748}"/>
          </ac:spMkLst>
        </pc:spChg>
        <pc:spChg chg="add mod">
          <ac:chgData name="Paul Hamshere" userId="b1b654cdc9eea6d2" providerId="LiveId" clId="{C373B398-DC66-4BBB-BFEE-D188694B6638}" dt="2025-01-29T16:36:11.002" v="1983" actId="1037"/>
          <ac:spMkLst>
            <pc:docMk/>
            <pc:sldMk cId="319700632" sldId="261"/>
            <ac:spMk id="28" creationId="{44EE34EC-035B-4DBB-ABD3-D40DF44F085F}"/>
          </ac:spMkLst>
        </pc:spChg>
        <pc:spChg chg="add mod">
          <ac:chgData name="Paul Hamshere" userId="b1b654cdc9eea6d2" providerId="LiveId" clId="{C373B398-DC66-4BBB-BFEE-D188694B6638}" dt="2025-01-29T17:11:57.306" v="2969" actId="14100"/>
          <ac:spMkLst>
            <pc:docMk/>
            <pc:sldMk cId="319700632" sldId="261"/>
            <ac:spMk id="29" creationId="{87340474-DE4F-4B8B-2365-28A31C781B08}"/>
          </ac:spMkLst>
        </pc:spChg>
        <pc:spChg chg="add mod">
          <ac:chgData name="Paul Hamshere" userId="b1b654cdc9eea6d2" providerId="LiveId" clId="{C373B398-DC66-4BBB-BFEE-D188694B6638}" dt="2025-01-29T17:16:15.441" v="3133" actId="1076"/>
          <ac:spMkLst>
            <pc:docMk/>
            <pc:sldMk cId="319700632" sldId="261"/>
            <ac:spMk id="30" creationId="{CFCB9337-0A3B-D044-841D-49E72782BC16}"/>
          </ac:spMkLst>
        </pc:spChg>
        <pc:spChg chg="mod topLvl">
          <ac:chgData name="Paul Hamshere" userId="b1b654cdc9eea6d2" providerId="LiveId" clId="{C373B398-DC66-4BBB-BFEE-D188694B6638}" dt="2025-01-29T16:36:50.154" v="2088" actId="1037"/>
          <ac:spMkLst>
            <pc:docMk/>
            <pc:sldMk cId="319700632" sldId="261"/>
            <ac:spMk id="33" creationId="{96A0A2E5-0FEC-0F10-48C0-FEA138F25D7C}"/>
          </ac:spMkLst>
        </pc:spChg>
        <pc:spChg chg="add mod topLvl">
          <ac:chgData name="Paul Hamshere" userId="b1b654cdc9eea6d2" providerId="LiveId" clId="{C373B398-DC66-4BBB-BFEE-D188694B6638}" dt="2025-01-29T13:42:37.828" v="478" actId="164"/>
          <ac:spMkLst>
            <pc:docMk/>
            <pc:sldMk cId="319700632" sldId="261"/>
            <ac:spMk id="38" creationId="{6F4F4268-00ED-EFF8-2F0B-DEE2EF6D6BB3}"/>
          </ac:spMkLst>
        </pc:spChg>
        <pc:spChg chg="add mod">
          <ac:chgData name="Paul Hamshere" userId="b1b654cdc9eea6d2" providerId="LiveId" clId="{C373B398-DC66-4BBB-BFEE-D188694B6638}" dt="2025-01-29T17:16:53.395" v="3167" actId="1035"/>
          <ac:spMkLst>
            <pc:docMk/>
            <pc:sldMk cId="319700632" sldId="261"/>
            <ac:spMk id="39" creationId="{CBDF3ADD-D29F-9ED9-4BD0-9B144450CBB2}"/>
          </ac:spMkLst>
        </pc:spChg>
        <pc:spChg chg="add mod">
          <ac:chgData name="Paul Hamshere" userId="b1b654cdc9eea6d2" providerId="LiveId" clId="{C373B398-DC66-4BBB-BFEE-D188694B6638}" dt="2025-01-30T21:25:01.305" v="3451" actId="164"/>
          <ac:spMkLst>
            <pc:docMk/>
            <pc:sldMk cId="319700632" sldId="261"/>
            <ac:spMk id="47" creationId="{8FEF85CF-E73E-D60F-B7EB-CE52B9A5F371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56" creationId="{A8497ECD-A6DC-4B31-432C-F20113BE777B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67" creationId="{DEADB8B8-3A0F-27F0-AE84-096D0BC829E1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68" creationId="{947D9289-0BA7-7F89-7651-6A7618E6A3FA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77" creationId="{6C8A174C-ED19-7741-9C1C-5602FA240268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79" creationId="{CB5D48BE-F6C0-66EA-46A1-D91FCD4AB1CA}"/>
          </ac:spMkLst>
        </pc:spChg>
        <pc:spChg chg="add mod">
          <ac:chgData name="Paul Hamshere" userId="b1b654cdc9eea6d2" providerId="LiveId" clId="{C373B398-DC66-4BBB-BFEE-D188694B6638}" dt="2025-01-29T16:24:56.049" v="1528" actId="2085"/>
          <ac:spMkLst>
            <pc:docMk/>
            <pc:sldMk cId="319700632" sldId="261"/>
            <ac:spMk id="80" creationId="{E1C6E798-14B8-6637-7E17-956CB27010AA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81" creationId="{25196BA1-0795-8844-432D-9140791690B2}"/>
          </ac:spMkLst>
        </pc:spChg>
        <pc:spChg chg="mod topLvl">
          <ac:chgData name="Paul Hamshere" userId="b1b654cdc9eea6d2" providerId="LiveId" clId="{C373B398-DC66-4BBB-BFEE-D188694B6638}" dt="2025-01-29T16:25:20.217" v="1543" actId="1038"/>
          <ac:spMkLst>
            <pc:docMk/>
            <pc:sldMk cId="319700632" sldId="261"/>
            <ac:spMk id="84" creationId="{67D2E021-FF6F-6951-99D6-8B4BC6B10EC0}"/>
          </ac:spMkLst>
        </pc:spChg>
        <pc:spChg chg="add mod">
          <ac:chgData name="Paul Hamshere" userId="b1b654cdc9eea6d2" providerId="LiveId" clId="{C373B398-DC66-4BBB-BFEE-D188694B6638}" dt="2025-01-30T21:27:01.510" v="3497" actId="1076"/>
          <ac:spMkLst>
            <pc:docMk/>
            <pc:sldMk cId="319700632" sldId="261"/>
            <ac:spMk id="88" creationId="{D68FF97F-D7A2-85AB-707C-59FD5BC77C92}"/>
          </ac:spMkLst>
        </pc:spChg>
        <pc:spChg chg="add mod">
          <ac:chgData name="Paul Hamshere" userId="b1b654cdc9eea6d2" providerId="LiveId" clId="{C373B398-DC66-4BBB-BFEE-D188694B6638}" dt="2025-01-30T21:21:42.040" v="3422" actId="1076"/>
          <ac:spMkLst>
            <pc:docMk/>
            <pc:sldMk cId="319700632" sldId="261"/>
            <ac:spMk id="99" creationId="{F2115967-89A2-60DE-1F5F-1A66B151B8BD}"/>
          </ac:spMkLst>
        </pc:spChg>
        <pc:spChg chg="add mod">
          <ac:chgData name="Paul Hamshere" userId="b1b654cdc9eea6d2" providerId="LiveId" clId="{C373B398-DC66-4BBB-BFEE-D188694B6638}" dt="2025-01-30T21:26:24.549" v="3487" actId="1038"/>
          <ac:spMkLst>
            <pc:docMk/>
            <pc:sldMk cId="319700632" sldId="261"/>
            <ac:spMk id="100" creationId="{ABB71203-ACCA-7503-725D-76AFB981F881}"/>
          </ac:spMkLst>
        </pc:spChg>
        <pc:spChg chg="add mod">
          <ac:chgData name="Paul Hamshere" userId="b1b654cdc9eea6d2" providerId="LiveId" clId="{C373B398-DC66-4BBB-BFEE-D188694B6638}" dt="2025-01-30T21:25:36.321" v="3454" actId="1076"/>
          <ac:spMkLst>
            <pc:docMk/>
            <pc:sldMk cId="319700632" sldId="261"/>
            <ac:spMk id="101" creationId="{A35F325D-C59A-2316-B53B-6D29EF8C7BC0}"/>
          </ac:spMkLst>
        </pc:spChg>
        <pc:spChg chg="add mod topLvl">
          <ac:chgData name="Paul Hamshere" userId="b1b654cdc9eea6d2" providerId="LiveId" clId="{C373B398-DC66-4BBB-BFEE-D188694B6638}" dt="2025-01-29T13:40:36.201" v="452" actId="2085"/>
          <ac:spMkLst>
            <pc:docMk/>
            <pc:sldMk cId="319700632" sldId="261"/>
            <ac:spMk id="111" creationId="{D263A4DE-AD81-7C01-917A-8F4878BDD79B}"/>
          </ac:spMkLst>
        </pc:spChg>
        <pc:spChg chg="add mod topLvl">
          <ac:chgData name="Paul Hamshere" userId="b1b654cdc9eea6d2" providerId="LiveId" clId="{C373B398-DC66-4BBB-BFEE-D188694B6638}" dt="2025-01-29T13:40:36.201" v="452" actId="2085"/>
          <ac:spMkLst>
            <pc:docMk/>
            <pc:sldMk cId="319700632" sldId="261"/>
            <ac:spMk id="112" creationId="{F8E33CF2-DD65-A3C9-7EA0-9C8880A02058}"/>
          </ac:spMkLst>
        </pc:spChg>
        <pc:spChg chg="add mod">
          <ac:chgData name="Paul Hamshere" userId="b1b654cdc9eea6d2" providerId="LiveId" clId="{C373B398-DC66-4BBB-BFEE-D188694B6638}" dt="2025-01-30T21:25:11.615" v="3452" actId="2085"/>
          <ac:spMkLst>
            <pc:docMk/>
            <pc:sldMk cId="319700632" sldId="261"/>
            <ac:spMk id="131" creationId="{C010CC35-EF13-B451-4C50-55A38BEB77C2}"/>
          </ac:spMkLst>
        </pc:spChg>
        <pc:spChg chg="add del mod topLvl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32" creationId="{266E86E9-644D-3703-5079-052952309678}"/>
          </ac:spMkLst>
        </pc:spChg>
        <pc:spChg chg="add mod">
          <ac:chgData name="Paul Hamshere" userId="b1b654cdc9eea6d2" providerId="LiveId" clId="{C373B398-DC66-4BBB-BFEE-D188694B6638}" dt="2025-01-30T21:25:15.355" v="3453" actId="2085"/>
          <ac:spMkLst>
            <pc:docMk/>
            <pc:sldMk cId="319700632" sldId="261"/>
            <ac:spMk id="133" creationId="{1E7F328A-F8CB-3B38-17F0-3B0CB8527645}"/>
          </ac:spMkLst>
        </pc:spChg>
        <pc:spChg chg="add mod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40" creationId="{2AB8D628-B5E4-F0A8-C006-3B637FDB6BF1}"/>
          </ac:spMkLst>
        </pc:spChg>
        <pc:spChg chg="add mod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41" creationId="{47D65815-36D4-0DBF-8FE7-2E457EC2CB5E}"/>
          </ac:spMkLst>
        </pc:spChg>
        <pc:spChg chg="add mod">
          <ac:chgData name="Paul Hamshere" userId="b1b654cdc9eea6d2" providerId="LiveId" clId="{C373B398-DC66-4BBB-BFEE-D188694B6638}" dt="2025-01-30T21:25:36.321" v="3454" actId="1076"/>
          <ac:spMkLst>
            <pc:docMk/>
            <pc:sldMk cId="319700632" sldId="261"/>
            <ac:spMk id="145" creationId="{007A0D33-8A9C-2774-B6DB-1897F873AA0A}"/>
          </ac:spMkLst>
        </pc:spChg>
        <pc:spChg chg="add mod topLvl">
          <ac:chgData name="Paul Hamshere" userId="b1b654cdc9eea6d2" providerId="LiveId" clId="{C373B398-DC66-4BBB-BFEE-D188694B6638}" dt="2025-01-29T16:33:07.167" v="1659" actId="2085"/>
          <ac:spMkLst>
            <pc:docMk/>
            <pc:sldMk cId="319700632" sldId="261"/>
            <ac:spMk id="146" creationId="{F564CC90-C167-BD48-AD43-BB184C453F2E}"/>
          </ac:spMkLst>
        </pc:spChg>
        <pc:spChg chg="add mod topLvl">
          <ac:chgData name="Paul Hamshere" userId="b1b654cdc9eea6d2" providerId="LiveId" clId="{C373B398-DC66-4BBB-BFEE-D188694B6638}" dt="2025-01-29T16:33:07.167" v="1659" actId="2085"/>
          <ac:spMkLst>
            <pc:docMk/>
            <pc:sldMk cId="319700632" sldId="261"/>
            <ac:spMk id="147" creationId="{C2C3E97B-08E6-E88B-39C6-45CC4645680E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48" creationId="{53ED12F3-2D19-62FB-7485-5F56C72B945D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49" creationId="{F301D80A-44F8-F501-EED1-6CF51538B818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50" creationId="{AC1975B6-2190-D216-B91F-EC85E90F59CA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51" creationId="{71000CD8-B076-DFD3-3434-0BC14478B9CD}"/>
          </ac:spMkLst>
        </pc:spChg>
        <pc:spChg chg="add mod">
          <ac:chgData name="Paul Hamshere" userId="b1b654cdc9eea6d2" providerId="LiveId" clId="{C373B398-DC66-4BBB-BFEE-D188694B6638}" dt="2025-01-29T16:36:47.707" v="2087" actId="1037"/>
          <ac:spMkLst>
            <pc:docMk/>
            <pc:sldMk cId="319700632" sldId="261"/>
            <ac:spMk id="172" creationId="{13BBF2B7-75D7-D0C4-514C-52C6EE37650B}"/>
          </ac:spMkLst>
        </pc:spChg>
        <pc:spChg chg="add mod">
          <ac:chgData name="Paul Hamshere" userId="b1b654cdc9eea6d2" providerId="LiveId" clId="{C373B398-DC66-4BBB-BFEE-D188694B6638}" dt="2025-01-30T21:29:53.693" v="3514" actId="1076"/>
          <ac:spMkLst>
            <pc:docMk/>
            <pc:sldMk cId="319700632" sldId="261"/>
            <ac:spMk id="180" creationId="{B9746131-0718-96E2-6033-37F1045E91A5}"/>
          </ac:spMkLst>
        </pc:spChg>
        <pc:spChg chg="add del mod">
          <ac:chgData name="Paul Hamshere" userId="b1b654cdc9eea6d2" providerId="LiveId" clId="{C373B398-DC66-4BBB-BFEE-D188694B6638}" dt="2025-01-29T16:36:44.090" v="2086" actId="1037"/>
          <ac:spMkLst>
            <pc:docMk/>
            <pc:sldMk cId="319700632" sldId="261"/>
            <ac:spMk id="181" creationId="{22D49E80-EAB3-53AC-8B0D-2F2D965D79B7}"/>
          </ac:spMkLst>
        </pc:spChg>
        <pc:spChg chg="mod">
          <ac:chgData name="Paul Hamshere" userId="b1b654cdc9eea6d2" providerId="LiveId" clId="{C373B398-DC66-4BBB-BFEE-D188694B6638}" dt="2025-01-30T21:30:53.938" v="3532" actId="207"/>
          <ac:spMkLst>
            <pc:docMk/>
            <pc:sldMk cId="319700632" sldId="261"/>
            <ac:spMk id="186" creationId="{2FE41712-641B-D74C-7592-FB87B912B99C}"/>
          </ac:spMkLst>
        </pc:spChg>
        <pc:spChg chg="add mod">
          <ac:chgData name="Paul Hamshere" userId="b1b654cdc9eea6d2" providerId="LiveId" clId="{C373B398-DC66-4BBB-BFEE-D188694B6638}" dt="2025-01-29T16:34:50.345" v="1757" actId="1038"/>
          <ac:spMkLst>
            <pc:docMk/>
            <pc:sldMk cId="319700632" sldId="261"/>
            <ac:spMk id="194" creationId="{276E46E9-B9E2-8091-8B46-11B7869A6A9D}"/>
          </ac:spMkLst>
        </pc:spChg>
        <pc:spChg chg="add mod">
          <ac:chgData name="Paul Hamshere" userId="b1b654cdc9eea6d2" providerId="LiveId" clId="{C373B398-DC66-4BBB-BFEE-D188694B6638}" dt="2025-01-29T14:43:28.410" v="1062" actId="14100"/>
          <ac:spMkLst>
            <pc:docMk/>
            <pc:sldMk cId="319700632" sldId="261"/>
            <ac:spMk id="196" creationId="{02015387-0C05-232F-BBF0-16E3C050C8BD}"/>
          </ac:spMkLst>
        </pc:spChg>
        <pc:spChg chg="add mod">
          <ac:chgData name="Paul Hamshere" userId="b1b654cdc9eea6d2" providerId="LiveId" clId="{C373B398-DC66-4BBB-BFEE-D188694B6638}" dt="2025-01-29T17:15:05.997" v="3106" actId="1037"/>
          <ac:spMkLst>
            <pc:docMk/>
            <pc:sldMk cId="319700632" sldId="261"/>
            <ac:spMk id="209" creationId="{AE4E5CC4-16DA-99D9-E7F0-5F34508E2748}"/>
          </ac:spMkLst>
        </pc:spChg>
        <pc:spChg chg="add mod topLvl">
          <ac:chgData name="Paul Hamshere" userId="b1b654cdc9eea6d2" providerId="LiveId" clId="{C373B398-DC66-4BBB-BFEE-D188694B6638}" dt="2025-01-29T17:14:30.320" v="3040" actId="1076"/>
          <ac:spMkLst>
            <pc:docMk/>
            <pc:sldMk cId="319700632" sldId="261"/>
            <ac:spMk id="218" creationId="{FB5CDE38-0E52-C015-BF73-0B3B5DA0AB71}"/>
          </ac:spMkLst>
        </pc:spChg>
        <pc:spChg chg="add mod">
          <ac:chgData name="Paul Hamshere" userId="b1b654cdc9eea6d2" providerId="LiveId" clId="{C373B398-DC66-4BBB-BFEE-D188694B6638}" dt="2025-01-29T13:58:58.834" v="636" actId="1076"/>
          <ac:spMkLst>
            <pc:docMk/>
            <pc:sldMk cId="319700632" sldId="261"/>
            <ac:spMk id="228" creationId="{A8578D57-A4FB-48B2-EF11-F204CE794321}"/>
          </ac:spMkLst>
        </pc:spChg>
        <pc:spChg chg="add mod">
          <ac:chgData name="Paul Hamshere" userId="b1b654cdc9eea6d2" providerId="LiveId" clId="{C373B398-DC66-4BBB-BFEE-D188694B6638}" dt="2025-01-29T14:06:51.751" v="693" actId="164"/>
          <ac:spMkLst>
            <pc:docMk/>
            <pc:sldMk cId="319700632" sldId="261"/>
            <ac:spMk id="248" creationId="{98A1D7F0-563B-92D4-AA5C-C385FB8C42FE}"/>
          </ac:spMkLst>
        </pc:spChg>
        <pc:spChg chg="add mod">
          <ac:chgData name="Paul Hamshere" userId="b1b654cdc9eea6d2" providerId="LiveId" clId="{C373B398-DC66-4BBB-BFEE-D188694B6638}" dt="2025-01-29T16:04:44.487" v="1097" actId="368"/>
          <ac:spMkLst>
            <pc:docMk/>
            <pc:sldMk cId="319700632" sldId="261"/>
            <ac:spMk id="250" creationId="{96D394CE-199C-2980-522A-A9498B79FEC2}"/>
          </ac:spMkLst>
        </pc:spChg>
        <pc:spChg chg="add mod">
          <ac:chgData name="Paul Hamshere" userId="b1b654cdc9eea6d2" providerId="LiveId" clId="{C373B398-DC66-4BBB-BFEE-D188694B6638}" dt="2025-01-29T14:08:52.634" v="714" actId="207"/>
          <ac:spMkLst>
            <pc:docMk/>
            <pc:sldMk cId="319700632" sldId="261"/>
            <ac:spMk id="252" creationId="{46940214-7346-82C3-8549-E2C826F99C33}"/>
          </ac:spMkLst>
        </pc:spChg>
        <pc:spChg chg="add mod">
          <ac:chgData name="Paul Hamshere" userId="b1b654cdc9eea6d2" providerId="LiveId" clId="{C373B398-DC66-4BBB-BFEE-D188694B6638}" dt="2025-01-29T14:08:52.634" v="714" actId="207"/>
          <ac:spMkLst>
            <pc:docMk/>
            <pc:sldMk cId="319700632" sldId="261"/>
            <ac:spMk id="253" creationId="{A53EDE6F-E5E6-4010-961B-EA7063FBD37C}"/>
          </ac:spMkLst>
        </pc:spChg>
        <pc:spChg chg="add mod">
          <ac:chgData name="Paul Hamshere" userId="b1b654cdc9eea6d2" providerId="LiveId" clId="{C373B398-DC66-4BBB-BFEE-D188694B6638}" dt="2025-01-29T16:19:27.688" v="1484" actId="164"/>
          <ac:spMkLst>
            <pc:docMk/>
            <pc:sldMk cId="319700632" sldId="261"/>
            <ac:spMk id="257" creationId="{A222F8B0-F0BA-1BC0-2C9B-ACCAA029FB67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258" creationId="{AA4A89BE-84D9-1775-95F5-F03D491914C6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259" creationId="{56A5723A-03F8-119D-AB2B-EC2FE0EFA76B}"/>
          </ac:spMkLst>
        </pc:spChg>
        <pc:spChg chg="add mod ord">
          <ac:chgData name="Paul Hamshere" userId="b1b654cdc9eea6d2" providerId="LiveId" clId="{C373B398-DC66-4BBB-BFEE-D188694B6638}" dt="2025-01-29T17:09:43.017" v="2824" actId="165"/>
          <ac:spMkLst>
            <pc:docMk/>
            <pc:sldMk cId="319700632" sldId="261"/>
            <ac:spMk id="267" creationId="{2C784C9D-2D7D-084C-5D5A-A7C71A198BC3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268" creationId="{EB8541B6-ACAC-3D18-0919-CD2CB5EA5BC0}"/>
          </ac:spMkLst>
        </pc:spChg>
        <pc:spChg chg="add mod">
          <ac:chgData name="Paul Hamshere" userId="b1b654cdc9eea6d2" providerId="LiveId" clId="{C373B398-DC66-4BBB-BFEE-D188694B6638}" dt="2025-01-29T16:06:36.218" v="1117" actId="208"/>
          <ac:spMkLst>
            <pc:docMk/>
            <pc:sldMk cId="319700632" sldId="261"/>
            <ac:spMk id="274" creationId="{97A393C3-518D-B8A7-68C6-3D9B0D058D32}"/>
          </ac:spMkLst>
        </pc:spChg>
        <pc:spChg chg="add mod">
          <ac:chgData name="Paul Hamshere" userId="b1b654cdc9eea6d2" providerId="LiveId" clId="{C373B398-DC66-4BBB-BFEE-D188694B6638}" dt="2025-01-29T16:06:36.218" v="1117" actId="208"/>
          <ac:spMkLst>
            <pc:docMk/>
            <pc:sldMk cId="319700632" sldId="261"/>
            <ac:spMk id="275" creationId="{B14EC6F6-11A3-97FC-01E8-5D76CA9AF4E2}"/>
          </ac:spMkLst>
        </pc:spChg>
        <pc:spChg chg="add mod">
          <ac:chgData name="Paul Hamshere" userId="b1b654cdc9eea6d2" providerId="LiveId" clId="{C373B398-DC66-4BBB-BFEE-D188694B6638}" dt="2025-01-29T16:06:48.226" v="1123" actId="208"/>
          <ac:spMkLst>
            <pc:docMk/>
            <pc:sldMk cId="319700632" sldId="261"/>
            <ac:spMk id="283" creationId="{06B8C4C9-069A-2FFE-6335-3A945833765D}"/>
          </ac:spMkLst>
        </pc:spChg>
        <pc:spChg chg="add mod topLvl">
          <ac:chgData name="Paul Hamshere" userId="b1b654cdc9eea6d2" providerId="LiveId" clId="{C373B398-DC66-4BBB-BFEE-D188694B6638}" dt="2025-01-29T16:07:00.518" v="1125" actId="2085"/>
          <ac:spMkLst>
            <pc:docMk/>
            <pc:sldMk cId="319700632" sldId="261"/>
            <ac:spMk id="288" creationId="{06F1488B-695A-6609-D70F-00BF4D54D4E3}"/>
          </ac:spMkLst>
        </pc:spChg>
        <pc:spChg chg="add mod topLvl">
          <ac:chgData name="Paul Hamshere" userId="b1b654cdc9eea6d2" providerId="LiveId" clId="{C373B398-DC66-4BBB-BFEE-D188694B6638}" dt="2025-01-29T16:07:00.518" v="1125" actId="2085"/>
          <ac:spMkLst>
            <pc:docMk/>
            <pc:sldMk cId="319700632" sldId="261"/>
            <ac:spMk id="289" creationId="{702F351E-2652-9EB8-B294-BC70D79521D9}"/>
          </ac:spMkLst>
        </pc:spChg>
        <pc:spChg chg="add mod">
          <ac:chgData name="Paul Hamshere" userId="b1b654cdc9eea6d2" providerId="LiveId" clId="{C373B398-DC66-4BBB-BFEE-D188694B6638}" dt="2025-01-29T17:13:41.881" v="3000" actId="1076"/>
          <ac:spMkLst>
            <pc:docMk/>
            <pc:sldMk cId="319700632" sldId="261"/>
            <ac:spMk id="302" creationId="{342CECEA-D6B9-F3EE-0012-CE8F4896604F}"/>
          </ac:spMkLst>
        </pc:spChg>
        <pc:spChg chg="add mod">
          <ac:chgData name="Paul Hamshere" userId="b1b654cdc9eea6d2" providerId="LiveId" clId="{C373B398-DC66-4BBB-BFEE-D188694B6638}" dt="2025-01-29T16:53:12.196" v="2401" actId="1035"/>
          <ac:spMkLst>
            <pc:docMk/>
            <pc:sldMk cId="319700632" sldId="261"/>
            <ac:spMk id="334" creationId="{1202BD93-DC94-302A-C1BB-7A578ED79264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350" creationId="{215586A0-BC00-5B31-827B-A9FB84011CCA}"/>
          </ac:spMkLst>
        </pc:spChg>
        <pc:spChg chg="add mod">
          <ac:chgData name="Paul Hamshere" userId="b1b654cdc9eea6d2" providerId="LiveId" clId="{C373B398-DC66-4BBB-BFEE-D188694B6638}" dt="2025-01-29T17:09:43.017" v="2824" actId="165"/>
          <ac:spMkLst>
            <pc:docMk/>
            <pc:sldMk cId="319700632" sldId="261"/>
            <ac:spMk id="353" creationId="{F86B98A6-BAD8-2ACB-4534-61BC332CC4E6}"/>
          </ac:spMkLst>
        </pc:spChg>
        <pc:spChg chg="add mod">
          <ac:chgData name="Paul Hamshere" userId="b1b654cdc9eea6d2" providerId="LiveId" clId="{C373B398-DC66-4BBB-BFEE-D188694B6638}" dt="2025-01-29T16:56:20.748" v="2523" actId="1036"/>
          <ac:spMkLst>
            <pc:docMk/>
            <pc:sldMk cId="319700632" sldId="261"/>
            <ac:spMk id="358" creationId="{6A182654-0F59-FB8D-1DE8-D73EAABA4541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362" creationId="{E62BC1F3-43E0-81F5-5821-B2D15FC7F370}"/>
          </ac:spMkLst>
        </pc:spChg>
        <pc:spChg chg="add mod topLvl">
          <ac:chgData name="Paul Hamshere" userId="b1b654cdc9eea6d2" providerId="LiveId" clId="{C373B398-DC66-4BBB-BFEE-D188694B6638}" dt="2025-01-29T17:16:12.597" v="3132" actId="1076"/>
          <ac:spMkLst>
            <pc:docMk/>
            <pc:sldMk cId="319700632" sldId="261"/>
            <ac:spMk id="364" creationId="{69BA5619-BC3B-DF27-148E-860107757DEF}"/>
          </ac:spMkLst>
        </pc:spChg>
        <pc:spChg chg="add mod">
          <ac:chgData name="Paul Hamshere" userId="b1b654cdc9eea6d2" providerId="LiveId" clId="{C373B398-DC66-4BBB-BFEE-D188694B6638}" dt="2025-01-30T21:24:36.213" v="3449" actId="1076"/>
          <ac:spMkLst>
            <pc:docMk/>
            <pc:sldMk cId="319700632" sldId="261"/>
            <ac:spMk id="368" creationId="{CF6866FD-A802-3D99-9479-7981043A34FD}"/>
          </ac:spMkLst>
        </pc:spChg>
        <pc:spChg chg="add mod">
          <ac:chgData name="Paul Hamshere" userId="b1b654cdc9eea6d2" providerId="LiveId" clId="{C373B398-DC66-4BBB-BFEE-D188694B6638}" dt="2025-01-30T21:22:51.761" v="3433" actId="1076"/>
          <ac:spMkLst>
            <pc:docMk/>
            <pc:sldMk cId="319700632" sldId="261"/>
            <ac:spMk id="372" creationId="{AD1F5040-C502-70F8-A9A6-E1D951EC1DDC}"/>
          </ac:spMkLst>
        </pc:spChg>
        <pc:spChg chg="add mod">
          <ac:chgData name="Paul Hamshere" userId="b1b654cdc9eea6d2" providerId="LiveId" clId="{C373B398-DC66-4BBB-BFEE-D188694B6638}" dt="2025-01-29T16:58:24.868" v="2624" actId="1076"/>
          <ac:spMkLst>
            <pc:docMk/>
            <pc:sldMk cId="319700632" sldId="261"/>
            <ac:spMk id="384" creationId="{94416A77-C604-7CFD-94B8-3C452C346826}"/>
          </ac:spMkLst>
        </pc:spChg>
        <pc:spChg chg="add mod">
          <ac:chgData name="Paul Hamshere" userId="b1b654cdc9eea6d2" providerId="LiveId" clId="{C373B398-DC66-4BBB-BFEE-D188694B6638}" dt="2025-01-29T17:16:19.029" v="3134" actId="1076"/>
          <ac:spMkLst>
            <pc:docMk/>
            <pc:sldMk cId="319700632" sldId="261"/>
            <ac:spMk id="389" creationId="{DC2BF662-6DEE-16CF-AFC8-2E46684A860E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08" creationId="{D14227E5-8608-115D-4127-CFD367EA96F4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09" creationId="{BD8431E8-1170-5A9B-DB24-2FE820A03032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10" creationId="{87BC8BEF-DD24-E986-3901-5578D2B4D574}"/>
          </ac:spMkLst>
        </pc:spChg>
        <pc:spChg chg="add mod">
          <ac:chgData name="Paul Hamshere" userId="b1b654cdc9eea6d2" providerId="LiveId" clId="{C373B398-DC66-4BBB-BFEE-D188694B6638}" dt="2025-01-29T16:36:17.819" v="2007" actId="1076"/>
          <ac:spMkLst>
            <pc:docMk/>
            <pc:sldMk cId="319700632" sldId="261"/>
            <ac:spMk id="419" creationId="{01BEA60B-A344-427F-8796-F0D433274820}"/>
          </ac:spMkLst>
        </pc:spChg>
        <pc:spChg chg="mod">
          <ac:chgData name="Paul Hamshere" userId="b1b654cdc9eea6d2" providerId="LiveId" clId="{C373B398-DC66-4BBB-BFEE-D188694B6638}" dt="2025-01-29T16:09:57.818" v="1245" actId="2085"/>
          <ac:spMkLst>
            <pc:docMk/>
            <pc:sldMk cId="319700632" sldId="261"/>
            <ac:spMk id="435" creationId="{B239AD50-4887-5BF0-74EB-9373F0B38C69}"/>
          </ac:spMkLst>
        </pc:spChg>
        <pc:spChg chg="mod">
          <ac:chgData name="Paul Hamshere" userId="b1b654cdc9eea6d2" providerId="LiveId" clId="{C373B398-DC66-4BBB-BFEE-D188694B6638}" dt="2025-01-29T16:09:57.818" v="1245" actId="2085"/>
          <ac:spMkLst>
            <pc:docMk/>
            <pc:sldMk cId="319700632" sldId="261"/>
            <ac:spMk id="436" creationId="{535F5211-3B18-7299-CC66-E29A68B98E99}"/>
          </ac:spMkLst>
        </pc:spChg>
        <pc:spChg chg="mod">
          <ac:chgData name="Paul Hamshere" userId="b1b654cdc9eea6d2" providerId="LiveId" clId="{C373B398-DC66-4BBB-BFEE-D188694B6638}" dt="2025-01-29T16:07:51.113" v="1140" actId="1035"/>
          <ac:spMkLst>
            <pc:docMk/>
            <pc:sldMk cId="319700632" sldId="261"/>
            <ac:spMk id="437" creationId="{258A54B9-FAB8-80A2-6EED-CFAEBEAFA12E}"/>
          </ac:spMkLst>
        </pc:spChg>
        <pc:spChg chg="mod">
          <ac:chgData name="Paul Hamshere" userId="b1b654cdc9eea6d2" providerId="LiveId" clId="{C373B398-DC66-4BBB-BFEE-D188694B6638}" dt="2025-01-29T16:07:43.890" v="1136" actId="208"/>
          <ac:spMkLst>
            <pc:docMk/>
            <pc:sldMk cId="319700632" sldId="261"/>
            <ac:spMk id="438" creationId="{EAC03759-ED82-BF50-4275-8B01D6260FF0}"/>
          </ac:spMkLst>
        </pc:spChg>
        <pc:spChg chg="mod">
          <ac:chgData name="Paul Hamshere" userId="b1b654cdc9eea6d2" providerId="LiveId" clId="{C373B398-DC66-4BBB-BFEE-D188694B6638}" dt="2025-01-29T16:10:01.355" v="1246" actId="2085"/>
          <ac:spMkLst>
            <pc:docMk/>
            <pc:sldMk cId="319700632" sldId="261"/>
            <ac:spMk id="439" creationId="{6A279FC5-2ECE-A6A1-11FD-553533CECAD3}"/>
          </ac:spMkLst>
        </pc:spChg>
        <pc:spChg chg="add mod topLvl">
          <ac:chgData name="Paul Hamshere" userId="b1b654cdc9eea6d2" providerId="LiveId" clId="{C373B398-DC66-4BBB-BFEE-D188694B6638}" dt="2025-01-29T16:09:45.159" v="1244" actId="2085"/>
          <ac:spMkLst>
            <pc:docMk/>
            <pc:sldMk cId="319700632" sldId="261"/>
            <ac:spMk id="440" creationId="{2C997349-0E56-537C-20B9-DF9C61575C1E}"/>
          </ac:spMkLst>
        </pc:spChg>
        <pc:spChg chg="add mod">
          <ac:chgData name="Paul Hamshere" userId="b1b654cdc9eea6d2" providerId="LiveId" clId="{C373B398-DC66-4BBB-BFEE-D188694B6638}" dt="2025-01-29T16:11:18.949" v="1267" actId="164"/>
          <ac:spMkLst>
            <pc:docMk/>
            <pc:sldMk cId="319700632" sldId="261"/>
            <ac:spMk id="454" creationId="{B3B20D00-F705-EB01-BB16-85AE419726AE}"/>
          </ac:spMkLst>
        </pc:spChg>
        <pc:spChg chg="add mod">
          <ac:chgData name="Paul Hamshere" userId="b1b654cdc9eea6d2" providerId="LiveId" clId="{C373B398-DC66-4BBB-BFEE-D188694B6638}" dt="2025-01-29T17:14:01.144" v="3031" actId="1035"/>
          <ac:spMkLst>
            <pc:docMk/>
            <pc:sldMk cId="319700632" sldId="261"/>
            <ac:spMk id="460" creationId="{78D56387-0E01-0B69-DEAE-27DFD2E864A8}"/>
          </ac:spMkLst>
        </pc:spChg>
        <pc:spChg chg="add mod">
          <ac:chgData name="Paul Hamshere" userId="b1b654cdc9eea6d2" providerId="LiveId" clId="{C373B398-DC66-4BBB-BFEE-D188694B6638}" dt="2025-01-30T21:28:30.145" v="3506" actId="14100"/>
          <ac:spMkLst>
            <pc:docMk/>
            <pc:sldMk cId="319700632" sldId="261"/>
            <ac:spMk id="464" creationId="{5D796A14-460C-5EC5-6447-A46700C8DB55}"/>
          </ac:spMkLst>
        </pc:spChg>
        <pc:spChg chg="add mod">
          <ac:chgData name="Paul Hamshere" userId="b1b654cdc9eea6d2" providerId="LiveId" clId="{C373B398-DC66-4BBB-BFEE-D188694B6638}" dt="2025-01-30T21:21:10.938" v="3413" actId="14100"/>
          <ac:spMkLst>
            <pc:docMk/>
            <pc:sldMk cId="319700632" sldId="261"/>
            <ac:spMk id="473" creationId="{E6E8DDE3-D271-549D-1EF0-03503D7DAEAF}"/>
          </ac:spMkLst>
        </pc:spChg>
        <pc:spChg chg="add mod">
          <ac:chgData name="Paul Hamshere" userId="b1b654cdc9eea6d2" providerId="LiveId" clId="{C373B398-DC66-4BBB-BFEE-D188694B6638}" dt="2025-01-30T21:21:06.731" v="3412" actId="14100"/>
          <ac:spMkLst>
            <pc:docMk/>
            <pc:sldMk cId="319700632" sldId="261"/>
            <ac:spMk id="474" creationId="{28084F6E-EE46-1313-E41B-BB8FD872A68D}"/>
          </ac:spMkLst>
        </pc:spChg>
        <pc:spChg chg="add mod">
          <ac:chgData name="Paul Hamshere" userId="b1b654cdc9eea6d2" providerId="LiveId" clId="{C373B398-DC66-4BBB-BFEE-D188694B6638}" dt="2025-01-29T17:17:36.595" v="3185" actId="1035"/>
          <ac:spMkLst>
            <pc:docMk/>
            <pc:sldMk cId="319700632" sldId="261"/>
            <ac:spMk id="481" creationId="{2D811480-B20C-4D42-36E6-B9AC61191DA1}"/>
          </ac:spMkLst>
        </pc:spChg>
        <pc:spChg chg="add mod">
          <ac:chgData name="Paul Hamshere" userId="b1b654cdc9eea6d2" providerId="LiveId" clId="{C373B398-DC66-4BBB-BFEE-D188694B6638}" dt="2025-01-29T16:41:38.513" v="2191" actId="1076"/>
          <ac:spMkLst>
            <pc:docMk/>
            <pc:sldMk cId="319700632" sldId="261"/>
            <ac:spMk id="487" creationId="{ECA7D430-3BD9-745B-3F2A-3CDF64776E6A}"/>
          </ac:spMkLst>
        </pc:spChg>
        <pc:spChg chg="add mod">
          <ac:chgData name="Paul Hamshere" userId="b1b654cdc9eea6d2" providerId="LiveId" clId="{C373B398-DC66-4BBB-BFEE-D188694B6638}" dt="2025-01-29T16:19:27.688" v="1484" actId="164"/>
          <ac:spMkLst>
            <pc:docMk/>
            <pc:sldMk cId="319700632" sldId="261"/>
            <ac:spMk id="492" creationId="{7B413296-4724-3FBB-BF46-3E1766E6D49E}"/>
          </ac:spMkLst>
        </pc:spChg>
        <pc:spChg chg="add mod">
          <ac:chgData name="Paul Hamshere" userId="b1b654cdc9eea6d2" providerId="LiveId" clId="{C373B398-DC66-4BBB-BFEE-D188694B6638}" dt="2025-01-29T17:17:31.419" v="3182" actId="1037"/>
          <ac:spMkLst>
            <pc:docMk/>
            <pc:sldMk cId="319700632" sldId="261"/>
            <ac:spMk id="496" creationId="{DAFDDEC0-F07C-359C-BC97-A18A60000107}"/>
          </ac:spMkLst>
        </pc:spChg>
        <pc:spChg chg="add mod">
          <ac:chgData name="Paul Hamshere" userId="b1b654cdc9eea6d2" providerId="LiveId" clId="{C373B398-DC66-4BBB-BFEE-D188694B6638}" dt="2025-01-29T16:43:48.687" v="2268" actId="1076"/>
          <ac:spMkLst>
            <pc:docMk/>
            <pc:sldMk cId="319700632" sldId="261"/>
            <ac:spMk id="499" creationId="{D7D557CB-F5CA-7BB0-261A-8A78CB245A2E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00" creationId="{DD2B8A14-5BD6-CEEE-C637-B6919004BE01}"/>
          </ac:spMkLst>
        </pc:spChg>
        <pc:spChg chg="add mod">
          <ac:chgData name="Paul Hamshere" userId="b1b654cdc9eea6d2" providerId="LiveId" clId="{C373B398-DC66-4BBB-BFEE-D188694B6638}" dt="2025-01-29T16:45:54.691" v="2301" actId="1076"/>
          <ac:spMkLst>
            <pc:docMk/>
            <pc:sldMk cId="319700632" sldId="261"/>
            <ac:spMk id="505" creationId="{A66DE1C8-2D8A-35C3-EF1C-E3BB63BE7CD2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07" creationId="{17FFB126-D7BA-6CB4-5A95-457CADF94364}"/>
          </ac:spMkLst>
        </pc:spChg>
        <pc:spChg chg="add mod">
          <ac:chgData name="Paul Hamshere" userId="b1b654cdc9eea6d2" providerId="LiveId" clId="{C373B398-DC66-4BBB-BFEE-D188694B6638}" dt="2025-01-30T21:20:24.584" v="3402" actId="208"/>
          <ac:spMkLst>
            <pc:docMk/>
            <pc:sldMk cId="319700632" sldId="261"/>
            <ac:spMk id="517" creationId="{B753E4D6-AE01-4F7A-409D-F6278ED1DDB7}"/>
          </ac:spMkLst>
        </pc:spChg>
        <pc:spChg chg="add mod">
          <ac:chgData name="Paul Hamshere" userId="b1b654cdc9eea6d2" providerId="LiveId" clId="{C373B398-DC66-4BBB-BFEE-D188694B6638}" dt="2025-01-29T16:26:29.001" v="1572" actId="1036"/>
          <ac:spMkLst>
            <pc:docMk/>
            <pc:sldMk cId="319700632" sldId="261"/>
            <ac:spMk id="523" creationId="{B069026C-45E9-F7AB-DE5C-1641C47A776F}"/>
          </ac:spMkLst>
        </pc:spChg>
        <pc:spChg chg="add mod">
          <ac:chgData name="Paul Hamshere" userId="b1b654cdc9eea6d2" providerId="LiveId" clId="{C373B398-DC66-4BBB-BFEE-D188694B6638}" dt="2025-01-29T16:53:24.191" v="2402" actId="1076"/>
          <ac:spMkLst>
            <pc:docMk/>
            <pc:sldMk cId="319700632" sldId="261"/>
            <ac:spMk id="531" creationId="{78C8A9E2-29ED-CBA0-AFD8-A51C56725732}"/>
          </ac:spMkLst>
        </pc:spChg>
        <pc:spChg chg="add mod">
          <ac:chgData name="Paul Hamshere" userId="b1b654cdc9eea6d2" providerId="LiveId" clId="{C373B398-DC66-4BBB-BFEE-D188694B6638}" dt="2025-01-29T17:14:45.220" v="3103" actId="1035"/>
          <ac:spMkLst>
            <pc:docMk/>
            <pc:sldMk cId="319700632" sldId="261"/>
            <ac:spMk id="532" creationId="{E0E638BC-4C16-3C0D-9C61-A531DCC97C9C}"/>
          </ac:spMkLst>
        </pc:spChg>
        <pc:spChg chg="add mod">
          <ac:chgData name="Paul Hamshere" userId="b1b654cdc9eea6d2" providerId="LiveId" clId="{C373B398-DC66-4BBB-BFEE-D188694B6638}" dt="2025-01-29T16:54:14.751" v="2445" actId="1076"/>
          <ac:spMkLst>
            <pc:docMk/>
            <pc:sldMk cId="319700632" sldId="261"/>
            <ac:spMk id="533" creationId="{7A91F847-178D-4541-D41B-85103C2CDFD8}"/>
          </ac:spMkLst>
        </pc:spChg>
        <pc:spChg chg="add mod">
          <ac:chgData name="Paul Hamshere" userId="b1b654cdc9eea6d2" providerId="LiveId" clId="{C373B398-DC66-4BBB-BFEE-D188694B6638}" dt="2025-01-29T17:14:40.814" v="3081" actId="1035"/>
          <ac:spMkLst>
            <pc:docMk/>
            <pc:sldMk cId="319700632" sldId="261"/>
            <ac:spMk id="534" creationId="{BF4550E7-0530-2591-DC9A-AE98D00D4139}"/>
          </ac:spMkLst>
        </pc:spChg>
        <pc:spChg chg="add mod">
          <ac:chgData name="Paul Hamshere" userId="b1b654cdc9eea6d2" providerId="LiveId" clId="{C373B398-DC66-4BBB-BFEE-D188694B6638}" dt="2025-01-29T17:14:36.662" v="3062" actId="1035"/>
          <ac:spMkLst>
            <pc:docMk/>
            <pc:sldMk cId="319700632" sldId="261"/>
            <ac:spMk id="535" creationId="{E8F5E6C5-023E-A3C7-A063-5CA5456C5AC0}"/>
          </ac:spMkLst>
        </pc:spChg>
        <pc:spChg chg="add mod">
          <ac:chgData name="Paul Hamshere" userId="b1b654cdc9eea6d2" providerId="LiveId" clId="{C373B398-DC66-4BBB-BFEE-D188694B6638}" dt="2025-01-29T16:55:44.063" v="2468" actId="1076"/>
          <ac:spMkLst>
            <pc:docMk/>
            <pc:sldMk cId="319700632" sldId="261"/>
            <ac:spMk id="536" creationId="{F90E606D-520A-C492-376B-9468A1238F07}"/>
          </ac:spMkLst>
        </pc:spChg>
        <pc:spChg chg="add mod">
          <ac:chgData name="Paul Hamshere" userId="b1b654cdc9eea6d2" providerId="LiveId" clId="{C373B398-DC66-4BBB-BFEE-D188694B6638}" dt="2025-01-29T16:54:11.195" v="2444" actId="1076"/>
          <ac:spMkLst>
            <pc:docMk/>
            <pc:sldMk cId="319700632" sldId="261"/>
            <ac:spMk id="537" creationId="{32DA2649-4856-0071-5B1D-E781C538DBFB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40" creationId="{C97E6A58-02A6-69EF-2825-4BD0AF8DD657}"/>
          </ac:spMkLst>
        </pc:spChg>
        <pc:spChg chg="mod">
          <ac:chgData name="Paul Hamshere" userId="b1b654cdc9eea6d2" providerId="LiveId" clId="{C373B398-DC66-4BBB-BFEE-D188694B6638}" dt="2025-01-29T16:50:04.873" v="2332" actId="6549"/>
          <ac:spMkLst>
            <pc:docMk/>
            <pc:sldMk cId="319700632" sldId="261"/>
            <ac:spMk id="561" creationId="{2F7B8136-66B0-3C56-DA12-DB838D843179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2" creationId="{AEBBF42D-950A-0B41-D9D0-1962A31CD8BF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3" creationId="{DD3C6BF2-6801-844F-EB2B-AAEF445D2D54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4" creationId="{FCFB7DE4-F37A-E5C4-D310-CBAFA70B2930}"/>
          </ac:spMkLst>
        </pc:spChg>
        <pc:spChg chg="add mod">
          <ac:chgData name="Paul Hamshere" userId="b1b654cdc9eea6d2" providerId="LiveId" clId="{C373B398-DC66-4BBB-BFEE-D188694B6638}" dt="2025-01-29T17:07:50.651" v="2792" actId="1038"/>
          <ac:spMkLst>
            <pc:docMk/>
            <pc:sldMk cId="319700632" sldId="261"/>
            <ac:spMk id="568" creationId="{4CFC1572-7093-3EF1-C7E0-D2D22D3E46AF}"/>
          </ac:spMkLst>
        </pc:spChg>
        <pc:spChg chg="add mod">
          <ac:chgData name="Paul Hamshere" userId="b1b654cdc9eea6d2" providerId="LiveId" clId="{C373B398-DC66-4BBB-BFEE-D188694B6638}" dt="2025-01-29T17:07:53.085" v="2793" actId="14100"/>
          <ac:spMkLst>
            <pc:docMk/>
            <pc:sldMk cId="319700632" sldId="261"/>
            <ac:spMk id="575" creationId="{D99A445F-75B2-03F6-86E0-61D05F8096E0}"/>
          </ac:spMkLst>
        </pc:spChg>
        <pc:spChg chg="add mod">
          <ac:chgData name="Paul Hamshere" userId="b1b654cdc9eea6d2" providerId="LiveId" clId="{C373B398-DC66-4BBB-BFEE-D188694B6638}" dt="2025-01-29T17:07:45.828" v="2784" actId="1038"/>
          <ac:spMkLst>
            <pc:docMk/>
            <pc:sldMk cId="319700632" sldId="261"/>
            <ac:spMk id="576" creationId="{AC2EE5F3-C737-C260-7467-E76426EC03DD}"/>
          </ac:spMkLst>
        </pc:spChg>
        <pc:spChg chg="add mod">
          <ac:chgData name="Paul Hamshere" userId="b1b654cdc9eea6d2" providerId="LiveId" clId="{C373B398-DC66-4BBB-BFEE-D188694B6638}" dt="2025-01-29T17:07:49.275" v="2790" actId="1038"/>
          <ac:spMkLst>
            <pc:docMk/>
            <pc:sldMk cId="319700632" sldId="261"/>
            <ac:spMk id="578" creationId="{51321E83-A17D-57DA-64F0-1CF0FE9AED17}"/>
          </ac:spMkLst>
        </pc:spChg>
        <pc:spChg chg="add mod">
          <ac:chgData name="Paul Hamshere" userId="b1b654cdc9eea6d2" providerId="LiveId" clId="{C373B398-DC66-4BBB-BFEE-D188694B6638}" dt="2025-01-30T21:21:21.701" v="3417" actId="1076"/>
          <ac:spMkLst>
            <pc:docMk/>
            <pc:sldMk cId="319700632" sldId="261"/>
            <ac:spMk id="593" creationId="{8221C543-472E-B124-9C6A-DB41CE56FEA8}"/>
          </ac:spMkLst>
        </pc:spChg>
        <pc:spChg chg="mod">
          <ac:chgData name="Paul Hamshere" userId="b1b654cdc9eea6d2" providerId="LiveId" clId="{C373B398-DC66-4BBB-BFEE-D188694B6638}" dt="2025-01-29T16:45:27.736" v="2299" actId="20577"/>
          <ac:spMkLst>
            <pc:docMk/>
            <pc:sldMk cId="319700632" sldId="261"/>
            <ac:spMk id="618" creationId="{005DCABD-4C64-DFE3-CB3C-DC514BA44481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19" creationId="{8693C188-EEFD-3BBF-314F-6CAB12ED966C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20" creationId="{BF891154-48F3-B78B-CDCE-0BCE30C14ACC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21" creationId="{0350F72A-BD29-B2CC-8B86-80A194AB5284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26" creationId="{03B1F9EB-C8BB-D723-1DD8-627F140AC258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27" creationId="{8300A0FC-D905-81B2-20B0-B24BAF72B788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31" creationId="{DE23730D-4222-8E45-0081-B31DA19F4114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32" creationId="{0F90990D-E0CD-F226-13A1-D38411B9BA33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642" creationId="{5C6666DB-3074-5C74-DDDF-28C2109D4C6A}"/>
          </ac:spMkLst>
        </pc:spChg>
        <pc:spChg chg="add mod">
          <ac:chgData name="Paul Hamshere" userId="b1b654cdc9eea6d2" providerId="LiveId" clId="{C373B398-DC66-4BBB-BFEE-D188694B6638}" dt="2025-01-30T21:21:14.742" v="3415" actId="14100"/>
          <ac:spMkLst>
            <pc:docMk/>
            <pc:sldMk cId="319700632" sldId="261"/>
            <ac:spMk id="645" creationId="{BD7869DB-E47D-3653-993F-E28AD49A1A23}"/>
          </ac:spMkLst>
        </pc:spChg>
        <pc:spChg chg="add mod">
          <ac:chgData name="Paul Hamshere" userId="b1b654cdc9eea6d2" providerId="LiveId" clId="{C373B398-DC66-4BBB-BFEE-D188694B6638}" dt="2025-01-30T21:31:18.832" v="3533" actId="1076"/>
          <ac:spMkLst>
            <pc:docMk/>
            <pc:sldMk cId="319700632" sldId="261"/>
            <ac:spMk id="698" creationId="{36E13806-8651-2133-E053-88069A0BDB21}"/>
          </ac:spMkLst>
        </pc:spChg>
        <pc:spChg chg="add mod">
          <ac:chgData name="Paul Hamshere" userId="b1b654cdc9eea6d2" providerId="LiveId" clId="{C373B398-DC66-4BBB-BFEE-D188694B6638}" dt="2025-01-29T17:17:11.112" v="3181" actId="1076"/>
          <ac:spMkLst>
            <pc:docMk/>
            <pc:sldMk cId="319700632" sldId="261"/>
            <ac:spMk id="704" creationId="{1859C5CD-1A03-8EB4-0A10-6E28A961E99F}"/>
          </ac:spMkLst>
        </pc:spChg>
        <pc:spChg chg="add mod">
          <ac:chgData name="Paul Hamshere" userId="b1b654cdc9eea6d2" providerId="LiveId" clId="{C373B398-DC66-4BBB-BFEE-D188694B6638}" dt="2025-01-30T21:31:18.832" v="3533" actId="1076"/>
          <ac:spMkLst>
            <pc:docMk/>
            <pc:sldMk cId="319700632" sldId="261"/>
            <ac:spMk id="705" creationId="{AC2A6CB6-0C0F-5C1F-DE8C-74351E04C271}"/>
          </ac:spMkLst>
        </pc:spChg>
        <pc:spChg chg="add mod">
          <ac:chgData name="Paul Hamshere" userId="b1b654cdc9eea6d2" providerId="LiveId" clId="{C373B398-DC66-4BBB-BFEE-D188694B6638}" dt="2025-01-30T21:31:26.186" v="3534" actId="1076"/>
          <ac:spMkLst>
            <pc:docMk/>
            <pc:sldMk cId="319700632" sldId="261"/>
            <ac:spMk id="706" creationId="{4519B6BC-1EDB-915B-BA84-946C2837AB74}"/>
          </ac:spMkLst>
        </pc:spChg>
        <pc:spChg chg="add mod">
          <ac:chgData name="Paul Hamshere" userId="b1b654cdc9eea6d2" providerId="LiveId" clId="{C373B398-DC66-4BBB-BFEE-D188694B6638}" dt="2025-01-29T17:15:05.997" v="3106" actId="1037"/>
          <ac:spMkLst>
            <pc:docMk/>
            <pc:sldMk cId="319700632" sldId="261"/>
            <ac:spMk id="721" creationId="{634B361D-BA74-CE87-9D8B-8223BFDEBCA0}"/>
          </ac:spMkLst>
        </pc:spChg>
        <pc:spChg chg="add mod">
          <ac:chgData name="Paul Hamshere" userId="b1b654cdc9eea6d2" providerId="LiveId" clId="{C373B398-DC66-4BBB-BFEE-D188694B6638}" dt="2025-01-30T21:31:31.698" v="3535" actId="1076"/>
          <ac:spMkLst>
            <pc:docMk/>
            <pc:sldMk cId="319700632" sldId="261"/>
            <ac:spMk id="722" creationId="{B75BEC75-55A7-04D3-FF31-6ED9B34D2E18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31" creationId="{B9FC0491-A359-9434-0A6C-1E90AC515B12}"/>
          </ac:spMkLst>
        </pc:spChg>
        <pc:spChg chg="add mod">
          <ac:chgData name="Paul Hamshere" userId="b1b654cdc9eea6d2" providerId="LiveId" clId="{C373B398-DC66-4BBB-BFEE-D188694B6638}" dt="2025-01-29T17:16:40.480" v="3158" actId="1076"/>
          <ac:spMkLst>
            <pc:docMk/>
            <pc:sldMk cId="319700632" sldId="261"/>
            <ac:spMk id="732" creationId="{7B7C847C-D7CA-1914-418B-6044A20E5720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36" creationId="{9B0D7E1A-8FE4-ADF6-CB8E-E0FB5E6F0D89}"/>
          </ac:spMkLst>
        </pc:spChg>
        <pc:spChg chg="add mod">
          <ac:chgData name="Paul Hamshere" userId="b1b654cdc9eea6d2" providerId="LiveId" clId="{C373B398-DC66-4BBB-BFEE-D188694B6638}" dt="2025-01-30T21:20:24.584" v="3402" actId="208"/>
          <ac:spMkLst>
            <pc:docMk/>
            <pc:sldMk cId="319700632" sldId="261"/>
            <ac:spMk id="737" creationId="{331F9F1D-3D11-70CD-55FE-F9998BAFE85B}"/>
          </ac:spMkLst>
        </pc:spChg>
        <pc:spChg chg="add mod">
          <ac:chgData name="Paul Hamshere" userId="b1b654cdc9eea6d2" providerId="LiveId" clId="{C373B398-DC66-4BBB-BFEE-D188694B6638}" dt="2025-01-29T17:16:31.213" v="3148" actId="1076"/>
          <ac:spMkLst>
            <pc:docMk/>
            <pc:sldMk cId="319700632" sldId="261"/>
            <ac:spMk id="754" creationId="{17CB3C2F-1619-E01F-5710-3691C7FCDCAC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57" creationId="{A0060DE1-EB82-A225-A64B-4113C4D246DE}"/>
          </ac:spMkLst>
        </pc:spChg>
        <pc:spChg chg="add mod">
          <ac:chgData name="Paul Hamshere" userId="b1b654cdc9eea6d2" providerId="LiveId" clId="{C373B398-DC66-4BBB-BFEE-D188694B6638}" dt="2025-01-29T17:12:36.890" v="2977" actId="1076"/>
          <ac:spMkLst>
            <pc:docMk/>
            <pc:sldMk cId="319700632" sldId="261"/>
            <ac:spMk id="777" creationId="{A77216CE-1AD8-327C-EF72-99EFC4943C04}"/>
          </ac:spMkLst>
        </pc:spChg>
        <pc:grpChg chg="add mod">
          <ac:chgData name="Paul Hamshere" userId="b1b654cdc9eea6d2" providerId="LiveId" clId="{C373B398-DC66-4BBB-BFEE-D188694B6638}" dt="2025-01-30T21:26:11.293" v="3485" actId="1037"/>
          <ac:grpSpMkLst>
            <pc:docMk/>
            <pc:sldMk cId="319700632" sldId="261"/>
            <ac:grpSpMk id="15" creationId="{0277244E-C0A2-1707-6936-FB3D9294422C}"/>
          </ac:grpSpMkLst>
        </pc:grpChg>
        <pc:grpChg chg="add mod">
          <ac:chgData name="Paul Hamshere" userId="b1b654cdc9eea6d2" providerId="LiveId" clId="{C373B398-DC66-4BBB-BFEE-D188694B6638}" dt="2025-01-29T14:14:38.716" v="772" actId="207"/>
          <ac:grpSpMkLst>
            <pc:docMk/>
            <pc:sldMk cId="319700632" sldId="261"/>
            <ac:grpSpMk id="82" creationId="{A4A1D99E-2D7B-514C-26D0-15FD23F9D937}"/>
          </ac:grpSpMkLst>
        </pc:grpChg>
        <pc:grpChg chg="add mod">
          <ac:chgData name="Paul Hamshere" userId="b1b654cdc9eea6d2" providerId="LiveId" clId="{C373B398-DC66-4BBB-BFEE-D188694B6638}" dt="2025-01-29T16:34:07.994" v="1712" actId="1037"/>
          <ac:grpSpMkLst>
            <pc:docMk/>
            <pc:sldMk cId="319700632" sldId="261"/>
            <ac:grpSpMk id="130" creationId="{055D87D9-672D-6922-F4B4-B5E3041B28C0}"/>
          </ac:grpSpMkLst>
        </pc:grpChg>
        <pc:grpChg chg="add mod">
          <ac:chgData name="Paul Hamshere" userId="b1b654cdc9eea6d2" providerId="LiveId" clId="{C373B398-DC66-4BBB-BFEE-D188694B6638}" dt="2025-01-29T16:36:58.450" v="2099" actId="1035"/>
          <ac:grpSpMkLst>
            <pc:docMk/>
            <pc:sldMk cId="319700632" sldId="261"/>
            <ac:grpSpMk id="143" creationId="{132B76C5-6B21-9F18-6CBB-D887B3EDC3DA}"/>
          </ac:grpSpMkLst>
        </pc:grpChg>
        <pc:grpChg chg="add mod">
          <ac:chgData name="Paul Hamshere" userId="b1b654cdc9eea6d2" providerId="LiveId" clId="{C373B398-DC66-4BBB-BFEE-D188694B6638}" dt="2025-01-30T21:26:11.293" v="3485" actId="1037"/>
          <ac:grpSpMkLst>
            <pc:docMk/>
            <pc:sldMk cId="319700632" sldId="261"/>
            <ac:grpSpMk id="162" creationId="{30B6263F-E512-D497-A34E-D557E6B6E56E}"/>
          </ac:grpSpMkLst>
        </pc:grpChg>
        <pc:grpChg chg="add mod">
          <ac:chgData name="Paul Hamshere" userId="b1b654cdc9eea6d2" providerId="LiveId" clId="{C373B398-DC66-4BBB-BFEE-D188694B6638}" dt="2025-01-30T21:27:53.966" v="3503" actId="164"/>
          <ac:grpSpMkLst>
            <pc:docMk/>
            <pc:sldMk cId="319700632" sldId="261"/>
            <ac:grpSpMk id="177" creationId="{000252F4-996E-BD5F-28A9-B353B7E1A2C8}"/>
          </ac:grpSpMkLst>
        </pc:grpChg>
        <pc:grpChg chg="add mod">
          <ac:chgData name="Paul Hamshere" userId="b1b654cdc9eea6d2" providerId="LiveId" clId="{C373B398-DC66-4BBB-BFEE-D188694B6638}" dt="2025-01-30T21:30:53.938" v="3532" actId="207"/>
          <ac:grpSpMkLst>
            <pc:docMk/>
            <pc:sldMk cId="319700632" sldId="261"/>
            <ac:grpSpMk id="183" creationId="{C7F3C8BC-D515-C619-3B0D-6CC6732E4469}"/>
          </ac:grpSpMkLst>
        </pc:grpChg>
        <pc:grpChg chg="add mod">
          <ac:chgData name="Paul Hamshere" userId="b1b654cdc9eea6d2" providerId="LiveId" clId="{C373B398-DC66-4BBB-BFEE-D188694B6638}" dt="2025-01-29T14:14:38.716" v="772" actId="207"/>
          <ac:grpSpMkLst>
            <pc:docMk/>
            <pc:sldMk cId="319700632" sldId="261"/>
            <ac:grpSpMk id="198" creationId="{FB7C7E93-D4F8-839F-FF61-550EA8863F19}"/>
          </ac:grpSpMkLst>
        </pc:grpChg>
        <pc:grpChg chg="add mod">
          <ac:chgData name="Paul Hamshere" userId="b1b654cdc9eea6d2" providerId="LiveId" clId="{C373B398-DC66-4BBB-BFEE-D188694B6638}" dt="2025-01-29T14:08:34.400" v="712" actId="164"/>
          <ac:grpSpMkLst>
            <pc:docMk/>
            <pc:sldMk cId="319700632" sldId="261"/>
            <ac:grpSpMk id="251" creationId="{88CE2C8D-E523-D99F-408C-36A660640CC9}"/>
          </ac:grpSpMkLst>
        </pc:grpChg>
        <pc:grpChg chg="add mod">
          <ac:chgData name="Paul Hamshere" userId="b1b654cdc9eea6d2" providerId="LiveId" clId="{C373B398-DC66-4BBB-BFEE-D188694B6638}" dt="2025-01-29T16:09:31.185" v="1227" actId="1038"/>
          <ac:grpSpMkLst>
            <pc:docMk/>
            <pc:sldMk cId="319700632" sldId="261"/>
            <ac:grpSpMk id="263" creationId="{3673E579-92AC-7855-15F4-895AF03FAFBD}"/>
          </ac:grpSpMkLst>
        </pc:grpChg>
        <pc:grpChg chg="add mod">
          <ac:chgData name="Paul Hamshere" userId="b1b654cdc9eea6d2" providerId="LiveId" clId="{C373B398-DC66-4BBB-BFEE-D188694B6638}" dt="2025-01-29T16:35:38.866" v="1891" actId="1076"/>
          <ac:grpSpMkLst>
            <pc:docMk/>
            <pc:sldMk cId="319700632" sldId="261"/>
            <ac:grpSpMk id="270" creationId="{3A97F26F-4960-CC41-1611-81606EB50365}"/>
          </ac:grpSpMkLst>
        </pc:grpChg>
        <pc:grpChg chg="add mod topLvl">
          <ac:chgData name="Paul Hamshere" userId="b1b654cdc9eea6d2" providerId="LiveId" clId="{C373B398-DC66-4BBB-BFEE-D188694B6638}" dt="2025-01-29T14:17:53.005" v="794" actId="164"/>
          <ac:grpSpMkLst>
            <pc:docMk/>
            <pc:sldMk cId="319700632" sldId="261"/>
            <ac:grpSpMk id="284" creationId="{CF7C48F7-ABD4-3D45-9578-500F4C9FCF33}"/>
          </ac:grpSpMkLst>
        </pc:grpChg>
        <pc:grpChg chg="add mod">
          <ac:chgData name="Paul Hamshere" userId="b1b654cdc9eea6d2" providerId="LiveId" clId="{C373B398-DC66-4BBB-BFEE-D188694B6638}" dt="2025-01-29T17:13:51.692" v="3013" actId="1035"/>
          <ac:grpSpMkLst>
            <pc:docMk/>
            <pc:sldMk cId="319700632" sldId="261"/>
            <ac:grpSpMk id="296" creationId="{1C9BB486-4C56-3D0E-B615-58A3A1BD269E}"/>
          </ac:grpSpMkLst>
        </pc:grpChg>
        <pc:grpChg chg="add mod">
          <ac:chgData name="Paul Hamshere" userId="b1b654cdc9eea6d2" providerId="LiveId" clId="{C373B398-DC66-4BBB-BFEE-D188694B6638}" dt="2025-01-29T17:14:32.629" v="3044" actId="1036"/>
          <ac:grpSpMkLst>
            <pc:docMk/>
            <pc:sldMk cId="319700632" sldId="261"/>
            <ac:grpSpMk id="324" creationId="{BA8D68FC-E0CC-8062-9057-B653037F6C0B}"/>
          </ac:grpSpMkLst>
        </pc:grpChg>
        <pc:grpChg chg="add mod topLvl">
          <ac:chgData name="Paul Hamshere" userId="b1b654cdc9eea6d2" providerId="LiveId" clId="{C373B398-DC66-4BBB-BFEE-D188694B6638}" dt="2025-01-29T17:10:07.529" v="2829" actId="164"/>
          <ac:grpSpMkLst>
            <pc:docMk/>
            <pc:sldMk cId="319700632" sldId="261"/>
            <ac:grpSpMk id="355" creationId="{7BFBAE34-3B4C-A760-4010-513FE39B510B}"/>
          </ac:grpSpMkLst>
        </pc:grpChg>
        <pc:grpChg chg="add mod">
          <ac:chgData name="Paul Hamshere" userId="b1b654cdc9eea6d2" providerId="LiveId" clId="{C373B398-DC66-4BBB-BFEE-D188694B6638}" dt="2025-01-30T21:30:07.877" v="3517" actId="1076"/>
          <ac:grpSpMkLst>
            <pc:docMk/>
            <pc:sldMk cId="319700632" sldId="261"/>
            <ac:grpSpMk id="359" creationId="{9CE15FB6-7092-5E83-F93A-FFCA0CD2BEA5}"/>
          </ac:grpSpMkLst>
        </pc:grpChg>
        <pc:grpChg chg="add mod topLvl">
          <ac:chgData name="Paul Hamshere" userId="b1b654cdc9eea6d2" providerId="LiveId" clId="{C373B398-DC66-4BBB-BFEE-D188694B6638}" dt="2025-01-29T16:08:29.372" v="1143" actId="338"/>
          <ac:grpSpMkLst>
            <pc:docMk/>
            <pc:sldMk cId="319700632" sldId="261"/>
            <ac:grpSpMk id="433" creationId="{D49F8ACC-7614-F9B1-8609-D0681EDD490B}"/>
          </ac:grpSpMkLst>
        </pc:grpChg>
        <pc:grpChg chg="mod">
          <ac:chgData name="Paul Hamshere" userId="b1b654cdc9eea6d2" providerId="LiveId" clId="{C373B398-DC66-4BBB-BFEE-D188694B6638}" dt="2025-01-29T16:07:41.330" v="1135" actId="165"/>
          <ac:grpSpMkLst>
            <pc:docMk/>
            <pc:sldMk cId="319700632" sldId="261"/>
            <ac:grpSpMk id="434" creationId="{314670F9-A127-9EE2-BF8B-86A00D059961}"/>
          </ac:grpSpMkLst>
        </pc:grpChg>
        <pc:grpChg chg="add mod">
          <ac:chgData name="Paul Hamshere" userId="b1b654cdc9eea6d2" providerId="LiveId" clId="{C373B398-DC66-4BBB-BFEE-D188694B6638}" dt="2025-01-29T16:55:10.947" v="2465" actId="1036"/>
          <ac:grpSpMkLst>
            <pc:docMk/>
            <pc:sldMk cId="319700632" sldId="261"/>
            <ac:grpSpMk id="442" creationId="{72EF78A4-FE49-6EC1-4427-0A673259A395}"/>
          </ac:grpSpMkLst>
        </pc:grpChg>
        <pc:grpChg chg="add mod">
          <ac:chgData name="Paul Hamshere" userId="b1b654cdc9eea6d2" providerId="LiveId" clId="{C373B398-DC66-4BBB-BFEE-D188694B6638}" dt="2025-01-29T16:11:18.949" v="1267" actId="164"/>
          <ac:grpSpMkLst>
            <pc:docMk/>
            <pc:sldMk cId="319700632" sldId="261"/>
            <ac:grpSpMk id="456" creationId="{2C9701F3-740A-768E-A70A-FEB14C0CC81C}"/>
          </ac:grpSpMkLst>
        </pc:grpChg>
        <pc:grpChg chg="add mod">
          <ac:chgData name="Paul Hamshere" userId="b1b654cdc9eea6d2" providerId="LiveId" clId="{C373B398-DC66-4BBB-BFEE-D188694B6638}" dt="2025-01-30T21:27:53.966" v="3503" actId="164"/>
          <ac:grpSpMkLst>
            <pc:docMk/>
            <pc:sldMk cId="319700632" sldId="261"/>
            <ac:grpSpMk id="493" creationId="{8A97B62F-0BF4-858A-54CD-1C7C55394F96}"/>
          </ac:grpSpMkLst>
        </pc:grpChg>
        <pc:grpChg chg="add mod">
          <ac:chgData name="Paul Hamshere" userId="b1b654cdc9eea6d2" providerId="LiveId" clId="{C373B398-DC66-4BBB-BFEE-D188694B6638}" dt="2025-01-29T17:14:01.144" v="3031" actId="1035"/>
          <ac:grpSpMkLst>
            <pc:docMk/>
            <pc:sldMk cId="319700632" sldId="261"/>
            <ac:grpSpMk id="543" creationId="{E5091DF1-1331-9059-80B1-48CFB95A6BA8}"/>
          </ac:grpSpMkLst>
        </pc:grpChg>
        <pc:grpChg chg="add mod">
          <ac:chgData name="Paul Hamshere" userId="b1b654cdc9eea6d2" providerId="LiveId" clId="{C373B398-DC66-4BBB-BFEE-D188694B6638}" dt="2025-01-29T17:07:45.828" v="2784" actId="1038"/>
          <ac:grpSpMkLst>
            <pc:docMk/>
            <pc:sldMk cId="319700632" sldId="261"/>
            <ac:grpSpMk id="560" creationId="{AFD0D70A-CFBD-AF23-BF70-F7A8DF0D731C}"/>
          </ac:grpSpMkLst>
        </pc:grpChg>
        <pc:grpChg chg="add mod">
          <ac:chgData name="Paul Hamshere" userId="b1b654cdc9eea6d2" providerId="LiveId" clId="{C373B398-DC66-4BBB-BFEE-D188694B6638}" dt="2025-01-29T16:46:12.812" v="2304" actId="1076"/>
          <ac:grpSpMkLst>
            <pc:docMk/>
            <pc:sldMk cId="319700632" sldId="261"/>
            <ac:grpSpMk id="617" creationId="{5DA4B560-B462-1ABD-01BC-AD57934AD9DC}"/>
          </ac:grpSpMkLst>
        </pc:grpChg>
        <pc:grpChg chg="add mod">
          <ac:chgData name="Paul Hamshere" userId="b1b654cdc9eea6d2" providerId="LiveId" clId="{C373B398-DC66-4BBB-BFEE-D188694B6638}" dt="2025-01-29T17:16:06.251" v="3131" actId="1076"/>
          <ac:grpSpMkLst>
            <pc:docMk/>
            <pc:sldMk cId="319700632" sldId="261"/>
            <ac:grpSpMk id="756" creationId="{5A11CF04-5BBE-DA62-8D28-69F69A9E05D0}"/>
          </ac:grpSpMkLst>
        </pc:grpChg>
        <pc:cxnChg chg="add mod topLvl">
          <ac:chgData name="Paul Hamshere" userId="b1b654cdc9eea6d2" providerId="LiveId" clId="{C373B398-DC66-4BBB-BFEE-D188694B6638}" dt="2025-01-29T16:34:14.929" v="1745" actId="1038"/>
          <ac:cxnSpMkLst>
            <pc:docMk/>
            <pc:sldMk cId="319700632" sldId="261"/>
            <ac:cxnSpMk id="16" creationId="{074AEB52-46B7-6C84-A8E3-40BACF6DCA82}"/>
          </ac:cxnSpMkLst>
        </pc:cxnChg>
        <pc:cxnChg chg="add mod topLvl">
          <ac:chgData name="Paul Hamshere" userId="b1b654cdc9eea6d2" providerId="LiveId" clId="{C373B398-DC66-4BBB-BFEE-D188694B6638}" dt="2025-01-29T16:35:38.866" v="1891" actId="1076"/>
          <ac:cxnSpMkLst>
            <pc:docMk/>
            <pc:sldMk cId="319700632" sldId="261"/>
            <ac:cxnSpMk id="17" creationId="{0B11FBCF-F9BE-8799-5141-A74252B7CEC3}"/>
          </ac:cxnSpMkLst>
        </pc:cxnChg>
        <pc:cxnChg chg="add mod">
          <ac:chgData name="Paul Hamshere" userId="b1b654cdc9eea6d2" providerId="LiveId" clId="{C373B398-DC66-4BBB-BFEE-D188694B6638}" dt="2025-01-30T21:19:59.406" v="3399" actId="1076"/>
          <ac:cxnSpMkLst>
            <pc:docMk/>
            <pc:sldMk cId="319700632" sldId="261"/>
            <ac:cxnSpMk id="19" creationId="{2DF1966D-B912-D81F-4A43-8D8E91F68DAC}"/>
          </ac:cxnSpMkLst>
        </pc:cxnChg>
        <pc:cxnChg chg="mod topLvl">
          <ac:chgData name="Paul Hamshere" userId="b1b654cdc9eea6d2" providerId="LiveId" clId="{C373B398-DC66-4BBB-BFEE-D188694B6638}" dt="2025-01-29T16:36:51.786" v="2089" actId="1037"/>
          <ac:cxnSpMkLst>
            <pc:docMk/>
            <pc:sldMk cId="319700632" sldId="261"/>
            <ac:cxnSpMk id="35" creationId="{CE09FEB0-390D-6475-A5F3-C031664847CD}"/>
          </ac:cxnSpMkLst>
        </pc:cxnChg>
        <pc:cxnChg chg="add mod">
          <ac:chgData name="Paul Hamshere" userId="b1b654cdc9eea6d2" providerId="LiveId" clId="{C373B398-DC66-4BBB-BFEE-D188694B6638}" dt="2025-01-30T21:25:36.321" v="3454" actId="1076"/>
          <ac:cxnSpMkLst>
            <pc:docMk/>
            <pc:sldMk cId="319700632" sldId="261"/>
            <ac:cxnSpMk id="36" creationId="{97F44CEB-0093-8F09-6B89-F0472835A24A}"/>
          </ac:cxnSpMkLst>
        </pc:cxnChg>
        <pc:cxnChg chg="add mod">
          <ac:chgData name="Paul Hamshere" userId="b1b654cdc9eea6d2" providerId="LiveId" clId="{C373B398-DC66-4BBB-BFEE-D188694B6638}" dt="2025-01-29T17:14:36.662" v="3062" actId="1035"/>
          <ac:cxnSpMkLst>
            <pc:docMk/>
            <pc:sldMk cId="319700632" sldId="261"/>
            <ac:cxnSpMk id="41" creationId="{EAFC1803-9114-64F9-A120-AB24FB229E19}"/>
          </ac:cxnSpMkLst>
        </pc:cxnChg>
        <pc:cxnChg chg="add mod">
          <ac:chgData name="Paul Hamshere" userId="b1b654cdc9eea6d2" providerId="LiveId" clId="{C373B398-DC66-4BBB-BFEE-D188694B6638}" dt="2025-01-30T21:19:59.406" v="3399" actId="1076"/>
          <ac:cxnSpMkLst>
            <pc:docMk/>
            <pc:sldMk cId="319700632" sldId="261"/>
            <ac:cxnSpMk id="42" creationId="{B9A59721-6F07-9A9A-AF3C-18028112EB69}"/>
          </ac:cxnSpMkLst>
        </pc:cxnChg>
        <pc:cxnChg chg="add mod">
          <ac:chgData name="Paul Hamshere" userId="b1b654cdc9eea6d2" providerId="LiveId" clId="{C373B398-DC66-4BBB-BFEE-D188694B6638}" dt="2025-01-29T17:14:40.814" v="3081" actId="1035"/>
          <ac:cxnSpMkLst>
            <pc:docMk/>
            <pc:sldMk cId="319700632" sldId="261"/>
            <ac:cxnSpMk id="43" creationId="{0626D309-EE30-4999-CD6B-C4102CDDA23F}"/>
          </ac:cxnSpMkLst>
        </pc:cxnChg>
        <pc:cxnChg chg="add mod">
          <ac:chgData name="Paul Hamshere" userId="b1b654cdc9eea6d2" providerId="LiveId" clId="{C373B398-DC66-4BBB-BFEE-D188694B6638}" dt="2025-01-29T17:14:45.220" v="3103" actId="1035"/>
          <ac:cxnSpMkLst>
            <pc:docMk/>
            <pc:sldMk cId="319700632" sldId="261"/>
            <ac:cxnSpMk id="46" creationId="{836DACF1-8AFE-D31E-18F7-FE5AD77DB5EC}"/>
          </ac:cxnSpMkLst>
        </pc:cxnChg>
        <pc:cxnChg chg="add mod">
          <ac:chgData name="Paul Hamshere" userId="b1b654cdc9eea6d2" providerId="LiveId" clId="{C373B398-DC66-4BBB-BFEE-D188694B6638}" dt="2025-01-30T21:22:01.886" v="3426" actId="1076"/>
          <ac:cxnSpMkLst>
            <pc:docMk/>
            <pc:sldMk cId="319700632" sldId="261"/>
            <ac:cxnSpMk id="53" creationId="{89A271AB-55F0-0093-6A9C-1EE0242A3445}"/>
          </ac:cxnSpMkLst>
        </pc:cxnChg>
        <pc:cxnChg chg="add mod">
          <ac:chgData name="Paul Hamshere" userId="b1b654cdc9eea6d2" providerId="LiveId" clId="{C373B398-DC66-4BBB-BFEE-D188694B6638}" dt="2025-01-29T17:15:05.997" v="3106" actId="1037"/>
          <ac:cxnSpMkLst>
            <pc:docMk/>
            <pc:sldMk cId="319700632" sldId="261"/>
            <ac:cxnSpMk id="57" creationId="{BBC70C3B-E232-907F-9B3E-A10F01608E84}"/>
          </ac:cxnSpMkLst>
        </pc:cxnChg>
        <pc:cxnChg chg="add mod">
          <ac:chgData name="Paul Hamshere" userId="b1b654cdc9eea6d2" providerId="LiveId" clId="{C373B398-DC66-4BBB-BFEE-D188694B6638}" dt="2025-01-30T21:22:06.605" v="3427" actId="1076"/>
          <ac:cxnSpMkLst>
            <pc:docMk/>
            <pc:sldMk cId="319700632" sldId="261"/>
            <ac:cxnSpMk id="58" creationId="{BFC2798F-2316-F0E2-9783-A23B5A8382E6}"/>
          </ac:cxnSpMkLst>
        </pc:cxnChg>
        <pc:cxnChg chg="add mod">
          <ac:chgData name="Paul Hamshere" userId="b1b654cdc9eea6d2" providerId="LiveId" clId="{C373B398-DC66-4BBB-BFEE-D188694B6638}" dt="2025-01-29T17:14:36.662" v="3062" actId="1035"/>
          <ac:cxnSpMkLst>
            <pc:docMk/>
            <pc:sldMk cId="319700632" sldId="261"/>
            <ac:cxnSpMk id="60" creationId="{5E0927FD-E6C7-C4F6-A025-ED28022331F7}"/>
          </ac:cxnSpMkLst>
        </pc:cxnChg>
        <pc:cxnChg chg="add mod">
          <ac:chgData name="Paul Hamshere" userId="b1b654cdc9eea6d2" providerId="LiveId" clId="{C373B398-DC66-4BBB-BFEE-D188694B6638}" dt="2025-01-29T17:14:32.629" v="3044" actId="1036"/>
          <ac:cxnSpMkLst>
            <pc:docMk/>
            <pc:sldMk cId="319700632" sldId="261"/>
            <ac:cxnSpMk id="63" creationId="{2EAC30F9-4FE6-0BDE-9C9A-A3527A259044}"/>
          </ac:cxnSpMkLst>
        </pc:cxnChg>
        <pc:cxnChg chg="add mod">
          <ac:chgData name="Paul Hamshere" userId="b1b654cdc9eea6d2" providerId="LiveId" clId="{C373B398-DC66-4BBB-BFEE-D188694B6638}" dt="2025-01-30T21:12:43.588" v="3300" actId="14100"/>
          <ac:cxnSpMkLst>
            <pc:docMk/>
            <pc:sldMk cId="319700632" sldId="261"/>
            <ac:cxnSpMk id="64" creationId="{1ECB398D-98EA-B592-DC94-F953E26C7E01}"/>
          </ac:cxnSpMkLst>
        </pc:cxnChg>
        <pc:cxnChg chg="add mod">
          <ac:chgData name="Paul Hamshere" userId="b1b654cdc9eea6d2" providerId="LiveId" clId="{C373B398-DC66-4BBB-BFEE-D188694B6638}" dt="2025-01-30T21:13:23.160" v="3325" actId="1038"/>
          <ac:cxnSpMkLst>
            <pc:docMk/>
            <pc:sldMk cId="319700632" sldId="261"/>
            <ac:cxnSpMk id="69" creationId="{542A00BC-5FA0-C008-6BF6-7A2652615144}"/>
          </ac:cxnSpMkLst>
        </pc:cxnChg>
        <pc:cxnChg chg="add mod">
          <ac:chgData name="Paul Hamshere" userId="b1b654cdc9eea6d2" providerId="LiveId" clId="{C373B398-DC66-4BBB-BFEE-D188694B6638}" dt="2025-01-30T21:23:39.589" v="3439" actId="14100"/>
          <ac:cxnSpMkLst>
            <pc:docMk/>
            <pc:sldMk cId="319700632" sldId="261"/>
            <ac:cxnSpMk id="78" creationId="{94215BF2-C818-CEDD-4FFF-14382D4AAA1C}"/>
          </ac:cxnSpMkLst>
        </pc:cxnChg>
        <pc:cxnChg chg="add mod">
          <ac:chgData name="Paul Hamshere" userId="b1b654cdc9eea6d2" providerId="LiveId" clId="{C373B398-DC66-4BBB-BFEE-D188694B6638}" dt="2025-01-30T21:26:24.549" v="3487" actId="1038"/>
          <ac:cxnSpMkLst>
            <pc:docMk/>
            <pc:sldMk cId="319700632" sldId="261"/>
            <ac:cxnSpMk id="83" creationId="{FA3F44E3-AEC2-113B-CF59-2AD2524C4E7B}"/>
          </ac:cxnSpMkLst>
        </pc:cxnChg>
        <pc:cxnChg chg="mod topLvl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85" creationId="{6980A41E-11B8-795B-5C7C-3747DDB68544}"/>
          </ac:cxnSpMkLst>
        </pc:cxnChg>
        <pc:cxnChg chg="mod topLvl">
          <ac:chgData name="Paul Hamshere" userId="b1b654cdc9eea6d2" providerId="LiveId" clId="{C373B398-DC66-4BBB-BFEE-D188694B6638}" dt="2025-01-30T21:19:56.601" v="3398" actId="14100"/>
          <ac:cxnSpMkLst>
            <pc:docMk/>
            <pc:sldMk cId="319700632" sldId="261"/>
            <ac:cxnSpMk id="86" creationId="{D9674CD2-8FF7-C0F1-D87F-86DCB2D249B6}"/>
          </ac:cxnSpMkLst>
        </pc:cxnChg>
        <pc:cxnChg chg="add mod">
          <ac:chgData name="Paul Hamshere" userId="b1b654cdc9eea6d2" providerId="LiveId" clId="{C373B398-DC66-4BBB-BFEE-D188694B6638}" dt="2025-01-29T16:34:07.994" v="1712" actId="1037"/>
          <ac:cxnSpMkLst>
            <pc:docMk/>
            <pc:sldMk cId="319700632" sldId="261"/>
            <ac:cxnSpMk id="90" creationId="{267E6D1C-D350-F200-FDEB-4FDFCA504201}"/>
          </ac:cxnSpMkLst>
        </pc:cxnChg>
        <pc:cxnChg chg="add mod">
          <ac:chgData name="Paul Hamshere" userId="b1b654cdc9eea6d2" providerId="LiveId" clId="{C373B398-DC66-4BBB-BFEE-D188694B6638}" dt="2025-01-29T17:13:41.881" v="3000" actId="1076"/>
          <ac:cxnSpMkLst>
            <pc:docMk/>
            <pc:sldMk cId="319700632" sldId="261"/>
            <ac:cxnSpMk id="93" creationId="{37729CD9-927C-7627-95ED-91789F8E7982}"/>
          </ac:cxnSpMkLst>
        </pc:cxnChg>
        <pc:cxnChg chg="add mod">
          <ac:chgData name="Paul Hamshere" userId="b1b654cdc9eea6d2" providerId="LiveId" clId="{C373B398-DC66-4BBB-BFEE-D188694B6638}" dt="2025-01-29T17:13:41.881" v="3000" actId="1076"/>
          <ac:cxnSpMkLst>
            <pc:docMk/>
            <pc:sldMk cId="319700632" sldId="261"/>
            <ac:cxnSpMk id="97" creationId="{E4CDC63A-B683-B26A-23C2-9A33AE9FB18C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2" creationId="{16B0C3FC-6EE7-E762-0DB9-8A5FFDEF430D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4" creationId="{4CB51828-A60F-E17C-540E-E8E38915F949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7" creationId="{0D17080E-8421-5019-50FE-D370CEA8DAEA}"/>
          </ac:cxnSpMkLst>
        </pc:cxnChg>
        <pc:cxnChg chg="add mod">
          <ac:chgData name="Paul Hamshere" userId="b1b654cdc9eea6d2" providerId="LiveId" clId="{C373B398-DC66-4BBB-BFEE-D188694B6638}" dt="2025-01-30T21:25:36.321" v="3454" actId="1076"/>
          <ac:cxnSpMkLst>
            <pc:docMk/>
            <pc:sldMk cId="319700632" sldId="261"/>
            <ac:cxnSpMk id="153" creationId="{2BAC89DF-CA30-2765-FD2B-2364B979686C}"/>
          </ac:cxnSpMkLst>
        </pc:cxnChg>
        <pc:cxnChg chg="add mod">
          <ac:chgData name="Paul Hamshere" userId="b1b654cdc9eea6d2" providerId="LiveId" clId="{C373B398-DC66-4BBB-BFEE-D188694B6638}" dt="2025-01-29T16:36:50.154" v="2088" actId="1037"/>
          <ac:cxnSpMkLst>
            <pc:docMk/>
            <pc:sldMk cId="319700632" sldId="261"/>
            <ac:cxnSpMk id="154" creationId="{6397749B-85AE-3C27-F4CF-B984886BC30E}"/>
          </ac:cxnSpMkLst>
        </pc:cxnChg>
        <pc:cxnChg chg="add mod">
          <ac:chgData name="Paul Hamshere" userId="b1b654cdc9eea6d2" providerId="LiveId" clId="{C373B398-DC66-4BBB-BFEE-D188694B6638}" dt="2025-01-29T16:36:47.707" v="2087" actId="1037"/>
          <ac:cxnSpMkLst>
            <pc:docMk/>
            <pc:sldMk cId="319700632" sldId="261"/>
            <ac:cxnSpMk id="157" creationId="{4DFC5855-1975-176E-6FDA-B0A4D68236F1}"/>
          </ac:cxnSpMkLst>
        </pc:cxnChg>
        <pc:cxnChg chg="add mod">
          <ac:chgData name="Paul Hamshere" userId="b1b654cdc9eea6d2" providerId="LiveId" clId="{C373B398-DC66-4BBB-BFEE-D188694B6638}" dt="2025-01-30T21:27:01.510" v="3497" actId="1076"/>
          <ac:cxnSpMkLst>
            <pc:docMk/>
            <pc:sldMk cId="319700632" sldId="261"/>
            <ac:cxnSpMk id="170" creationId="{4C28325A-EBB1-C283-3F8D-4A37DC4A8657}"/>
          </ac:cxnSpMkLst>
        </pc:cxnChg>
        <pc:cxnChg chg="add mod">
          <ac:chgData name="Paul Hamshere" userId="b1b654cdc9eea6d2" providerId="LiveId" clId="{C373B398-DC66-4BBB-BFEE-D188694B6638}" dt="2025-01-29T17:14:01.144" v="3031" actId="1035"/>
          <ac:cxnSpMkLst>
            <pc:docMk/>
            <pc:sldMk cId="319700632" sldId="261"/>
            <ac:cxnSpMk id="176" creationId="{59FC3A19-192F-9400-9153-7B786E5FEC2F}"/>
          </ac:cxnSpMkLst>
        </pc:cxnChg>
        <pc:cxnChg chg="add mod">
          <ac:chgData name="Paul Hamshere" userId="b1b654cdc9eea6d2" providerId="LiveId" clId="{C373B398-DC66-4BBB-BFEE-D188694B6638}" dt="2025-01-29T16:36:47.707" v="2087" actId="1037"/>
          <ac:cxnSpMkLst>
            <pc:docMk/>
            <pc:sldMk cId="319700632" sldId="261"/>
            <ac:cxnSpMk id="184" creationId="{65235F61-68B7-5336-9811-1FEAD1FB8A7F}"/>
          </ac:cxnSpMkLst>
        </pc:cxnChg>
        <pc:cxnChg chg="mod">
          <ac:chgData name="Paul Hamshere" userId="b1b654cdc9eea6d2" providerId="LiveId" clId="{C373B398-DC66-4BBB-BFEE-D188694B6638}" dt="2025-01-30T21:30:53.938" v="3532" actId="207"/>
          <ac:cxnSpMkLst>
            <pc:docMk/>
            <pc:sldMk cId="319700632" sldId="261"/>
            <ac:cxnSpMk id="185" creationId="{CA67329C-E4E5-8A71-A156-43F65B12EF34}"/>
          </ac:cxnSpMkLst>
        </pc:cxnChg>
        <pc:cxnChg chg="add mod">
          <ac:chgData name="Paul Hamshere" userId="b1b654cdc9eea6d2" providerId="LiveId" clId="{C373B398-DC66-4BBB-BFEE-D188694B6638}" dt="2025-01-29T16:36:44.090" v="2086" actId="1037"/>
          <ac:cxnSpMkLst>
            <pc:docMk/>
            <pc:sldMk cId="319700632" sldId="261"/>
            <ac:cxnSpMk id="187" creationId="{DD5ED363-0DFD-8CBA-BB23-42B1B561119F}"/>
          </ac:cxnSpMkLst>
        </pc:cxnChg>
        <pc:cxnChg chg="add mod">
          <ac:chgData name="Paul Hamshere" userId="b1b654cdc9eea6d2" providerId="LiveId" clId="{C373B398-DC66-4BBB-BFEE-D188694B6638}" dt="2025-01-29T17:14:40.814" v="3081" actId="1035"/>
          <ac:cxnSpMkLst>
            <pc:docMk/>
            <pc:sldMk cId="319700632" sldId="261"/>
            <ac:cxnSpMk id="199" creationId="{091A407A-9C82-733F-1FE2-3B5A5721E000}"/>
          </ac:cxnSpMkLst>
        </pc:cxnChg>
        <pc:cxnChg chg="add mod">
          <ac:chgData name="Paul Hamshere" userId="b1b654cdc9eea6d2" providerId="LiveId" clId="{C373B398-DC66-4BBB-BFEE-D188694B6638}" dt="2025-01-29T17:14:45.220" v="3103" actId="1035"/>
          <ac:cxnSpMkLst>
            <pc:docMk/>
            <pc:sldMk cId="319700632" sldId="261"/>
            <ac:cxnSpMk id="204" creationId="{B8F84CE8-5C93-87BB-896A-D16554F4C036}"/>
          </ac:cxnSpMkLst>
        </pc:cxnChg>
        <pc:cxnChg chg="add mod">
          <ac:chgData name="Paul Hamshere" userId="b1b654cdc9eea6d2" providerId="LiveId" clId="{C373B398-DC66-4BBB-BFEE-D188694B6638}" dt="2025-01-29T17:15:05.997" v="3106" actId="1037"/>
          <ac:cxnSpMkLst>
            <pc:docMk/>
            <pc:sldMk cId="319700632" sldId="261"/>
            <ac:cxnSpMk id="212" creationId="{B1B459B4-936B-ED47-C2FD-1B6B1931A771}"/>
          </ac:cxnSpMkLst>
        </pc:cxnChg>
        <pc:cxnChg chg="add mod topLvl">
          <ac:chgData name="Paul Hamshere" userId="b1b654cdc9eea6d2" providerId="LiveId" clId="{C373B398-DC66-4BBB-BFEE-D188694B6638}" dt="2025-01-29T17:14:32.629" v="3044" actId="1036"/>
          <ac:cxnSpMkLst>
            <pc:docMk/>
            <pc:sldMk cId="319700632" sldId="261"/>
            <ac:cxnSpMk id="214" creationId="{5FBC34BB-4AD3-276F-7318-E0E144CB96DA}"/>
          </ac:cxnSpMkLst>
        </pc:cxnChg>
        <pc:cxnChg chg="add mod">
          <ac:chgData name="Paul Hamshere" userId="b1b654cdc9eea6d2" providerId="LiveId" clId="{C373B398-DC66-4BBB-BFEE-D188694B6638}" dt="2025-01-30T21:28:49.758" v="3507" actId="14100"/>
          <ac:cxnSpMkLst>
            <pc:docMk/>
            <pc:sldMk cId="319700632" sldId="261"/>
            <ac:cxnSpMk id="224" creationId="{D27FFF8D-A864-9132-DACC-403FC9C3562C}"/>
          </ac:cxnSpMkLst>
        </pc:cxnChg>
        <pc:cxnChg chg="add mod">
          <ac:chgData name="Paul Hamshere" userId="b1b654cdc9eea6d2" providerId="LiveId" clId="{C373B398-DC66-4BBB-BFEE-D188694B6638}" dt="2025-01-29T16:50:35.460" v="2372" actId="1037"/>
          <ac:cxnSpMkLst>
            <pc:docMk/>
            <pc:sldMk cId="319700632" sldId="261"/>
            <ac:cxnSpMk id="230" creationId="{C6C6686F-AF33-DACF-AD08-147F171BA204}"/>
          </ac:cxnSpMkLst>
        </pc:cxnChg>
        <pc:cxnChg chg="add mod">
          <ac:chgData name="Paul Hamshere" userId="b1b654cdc9eea6d2" providerId="LiveId" clId="{C373B398-DC66-4BBB-BFEE-D188694B6638}" dt="2025-01-29T16:53:57.186" v="2442" actId="1037"/>
          <ac:cxnSpMkLst>
            <pc:docMk/>
            <pc:sldMk cId="319700632" sldId="261"/>
            <ac:cxnSpMk id="254" creationId="{257CFA9C-E318-6279-E06D-D30D373D9B9F}"/>
          </ac:cxnSpMkLst>
        </pc:cxnChg>
        <pc:cxnChg chg="add mod">
          <ac:chgData name="Paul Hamshere" userId="b1b654cdc9eea6d2" providerId="LiveId" clId="{C373B398-DC66-4BBB-BFEE-D188694B6638}" dt="2025-01-29T16:46:34.578" v="2309" actId="1035"/>
          <ac:cxnSpMkLst>
            <pc:docMk/>
            <pc:sldMk cId="319700632" sldId="261"/>
            <ac:cxnSpMk id="261" creationId="{877024B0-37EF-F262-8D3D-2F771CBB7770}"/>
          </ac:cxnSpMkLst>
        </pc:cxnChg>
        <pc:cxnChg chg="add mod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264" creationId="{FFE81A78-4026-AEFD-B007-BF5C5E094D15}"/>
          </ac:cxnSpMkLst>
        </pc:cxnChg>
        <pc:cxnChg chg="add mod">
          <ac:chgData name="Paul Hamshere" userId="b1b654cdc9eea6d2" providerId="LiveId" clId="{C373B398-DC66-4BBB-BFEE-D188694B6638}" dt="2025-01-29T17:13:51.692" v="3013" actId="1035"/>
          <ac:cxnSpMkLst>
            <pc:docMk/>
            <pc:sldMk cId="319700632" sldId="261"/>
            <ac:cxnSpMk id="292" creationId="{E11B1B38-E685-61F1-CE96-25EDB34CB46A}"/>
          </ac:cxnSpMkLst>
        </pc:cxnChg>
        <pc:cxnChg chg="add mod">
          <ac:chgData name="Paul Hamshere" userId="b1b654cdc9eea6d2" providerId="LiveId" clId="{C373B398-DC66-4BBB-BFEE-D188694B6638}" dt="2025-01-29T17:13:51.692" v="3013" actId="1035"/>
          <ac:cxnSpMkLst>
            <pc:docMk/>
            <pc:sldMk cId="319700632" sldId="261"/>
            <ac:cxnSpMk id="301" creationId="{68FE3A7F-BF7A-F0BD-27A3-B1F78A2604A7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339" creationId="{563E841C-4A5A-A703-F41F-4EF94DF1E090}"/>
          </ac:cxnSpMkLst>
        </pc:cxnChg>
        <pc:cxnChg chg="add mod">
          <ac:chgData name="Paul Hamshere" userId="b1b654cdc9eea6d2" providerId="LiveId" clId="{C373B398-DC66-4BBB-BFEE-D188694B6638}" dt="2025-01-29T16:53:12.196" v="2401" actId="1035"/>
          <ac:cxnSpMkLst>
            <pc:docMk/>
            <pc:sldMk cId="319700632" sldId="261"/>
            <ac:cxnSpMk id="346" creationId="{F82B4CC9-CE90-7612-B422-142D8B0B5915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356" creationId="{1F837E00-5B05-B07C-A46D-D1570651ED3B}"/>
          </ac:cxnSpMkLst>
        </pc:cxnChg>
        <pc:cxnChg chg="add mod">
          <ac:chgData name="Paul Hamshere" userId="b1b654cdc9eea6d2" providerId="LiveId" clId="{C373B398-DC66-4BBB-BFEE-D188694B6638}" dt="2025-01-30T21:24:36.213" v="3449" actId="1076"/>
          <ac:cxnSpMkLst>
            <pc:docMk/>
            <pc:sldMk cId="319700632" sldId="261"/>
            <ac:cxnSpMk id="369" creationId="{CE934733-BA5B-2ECC-0A3A-C4F377842FA4}"/>
          </ac:cxnSpMkLst>
        </pc:cxnChg>
        <pc:cxnChg chg="add mod">
          <ac:chgData name="Paul Hamshere" userId="b1b654cdc9eea6d2" providerId="LiveId" clId="{C373B398-DC66-4BBB-BFEE-D188694B6638}" dt="2025-01-30T21:22:51.761" v="3433" actId="1076"/>
          <ac:cxnSpMkLst>
            <pc:docMk/>
            <pc:sldMk cId="319700632" sldId="261"/>
            <ac:cxnSpMk id="374" creationId="{02DCFC2C-C95D-09EC-5E57-803FAD817AC3}"/>
          </ac:cxnSpMkLst>
        </pc:cxnChg>
        <pc:cxnChg chg="add del mod">
          <ac:chgData name="Paul Hamshere" userId="b1b654cdc9eea6d2" providerId="LiveId" clId="{C373B398-DC66-4BBB-BFEE-D188694B6638}" dt="2025-01-29T17:16:53.395" v="3167" actId="1035"/>
          <ac:cxnSpMkLst>
            <pc:docMk/>
            <pc:sldMk cId="319700632" sldId="261"/>
            <ac:cxnSpMk id="377" creationId="{19033D30-165E-9BE2-132D-EBC5A2C82088}"/>
          </ac:cxnSpMkLst>
        </pc:cxnChg>
        <pc:cxnChg chg="add mod">
          <ac:chgData name="Paul Hamshere" userId="b1b654cdc9eea6d2" providerId="LiveId" clId="{C373B398-DC66-4BBB-BFEE-D188694B6638}" dt="2025-01-29T16:36:17.819" v="2007" actId="1076"/>
          <ac:cxnSpMkLst>
            <pc:docMk/>
            <pc:sldMk cId="319700632" sldId="261"/>
            <ac:cxnSpMk id="418" creationId="{55956E6C-F591-CEDF-3D14-8FA9EF41FBDC}"/>
          </ac:cxnSpMkLst>
        </pc:cxnChg>
        <pc:cxnChg chg="add mod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445" creationId="{88DB0A2F-E760-48AA-B708-22DE4D45D12F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449" creationId="{991FDA31-D3A4-CD13-49BA-CB4B4C5305FE}"/>
          </ac:cxnSpMkLst>
        </pc:cxnChg>
        <pc:cxnChg chg="add mod">
          <ac:chgData name="Paul Hamshere" userId="b1b654cdc9eea6d2" providerId="LiveId" clId="{C373B398-DC66-4BBB-BFEE-D188694B6638}" dt="2025-01-29T17:14:01.144" v="3031" actId="1035"/>
          <ac:cxnSpMkLst>
            <pc:docMk/>
            <pc:sldMk cId="319700632" sldId="261"/>
            <ac:cxnSpMk id="461" creationId="{F13E3018-D7DE-21DA-9645-BC038669EB43}"/>
          </ac:cxnSpMkLst>
        </pc:cxnChg>
        <pc:cxnChg chg="add mod">
          <ac:chgData name="Paul Hamshere" userId="b1b654cdc9eea6d2" providerId="LiveId" clId="{C373B398-DC66-4BBB-BFEE-D188694B6638}" dt="2025-01-30T21:28:30.145" v="3506" actId="14100"/>
          <ac:cxnSpMkLst>
            <pc:docMk/>
            <pc:sldMk cId="319700632" sldId="261"/>
            <ac:cxnSpMk id="463" creationId="{84514D12-8CBF-45AD-A8AB-10663B80FC41}"/>
          </ac:cxnSpMkLst>
        </pc:cxnChg>
        <pc:cxnChg chg="add mod">
          <ac:chgData name="Paul Hamshere" userId="b1b654cdc9eea6d2" providerId="LiveId" clId="{C373B398-DC66-4BBB-BFEE-D188694B6638}" dt="2025-01-29T17:17:36.595" v="3185" actId="1035"/>
          <ac:cxnSpMkLst>
            <pc:docMk/>
            <pc:sldMk cId="319700632" sldId="261"/>
            <ac:cxnSpMk id="480" creationId="{F191BDD5-934D-A429-4902-66E3578B845D}"/>
          </ac:cxnSpMkLst>
        </pc:cxnChg>
        <pc:cxnChg chg="add mod">
          <ac:chgData name="Paul Hamshere" userId="b1b654cdc9eea6d2" providerId="LiveId" clId="{C373B398-DC66-4BBB-BFEE-D188694B6638}" dt="2025-01-29T16:41:38.513" v="2191" actId="1076"/>
          <ac:cxnSpMkLst>
            <pc:docMk/>
            <pc:sldMk cId="319700632" sldId="261"/>
            <ac:cxnSpMk id="488" creationId="{7C19CAD1-2ACA-48C3-1E26-EA3A5537CC24}"/>
          </ac:cxnSpMkLst>
        </pc:cxnChg>
        <pc:cxnChg chg="add mod">
          <ac:chgData name="Paul Hamshere" userId="b1b654cdc9eea6d2" providerId="LiveId" clId="{C373B398-DC66-4BBB-BFEE-D188694B6638}" dt="2025-01-29T17:17:31.419" v="3182" actId="1037"/>
          <ac:cxnSpMkLst>
            <pc:docMk/>
            <pc:sldMk cId="319700632" sldId="261"/>
            <ac:cxnSpMk id="494" creationId="{F706078A-C9F4-9CAF-DD0C-90E4A7E0DC3B}"/>
          </ac:cxnSpMkLst>
        </pc:cxnChg>
        <pc:cxnChg chg="add mod">
          <ac:chgData name="Paul Hamshere" userId="b1b654cdc9eea6d2" providerId="LiveId" clId="{C373B398-DC66-4BBB-BFEE-D188694B6638}" dt="2025-01-29T16:46:00.043" v="2303" actId="1076"/>
          <ac:cxnSpMkLst>
            <pc:docMk/>
            <pc:sldMk cId="319700632" sldId="261"/>
            <ac:cxnSpMk id="504" creationId="{61045143-6C1F-4E42-7C1D-D245D54C06E7}"/>
          </ac:cxnSpMkLst>
        </pc:cxnChg>
        <pc:cxnChg chg="add mod">
          <ac:chgData name="Paul Hamshere" userId="b1b654cdc9eea6d2" providerId="LiveId" clId="{C373B398-DC66-4BBB-BFEE-D188694B6638}" dt="2025-01-29T16:26:29.001" v="1572" actId="1036"/>
          <ac:cxnSpMkLst>
            <pc:docMk/>
            <pc:sldMk cId="319700632" sldId="261"/>
            <ac:cxnSpMk id="524" creationId="{B9AD2698-7DF2-8623-7672-EB7BD4C16AAA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38" creationId="{4F21FB5E-DFB5-5E5F-290D-3391A3F18FE3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66" creationId="{205A0748-38BB-1642-6874-1D9F7635C4F4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69" creationId="{51445D7A-3E8D-CF68-042D-F95DA75A95BD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72" creationId="{5740D1DA-804F-ABF8-52E6-951C8792E8D5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80" creationId="{224E013C-27C4-0486-5B72-0332F4A1F72F}"/>
          </ac:cxnSpMkLst>
        </pc:cxnChg>
        <pc:cxnChg chg="add mod">
          <ac:chgData name="Paul Hamshere" userId="b1b654cdc9eea6d2" providerId="LiveId" clId="{C373B398-DC66-4BBB-BFEE-D188694B6638}" dt="2025-01-29T16:43:48.687" v="2268" actId="1076"/>
          <ac:cxnSpMkLst>
            <pc:docMk/>
            <pc:sldMk cId="319700632" sldId="261"/>
            <ac:cxnSpMk id="597" creationId="{96DB229E-8D0E-5BC9-D11C-F30D0E78D465}"/>
          </ac:cxnSpMkLst>
        </pc:cxnChg>
        <pc:cxnChg chg="add 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2" creationId="{FDFD4ED1-D40B-543D-851C-DBF4ACCDE723}"/>
          </ac:cxnSpMkLst>
        </pc:cxnChg>
        <pc:cxnChg chg="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3" creationId="{CF695144-8BE6-F148-7164-3CF90B24C06E}"/>
          </ac:cxnSpMkLst>
        </pc:cxnChg>
        <pc:cxnChg chg="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4" creationId="{DDB7CE89-18C7-E219-EEB1-7C84657A8A91}"/>
          </ac:cxnSpMkLst>
        </pc:cxnChg>
        <pc:cxnChg chg="add 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8" creationId="{AAE44572-6FB8-E2C7-EBD9-DEC61FC8A986}"/>
          </ac:cxnSpMkLst>
        </pc:cxnChg>
        <pc:cxnChg chg="add mod">
          <ac:chgData name="Paul Hamshere" userId="b1b654cdc9eea6d2" providerId="LiveId" clId="{C373B398-DC66-4BBB-BFEE-D188694B6638}" dt="2025-01-29T16:46:51.644" v="2313" actId="1076"/>
          <ac:cxnSpMkLst>
            <pc:docMk/>
            <pc:sldMk cId="319700632" sldId="261"/>
            <ac:cxnSpMk id="641" creationId="{35C4CE2A-BB6C-46DE-E052-C7F9ABF5C45A}"/>
          </ac:cxnSpMkLst>
        </pc:cxnChg>
        <pc:cxnChg chg="add mod">
          <ac:chgData name="Paul Hamshere" userId="b1b654cdc9eea6d2" providerId="LiveId" clId="{C373B398-DC66-4BBB-BFEE-D188694B6638}" dt="2025-01-29T17:16:19.029" v="3134" actId="1076"/>
          <ac:cxnSpMkLst>
            <pc:docMk/>
            <pc:sldMk cId="319700632" sldId="261"/>
            <ac:cxnSpMk id="677" creationId="{9625AA49-2E50-BC66-7B1F-368E256DAE33}"/>
          </ac:cxnSpMkLst>
        </pc:cxnChg>
        <pc:cxnChg chg="add mod">
          <ac:chgData name="Paul Hamshere" userId="b1b654cdc9eea6d2" providerId="LiveId" clId="{C373B398-DC66-4BBB-BFEE-D188694B6638}" dt="2025-01-29T17:11:57.306" v="2969" actId="14100"/>
          <ac:cxnSpMkLst>
            <pc:docMk/>
            <pc:sldMk cId="319700632" sldId="261"/>
            <ac:cxnSpMk id="681" creationId="{E070FD33-FC3B-5469-E0F2-DC3A9AAD6201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695" creationId="{E55FAB0D-F3A3-4E7B-8BCA-7CF66C6E41F6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701" creationId="{310D35DF-00CE-18F6-C26D-9968231F1DB9}"/>
          </ac:cxnSpMkLst>
        </pc:cxnChg>
        <pc:cxnChg chg="add mod">
          <ac:chgData name="Paul Hamshere" userId="b1b654cdc9eea6d2" providerId="LiveId" clId="{C373B398-DC66-4BBB-BFEE-D188694B6638}" dt="2025-01-30T21:31:26.186" v="3534" actId="1076"/>
          <ac:cxnSpMkLst>
            <pc:docMk/>
            <pc:sldMk cId="319700632" sldId="261"/>
            <ac:cxnSpMk id="707" creationId="{D01D86BE-E1EB-D3E9-1C8A-E8CC3E54CD35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718" creationId="{BB66C668-92FC-FD3E-41C9-559396589B0C}"/>
          </ac:cxnSpMkLst>
        </pc:cxnChg>
        <pc:cxnChg chg="add mod">
          <ac:chgData name="Paul Hamshere" userId="b1b654cdc9eea6d2" providerId="LiveId" clId="{C373B398-DC66-4BBB-BFEE-D188694B6638}" dt="2025-01-30T21:31:31.698" v="3535" actId="1076"/>
          <ac:cxnSpMkLst>
            <pc:docMk/>
            <pc:sldMk cId="319700632" sldId="261"/>
            <ac:cxnSpMk id="723" creationId="{ED1B80AC-FA4B-3BED-1B94-FD06385CAF4A}"/>
          </ac:cxnSpMkLst>
        </pc:cxnChg>
        <pc:cxnChg chg="add mod">
          <ac:chgData name="Paul Hamshere" userId="b1b654cdc9eea6d2" providerId="LiveId" clId="{C373B398-DC66-4BBB-BFEE-D188694B6638}" dt="2025-01-29T17:16:15.441" v="3133" actId="1076"/>
          <ac:cxnSpMkLst>
            <pc:docMk/>
            <pc:sldMk cId="319700632" sldId="261"/>
            <ac:cxnSpMk id="728" creationId="{42A496E6-A588-367F-BE3F-49C9416B9006}"/>
          </ac:cxnSpMkLst>
        </pc:cxnChg>
        <pc:cxnChg chg="add mod">
          <ac:chgData name="Paul Hamshere" userId="b1b654cdc9eea6d2" providerId="LiveId" clId="{C373B398-DC66-4BBB-BFEE-D188694B6638}" dt="2025-01-29T17:16:44.285" v="3159" actId="14100"/>
          <ac:cxnSpMkLst>
            <pc:docMk/>
            <pc:sldMk cId="319700632" sldId="261"/>
            <ac:cxnSpMk id="733" creationId="{176B81FD-623E-75BC-6087-5328D3EBE49F}"/>
          </ac:cxnSpMkLst>
        </pc:cxnChg>
        <pc:cxnChg chg="add mod">
          <ac:chgData name="Paul Hamshere" userId="b1b654cdc9eea6d2" providerId="LiveId" clId="{C373B398-DC66-4BBB-BFEE-D188694B6638}" dt="2025-01-30T21:19:30.689" v="3389" actId="14100"/>
          <ac:cxnSpMkLst>
            <pc:docMk/>
            <pc:sldMk cId="319700632" sldId="261"/>
            <ac:cxnSpMk id="738" creationId="{D72B432A-C3AD-1247-5372-B96370C143F6}"/>
          </ac:cxnSpMkLst>
        </pc:cxnChg>
        <pc:cxnChg chg="add mod">
          <ac:chgData name="Paul Hamshere" userId="b1b654cdc9eea6d2" providerId="LiveId" clId="{C373B398-DC66-4BBB-BFEE-D188694B6638}" dt="2025-01-29T17:08:29.724" v="2799" actId="1037"/>
          <ac:cxnSpMkLst>
            <pc:docMk/>
            <pc:sldMk cId="319700632" sldId="261"/>
            <ac:cxnSpMk id="739" creationId="{2243FC92-85BB-BE69-A25C-D682930B2202}"/>
          </ac:cxnSpMkLst>
        </pc:cxnChg>
        <pc:cxnChg chg="add mod">
          <ac:chgData name="Paul Hamshere" userId="b1b654cdc9eea6d2" providerId="LiveId" clId="{C373B398-DC66-4BBB-BFEE-D188694B6638}" dt="2025-01-29T17:08:47.160" v="2807" actId="1076"/>
          <ac:cxnSpMkLst>
            <pc:docMk/>
            <pc:sldMk cId="319700632" sldId="261"/>
            <ac:cxnSpMk id="741" creationId="{0C1C3344-920D-E9C9-D4F1-D16645A03069}"/>
          </ac:cxnSpMkLst>
        </pc:cxnChg>
        <pc:cxnChg chg="add mod">
          <ac:chgData name="Paul Hamshere" userId="b1b654cdc9eea6d2" providerId="LiveId" clId="{C373B398-DC66-4BBB-BFEE-D188694B6638}" dt="2025-01-29T17:08:41.141" v="2806" actId="1076"/>
          <ac:cxnSpMkLst>
            <pc:docMk/>
            <pc:sldMk cId="319700632" sldId="261"/>
            <ac:cxnSpMk id="742" creationId="{F114B40D-C28D-923A-0F69-B04B0E7CBF80}"/>
          </ac:cxnSpMkLst>
        </pc:cxnChg>
        <pc:cxnChg chg="add mod">
          <ac:chgData name="Paul Hamshere" userId="b1b654cdc9eea6d2" providerId="LiveId" clId="{C373B398-DC66-4BBB-BFEE-D188694B6638}" dt="2025-01-29T17:08:39.701" v="2805" actId="1076"/>
          <ac:cxnSpMkLst>
            <pc:docMk/>
            <pc:sldMk cId="319700632" sldId="261"/>
            <ac:cxnSpMk id="743" creationId="{E62BEDC0-61FB-04B1-769F-09484AB7B5B9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44" creationId="{E9BA0563-B4E1-D63C-3607-CA61D2772004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51" creationId="{42CDCB93-2E64-1E72-DA23-3892A8770FE5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58" creationId="{0D611627-54C1-304C-2E1C-C4B5B2BF4384}"/>
          </ac:cxnSpMkLst>
        </pc:cxnChg>
      </pc:sldChg>
      <pc:sldChg chg="add del">
        <pc:chgData name="Paul Hamshere" userId="b1b654cdc9eea6d2" providerId="LiveId" clId="{C373B398-DC66-4BBB-BFEE-D188694B6638}" dt="2025-01-24T11:51:17.788" v="45" actId="47"/>
        <pc:sldMkLst>
          <pc:docMk/>
          <pc:sldMk cId="87173528" sldId="262"/>
        </pc:sldMkLst>
      </pc:sldChg>
      <pc:sldChg chg="addSp delSp modSp add mod">
        <pc:chgData name="Paul Hamshere" userId="b1b654cdc9eea6d2" providerId="LiveId" clId="{C373B398-DC66-4BBB-BFEE-D188694B6638}" dt="2025-01-24T10:00:45.180" v="23" actId="14100"/>
        <pc:sldMkLst>
          <pc:docMk/>
          <pc:sldMk cId="2521148803" sldId="263"/>
        </pc:sldMkLst>
      </pc:sldChg>
      <pc:sldChg chg="add del">
        <pc:chgData name="Paul Hamshere" userId="b1b654cdc9eea6d2" providerId="LiveId" clId="{C373B398-DC66-4BBB-BFEE-D188694B6638}" dt="2025-01-24T10:00:30.696" v="20"/>
        <pc:sldMkLst>
          <pc:docMk/>
          <pc:sldMk cId="2449444306" sldId="264"/>
        </pc:sldMkLst>
      </pc:sldChg>
      <pc:sldChg chg="addSp delSp add mod ord">
        <pc:chgData name="Paul Hamshere" userId="b1b654cdc9eea6d2" providerId="LiveId" clId="{C373B398-DC66-4BBB-BFEE-D188694B6638}" dt="2025-01-24T11:51:27.531" v="47"/>
        <pc:sldMkLst>
          <pc:docMk/>
          <pc:sldMk cId="4269957500" sldId="264"/>
        </pc:sldMkLst>
      </pc:sldChg>
      <pc:sldChg chg="addSp delSp modSp add mod">
        <pc:chgData name="Paul Hamshere" userId="b1b654cdc9eea6d2" providerId="LiveId" clId="{C373B398-DC66-4BBB-BFEE-D188694B6638}" dt="2025-01-24T10:02:24.808" v="37" actId="14100"/>
        <pc:sldMkLst>
          <pc:docMk/>
          <pc:sldMk cId="2507770793" sldId="265"/>
        </pc:sldMkLst>
      </pc:sldChg>
      <pc:sldChg chg="addSp delSp add mod">
        <pc:chgData name="Paul Hamshere" userId="b1b654cdc9eea6d2" providerId="LiveId" clId="{C373B398-DC66-4BBB-BFEE-D188694B6638}" dt="2025-01-24T11:43:35.830" v="44" actId="22"/>
        <pc:sldMkLst>
          <pc:docMk/>
          <pc:sldMk cId="2085187088" sldId="266"/>
        </pc:sldMkLst>
      </pc:sldChg>
      <pc:sldChg chg="add">
        <pc:chgData name="Paul Hamshere" userId="b1b654cdc9eea6d2" providerId="LiveId" clId="{C373B398-DC66-4BBB-BFEE-D188694B6638}" dt="2025-01-29T13:12:07.617" v="166"/>
        <pc:sldMkLst>
          <pc:docMk/>
          <pc:sldMk cId="239087242" sldId="267"/>
        </pc:sldMkLst>
      </pc:sldChg>
      <pc:sldChg chg="add del">
        <pc:chgData name="Paul Hamshere" userId="b1b654cdc9eea6d2" providerId="LiveId" clId="{C373B398-DC66-4BBB-BFEE-D188694B6638}" dt="2025-01-24T11:40:18.217" v="41"/>
        <pc:sldMkLst>
          <pc:docMk/>
          <pc:sldMk cId="1577043012" sldId="267"/>
        </pc:sldMkLst>
      </pc:sldChg>
    </pc:docChg>
  </pc:docChgLst>
  <pc:docChgLst>
    <pc:chgData name="Paul Hamshere" userId="b1b654cdc9eea6d2" providerId="LiveId" clId="{F29B0011-08A8-4117-8EB5-BF3FF03F50B3}"/>
    <pc:docChg chg="modSld">
      <pc:chgData name="Paul Hamshere" userId="b1b654cdc9eea6d2" providerId="LiveId" clId="{F29B0011-08A8-4117-8EB5-BF3FF03F50B3}" dt="2025-01-29T18:56:33.450" v="6" actId="1076"/>
      <pc:docMkLst>
        <pc:docMk/>
      </pc:docMkLst>
      <pc:sldChg chg="modSp mod">
        <pc:chgData name="Paul Hamshere" userId="b1b654cdc9eea6d2" providerId="LiveId" clId="{F29B0011-08A8-4117-8EB5-BF3FF03F50B3}" dt="2025-01-29T18:56:33.450" v="6" actId="1076"/>
        <pc:sldMkLst>
          <pc:docMk/>
          <pc:sldMk cId="319700632" sldId="261"/>
        </pc:sldMkLst>
        <pc:spChg chg="mod">
          <ac:chgData name="Paul Hamshere" userId="b1b654cdc9eea6d2" providerId="LiveId" clId="{F29B0011-08A8-4117-8EB5-BF3FF03F50B3}" dt="2025-01-29T18:56:28.936" v="5" actId="1076"/>
          <ac:spMkLst>
            <pc:docMk/>
            <pc:sldMk cId="319700632" sldId="261"/>
            <ac:spMk id="7" creationId="{C2E44AFC-9259-785B-0E04-FC1ECEFAABA3}"/>
          </ac:spMkLst>
        </pc:spChg>
        <pc:spChg chg="mod">
          <ac:chgData name="Paul Hamshere" userId="b1b654cdc9eea6d2" providerId="LiveId" clId="{F29B0011-08A8-4117-8EB5-BF3FF03F50B3}" dt="2025-01-29T18:56:33.450" v="6" actId="1076"/>
          <ac:spMkLst>
            <pc:docMk/>
            <pc:sldMk cId="319700632" sldId="261"/>
            <ac:spMk id="499" creationId="{D7D557CB-F5CA-7BB0-261A-8A78CB245A2E}"/>
          </ac:spMkLst>
        </pc:spChg>
        <pc:spChg chg="mod">
          <ac:chgData name="Paul Hamshere" userId="b1b654cdc9eea6d2" providerId="LiveId" clId="{F29B0011-08A8-4117-8EB5-BF3FF03F50B3}" dt="2025-01-29T18:56:19.857" v="4" actId="1076"/>
          <ac:spMkLst>
            <pc:docMk/>
            <pc:sldMk cId="319700632" sldId="261"/>
            <ac:spMk id="777" creationId="{A77216CE-1AD8-327C-EF72-99EFC4943C04}"/>
          </ac:spMkLst>
        </pc:spChg>
        <pc:cxnChg chg="mod">
          <ac:chgData name="Paul Hamshere" userId="b1b654cdc9eea6d2" providerId="LiveId" clId="{F29B0011-08A8-4117-8EB5-BF3FF03F50B3}" dt="2025-01-29T18:56:33.450" v="6" actId="1076"/>
          <ac:cxnSpMkLst>
            <pc:docMk/>
            <pc:sldMk cId="319700632" sldId="261"/>
            <ac:cxnSpMk id="597" creationId="{96DB229E-8D0E-5BC9-D11C-F30D0E78D465}"/>
          </ac:cxnSpMkLst>
        </pc:cxnChg>
      </pc:sldChg>
    </pc:docChg>
  </pc:docChgLst>
  <pc:docChgLst>
    <pc:chgData name="Paul Hamshere" userId="b1b654cdc9eea6d2" providerId="LiveId" clId="{0DF04EF2-7DBF-4E73-93E1-3313165ED4F5}"/>
    <pc:docChg chg="undo custSel addSld delSld modSld">
      <pc:chgData name="Paul Hamshere" userId="b1b654cdc9eea6d2" providerId="LiveId" clId="{0DF04EF2-7DBF-4E73-93E1-3313165ED4F5}" dt="2025-02-03T11:52:29.571" v="629" actId="207"/>
      <pc:docMkLst>
        <pc:docMk/>
      </pc:docMkLst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1838720981" sldId="256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215946696" sldId="257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1085783731" sldId="258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85240014" sldId="259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64876667" sldId="260"/>
        </pc:sldMkLst>
      </pc:sldChg>
      <pc:sldChg chg="addSp delSp modSp add mod">
        <pc:chgData name="Paul Hamshere" userId="b1b654cdc9eea6d2" providerId="LiveId" clId="{0DF04EF2-7DBF-4E73-93E1-3313165ED4F5}" dt="2025-02-03T11:52:29.571" v="629" actId="207"/>
        <pc:sldMkLst>
          <pc:docMk/>
          <pc:sldMk cId="1637729666" sldId="262"/>
        </pc:sldMkLst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6" creationId="{3A242515-4B98-5C0B-7CC4-2AC3E518F301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8" creationId="{4813AF92-DA45-7E26-EE81-87EA66FFB8C6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12" creationId="{FBF5B56B-325B-0626-89AE-C42852FF471A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18" creationId="{07514D2F-BBBE-8A2B-8576-262F4F685102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24" creationId="{19420ACB-A310-09DE-FD6E-A2D8030AB7EF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68" creationId="{4B08D19A-606E-872A-D63F-75FDBE6EF0DE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474" creationId="{13B9EC7A-8513-EE01-20DB-D2AFD32E0830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505" creationId="{55EDDA25-5E6D-9C1F-D561-D1C57B8F2FA7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731" creationId="{43EFC178-606E-269C-D007-20DFE9D9D60E}"/>
          </ac:spMkLst>
        </pc:spChg>
        <pc:spChg chg="del">
          <ac:chgData name="Paul Hamshere" userId="b1b654cdc9eea6d2" providerId="LiveId" clId="{0DF04EF2-7DBF-4E73-93E1-3313165ED4F5}" dt="2025-02-03T10:57:22.206" v="2" actId="478"/>
          <ac:spMkLst>
            <pc:docMk/>
            <pc:sldMk cId="1637729666" sldId="262"/>
            <ac:spMk id="736" creationId="{1967CB96-B46F-6C1D-7669-18A9D2AF09C8}"/>
          </ac:spMkLst>
        </pc:spChg>
        <pc:graphicFrameChg chg="add mod">
          <ac:chgData name="Paul Hamshere" userId="b1b654cdc9eea6d2" providerId="LiveId" clId="{0DF04EF2-7DBF-4E73-93E1-3313165ED4F5}" dt="2025-02-03T10:57:32.493" v="4"/>
          <ac:graphicFrameMkLst>
            <pc:docMk/>
            <pc:sldMk cId="1637729666" sldId="262"/>
            <ac:graphicFrameMk id="31" creationId="{58E0488E-575D-C4A5-2D49-08A54957D109}"/>
          </ac:graphicFrameMkLst>
        </pc:graphicFrameChg>
        <pc:graphicFrameChg chg="add mod modGraphic">
          <ac:chgData name="Paul Hamshere" userId="b1b654cdc9eea6d2" providerId="LiveId" clId="{0DF04EF2-7DBF-4E73-93E1-3313165ED4F5}" dt="2025-02-03T11:52:29.571" v="629" actId="207"/>
          <ac:graphicFrameMkLst>
            <pc:docMk/>
            <pc:sldMk cId="1637729666" sldId="262"/>
            <ac:graphicFrameMk id="32" creationId="{6B8AC9B7-55C0-7E53-6A65-741946559624}"/>
          </ac:graphicFrameMkLst>
        </pc:graphicFrameChg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521148803" sldId="263"/>
        </pc:sldMkLst>
      </pc:sldChg>
      <pc:sldChg chg="modSp add mod">
        <pc:chgData name="Paul Hamshere" userId="b1b654cdc9eea6d2" providerId="LiveId" clId="{0DF04EF2-7DBF-4E73-93E1-3313165ED4F5}" dt="2025-02-03T11:52:20.428" v="626" actId="207"/>
        <pc:sldMkLst>
          <pc:docMk/>
          <pc:sldMk cId="3220742689" sldId="263"/>
        </pc:sldMkLst>
        <pc:graphicFrameChg chg="mod modGraphic">
          <ac:chgData name="Paul Hamshere" userId="b1b654cdc9eea6d2" providerId="LiveId" clId="{0DF04EF2-7DBF-4E73-93E1-3313165ED4F5}" dt="2025-02-03T11:52:20.428" v="626" actId="207"/>
          <ac:graphicFrameMkLst>
            <pc:docMk/>
            <pc:sldMk cId="3220742689" sldId="263"/>
            <ac:graphicFrameMk id="32" creationId="{A446AE41-7C81-7F83-AE74-D5D2D0504481}"/>
          </ac:graphicFrameMkLst>
        </pc:graphicFrameChg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269957500" sldId="264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507770793" sldId="265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085187088" sldId="266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3908724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9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8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16508-ADA9-4D0A-833A-ABAFCB93F17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0DE7-E990-CDF5-59CC-2416816F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41281-6EAE-4454-D1AA-1783F2F508AD}"/>
              </a:ext>
            </a:extLst>
          </p:cNvPr>
          <p:cNvSpPr txBox="1"/>
          <p:nvPr/>
        </p:nvSpPr>
        <p:spPr>
          <a:xfrm>
            <a:off x="871384" y="1833153"/>
            <a:ext cx="7970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MAR_MUX_OUT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42AB9-F924-6DCF-6098-C5AEFC5DA923}"/>
              </a:ext>
            </a:extLst>
          </p:cNvPr>
          <p:cNvSpPr txBox="1"/>
          <p:nvPr/>
        </p:nvSpPr>
        <p:spPr>
          <a:xfrm>
            <a:off x="2234634" y="3165877"/>
            <a:ext cx="841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ADDR_ADD_OUT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3F632-DEE1-AB84-95A3-E73392FBEC9D}"/>
              </a:ext>
            </a:extLst>
          </p:cNvPr>
          <p:cNvSpPr txBox="1"/>
          <p:nvPr/>
        </p:nvSpPr>
        <p:spPr>
          <a:xfrm>
            <a:off x="2152591" y="2279455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PC_MUX_OUT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0B5C-15D1-CE4F-D56C-358EF1E8366D}"/>
              </a:ext>
            </a:extLst>
          </p:cNvPr>
          <p:cNvSpPr txBox="1"/>
          <p:nvPr/>
        </p:nvSpPr>
        <p:spPr>
          <a:xfrm>
            <a:off x="5498727" y="6056345"/>
            <a:ext cx="5549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ALU_OUT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4AFC-9259-785B-0E04-FC1ECEFAABA3}"/>
              </a:ext>
            </a:extLst>
          </p:cNvPr>
          <p:cNvSpPr txBox="1"/>
          <p:nvPr/>
        </p:nvSpPr>
        <p:spPr>
          <a:xfrm>
            <a:off x="4455916" y="5363891"/>
            <a:ext cx="1117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SR2_MUX_OUT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B22-A631-7E59-2454-473D011A8CFD}"/>
              </a:ext>
            </a:extLst>
          </p:cNvPr>
          <p:cNvSpPr txBox="1"/>
          <p:nvPr/>
        </p:nvSpPr>
        <p:spPr>
          <a:xfrm>
            <a:off x="2619879" y="3673480"/>
            <a:ext cx="896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ADDR1_MUX_OUT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ABA83-38FF-2B98-3B65-0D019EF3E701}"/>
              </a:ext>
            </a:extLst>
          </p:cNvPr>
          <p:cNvSpPr txBox="1"/>
          <p:nvPr/>
        </p:nvSpPr>
        <p:spPr>
          <a:xfrm>
            <a:off x="1031840" y="3684173"/>
            <a:ext cx="896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ADDR2_MUX_OUT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38412-4A9C-C349-14F1-002C0428EBF3}"/>
              </a:ext>
            </a:extLst>
          </p:cNvPr>
          <p:cNvSpPr txBox="1"/>
          <p:nvPr/>
        </p:nvSpPr>
        <p:spPr>
          <a:xfrm>
            <a:off x="1157165" y="81181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accent1"/>
                </a:solidFill>
              </a:rPr>
              <a:t>MEMORY_OUT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288D3A-A9D4-8B54-C369-2EAF1CB99C8D}"/>
              </a:ext>
            </a:extLst>
          </p:cNvPr>
          <p:cNvSpPr/>
          <p:nvPr/>
        </p:nvSpPr>
        <p:spPr>
          <a:xfrm>
            <a:off x="856434" y="1603252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4AEB52-46B7-6C84-A8E3-40BACF6DCA82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913258" y="1710828"/>
            <a:ext cx="1013" cy="3125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1FBCF-F9BE-8799-5141-A74252B7CEC3}"/>
              </a:ext>
            </a:extLst>
          </p:cNvPr>
          <p:cNvCxnSpPr>
            <a:cxnSpLocks/>
            <a:stCxn id="194" idx="2"/>
            <a:endCxn id="10" idx="0"/>
          </p:cNvCxnSpPr>
          <p:nvPr/>
        </p:nvCxnSpPr>
        <p:spPr>
          <a:xfrm>
            <a:off x="912498" y="1435119"/>
            <a:ext cx="1773" cy="1681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AE44C-B1D7-DE4E-1D94-13CC250ECFB2}"/>
              </a:ext>
            </a:extLst>
          </p:cNvPr>
          <p:cNvSpPr/>
          <p:nvPr/>
        </p:nvSpPr>
        <p:spPr>
          <a:xfrm>
            <a:off x="1103705" y="4577170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BB1BE2-BBF1-0A15-2FE8-AC21CB0CADE5}"/>
              </a:ext>
            </a:extLst>
          </p:cNvPr>
          <p:cNvSpPr/>
          <p:nvPr/>
        </p:nvSpPr>
        <p:spPr>
          <a:xfrm>
            <a:off x="1096483" y="4999038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9C840-83E1-A1F5-90B6-BC851EAC145D}"/>
              </a:ext>
            </a:extLst>
          </p:cNvPr>
          <p:cNvSpPr/>
          <p:nvPr/>
        </p:nvSpPr>
        <p:spPr>
          <a:xfrm>
            <a:off x="1091167" y="5367744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0FFC-DA76-1BB9-3217-66C70D8FD6A6}"/>
              </a:ext>
            </a:extLst>
          </p:cNvPr>
          <p:cNvSpPr/>
          <p:nvPr/>
        </p:nvSpPr>
        <p:spPr>
          <a:xfrm>
            <a:off x="535134" y="3190799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ZEXT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966E42-5D53-3F21-CDE9-A781BF733F36}"/>
              </a:ext>
            </a:extLst>
          </p:cNvPr>
          <p:cNvSpPr/>
          <p:nvPr/>
        </p:nvSpPr>
        <p:spPr>
          <a:xfrm>
            <a:off x="3576206" y="4832350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solidFill>
                  <a:schemeClr val="tx1"/>
                </a:solidFill>
              </a:rPr>
              <a:t>SEXT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E91E9-FE86-8F23-D814-94F4F2EB4748}"/>
              </a:ext>
            </a:extLst>
          </p:cNvPr>
          <p:cNvSpPr/>
          <p:nvPr/>
        </p:nvSpPr>
        <p:spPr>
          <a:xfrm>
            <a:off x="3425530" y="2290947"/>
            <a:ext cx="241300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E34EC-035B-4DBB-ABD3-D40DF44F085F}"/>
              </a:ext>
            </a:extLst>
          </p:cNvPr>
          <p:cNvSpPr/>
          <p:nvPr/>
        </p:nvSpPr>
        <p:spPr>
          <a:xfrm>
            <a:off x="2604667" y="2038559"/>
            <a:ext cx="669405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340474-DE4F-4B8B-2365-28A31C781B08}"/>
              </a:ext>
            </a:extLst>
          </p:cNvPr>
          <p:cNvSpPr/>
          <p:nvPr/>
        </p:nvSpPr>
        <p:spPr>
          <a:xfrm>
            <a:off x="833906" y="6394803"/>
            <a:ext cx="538230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CB9337-0A3B-D044-841D-49E72782BC16}"/>
              </a:ext>
            </a:extLst>
          </p:cNvPr>
          <p:cNvSpPr/>
          <p:nvPr/>
        </p:nvSpPr>
        <p:spPr>
          <a:xfrm>
            <a:off x="1671114" y="6271789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N Z P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6A0A2E5-0FEC-0F10-48C0-FEA138F25D7C}"/>
              </a:ext>
            </a:extLst>
          </p:cNvPr>
          <p:cNvSpPr/>
          <p:nvPr/>
        </p:nvSpPr>
        <p:spPr>
          <a:xfrm>
            <a:off x="2881532" y="1525859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09FEB0-390D-6475-A5F3-C031664847CD}"/>
              </a:ext>
            </a:extLst>
          </p:cNvPr>
          <p:cNvCxnSpPr>
            <a:cxnSpLocks/>
          </p:cNvCxnSpPr>
          <p:nvPr/>
        </p:nvCxnSpPr>
        <p:spPr>
          <a:xfrm flipH="1">
            <a:off x="2939368" y="1428972"/>
            <a:ext cx="1" cy="968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BDF3ADD-D29F-9ED9-4BD0-9B144450CBB2}"/>
              </a:ext>
            </a:extLst>
          </p:cNvPr>
          <p:cNvSpPr/>
          <p:nvPr/>
        </p:nvSpPr>
        <p:spPr>
          <a:xfrm>
            <a:off x="1667249" y="6647157"/>
            <a:ext cx="472857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FC1803-9114-64F9-A120-AB24FB229E19}"/>
              </a:ext>
            </a:extLst>
          </p:cNvPr>
          <p:cNvCxnSpPr>
            <a:cxnSpLocks/>
            <a:stCxn id="25" idx="2"/>
            <a:endCxn id="22" idx="1"/>
          </p:cNvCxnSpPr>
          <p:nvPr/>
        </p:nvCxnSpPr>
        <p:spPr>
          <a:xfrm rot="16200000" flipH="1">
            <a:off x="276676" y="3842216"/>
            <a:ext cx="1294296" cy="35976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6D309-EE30-4999-CD6B-C4102CDDA23F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62131" y="4056761"/>
            <a:ext cx="1716164" cy="35253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36DACF1-8AFE-D31E-18F7-FE5AD77DB5EC}"/>
              </a:ext>
            </a:extLst>
          </p:cNvPr>
          <p:cNvCxnSpPr>
            <a:cxnSpLocks/>
            <a:stCxn id="25" idx="2"/>
            <a:endCxn id="24" idx="1"/>
          </p:cNvCxnSpPr>
          <p:nvPr/>
        </p:nvCxnSpPr>
        <p:spPr>
          <a:xfrm rot="16200000" flipH="1">
            <a:off x="-124880" y="4243772"/>
            <a:ext cx="2084870" cy="34722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C70C3B-E232-907F-9B3E-A10F01608E84}"/>
              </a:ext>
            </a:extLst>
          </p:cNvPr>
          <p:cNvCxnSpPr>
            <a:cxnSpLocks/>
            <a:stCxn id="209" idx="2"/>
            <a:endCxn id="25" idx="2"/>
          </p:cNvCxnSpPr>
          <p:nvPr/>
        </p:nvCxnSpPr>
        <p:spPr>
          <a:xfrm rot="10800000">
            <a:off x="743944" y="3374950"/>
            <a:ext cx="337012" cy="2323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E0927FD-E6C7-C4F6-A025-ED28022331F7}"/>
              </a:ext>
            </a:extLst>
          </p:cNvPr>
          <p:cNvCxnSpPr>
            <a:cxnSpLocks/>
            <a:stCxn id="22" idx="3"/>
            <a:endCxn id="149" idx="2"/>
          </p:cNvCxnSpPr>
          <p:nvPr/>
        </p:nvCxnSpPr>
        <p:spPr>
          <a:xfrm flipV="1">
            <a:off x="1521324" y="4295691"/>
            <a:ext cx="68624" cy="373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30F9-4FE6-0BDE-9C9A-A3527A259044}"/>
              </a:ext>
            </a:extLst>
          </p:cNvPr>
          <p:cNvCxnSpPr>
            <a:cxnSpLocks/>
            <a:stCxn id="20" idx="0"/>
            <a:endCxn id="288" idx="2"/>
          </p:cNvCxnSpPr>
          <p:nvPr/>
        </p:nvCxnSpPr>
        <p:spPr>
          <a:xfrm rot="5400000" flipH="1" flipV="1">
            <a:off x="1773228" y="3865713"/>
            <a:ext cx="383917" cy="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67D2E021-FF6F-6951-99D6-8B4BC6B10EC0}"/>
              </a:ext>
            </a:extLst>
          </p:cNvPr>
          <p:cNvSpPr/>
          <p:nvPr/>
        </p:nvSpPr>
        <p:spPr>
          <a:xfrm rot="10800000">
            <a:off x="5477916" y="6749873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80A41E-11B8-795B-5C7C-3747DDB68544}"/>
              </a:ext>
            </a:extLst>
          </p:cNvPr>
          <p:cNvCxnSpPr>
            <a:cxnSpLocks/>
            <a:stCxn id="84" idx="3"/>
            <a:endCxn id="440" idx="2"/>
          </p:cNvCxnSpPr>
          <p:nvPr/>
        </p:nvCxnSpPr>
        <p:spPr>
          <a:xfrm flipH="1" flipV="1">
            <a:off x="5535218" y="6055693"/>
            <a:ext cx="535" cy="6941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74CD2-8FF7-C0F1-D87F-86DCB2D249B6}"/>
              </a:ext>
            </a:extLst>
          </p:cNvPr>
          <p:cNvCxnSpPr>
            <a:cxnSpLocks/>
            <a:stCxn id="517" idx="0"/>
            <a:endCxn id="84" idx="0"/>
          </p:cNvCxnSpPr>
          <p:nvPr/>
        </p:nvCxnSpPr>
        <p:spPr>
          <a:xfrm flipV="1">
            <a:off x="5532827" y="6857449"/>
            <a:ext cx="2926" cy="3287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67E6D1C-D350-F200-FDEB-4FDFCA504201}"/>
              </a:ext>
            </a:extLst>
          </p:cNvPr>
          <p:cNvCxnSpPr>
            <a:cxnSpLocks/>
            <a:stCxn id="25" idx="0"/>
            <a:endCxn id="111" idx="2"/>
          </p:cNvCxnSpPr>
          <p:nvPr/>
        </p:nvCxnSpPr>
        <p:spPr>
          <a:xfrm rot="5400000" flipH="1" flipV="1">
            <a:off x="279159" y="2722164"/>
            <a:ext cx="933421" cy="3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7729CD9-927C-7627-95ED-91789F8E7982}"/>
              </a:ext>
            </a:extLst>
          </p:cNvPr>
          <p:cNvCxnSpPr>
            <a:cxnSpLocks/>
            <a:stCxn id="302" idx="2"/>
            <a:endCxn id="112" idx="2"/>
          </p:cNvCxnSpPr>
          <p:nvPr/>
        </p:nvCxnSpPr>
        <p:spPr>
          <a:xfrm rot="10800000">
            <a:off x="1120661" y="2265104"/>
            <a:ext cx="1123544" cy="837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CDC63A-B683-B26A-23C2-9A33AE9FB18C}"/>
              </a:ext>
            </a:extLst>
          </p:cNvPr>
          <p:cNvCxnSpPr>
            <a:cxnSpLocks/>
            <a:stCxn id="302" idx="6"/>
            <a:endCxn id="132" idx="2"/>
          </p:cNvCxnSpPr>
          <p:nvPr/>
        </p:nvCxnSpPr>
        <p:spPr>
          <a:xfrm flipV="1">
            <a:off x="2289924" y="2757296"/>
            <a:ext cx="639883" cy="3452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B0C3FC-6EE7-E762-0DB9-8A5FFDEF430D}"/>
              </a:ext>
            </a:extLst>
          </p:cNvPr>
          <p:cNvCxnSpPr>
            <a:cxnSpLocks/>
            <a:stCxn id="38" idx="0"/>
            <a:endCxn id="28" idx="2"/>
          </p:cNvCxnSpPr>
          <p:nvPr/>
        </p:nvCxnSpPr>
        <p:spPr>
          <a:xfrm flipV="1">
            <a:off x="2934050" y="2222709"/>
            <a:ext cx="5320" cy="285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CB51828-A60F-E17C-540E-E8E38915F949}"/>
              </a:ext>
            </a:extLst>
          </p:cNvPr>
          <p:cNvCxnSpPr>
            <a:cxnSpLocks/>
            <a:stCxn id="27" idx="2"/>
            <a:endCxn id="140" idx="2"/>
          </p:cNvCxnSpPr>
          <p:nvPr/>
        </p:nvCxnSpPr>
        <p:spPr>
          <a:xfrm rot="5400000">
            <a:off x="3220942" y="2429779"/>
            <a:ext cx="279921" cy="370556"/>
          </a:xfrm>
          <a:prstGeom prst="bentConnector3">
            <a:avLst>
              <a:gd name="adj1" fmla="val 181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D17080E-8421-5019-50FE-D370CEA8DAEA}"/>
              </a:ext>
            </a:extLst>
          </p:cNvPr>
          <p:cNvCxnSpPr>
            <a:cxnSpLocks/>
            <a:endCxn id="141" idx="2"/>
          </p:cNvCxnSpPr>
          <p:nvPr/>
        </p:nvCxnSpPr>
        <p:spPr>
          <a:xfrm rot="16200000" flipH="1">
            <a:off x="1579346" y="1642246"/>
            <a:ext cx="1370213" cy="842914"/>
          </a:xfrm>
          <a:prstGeom prst="bentConnector3">
            <a:avLst>
              <a:gd name="adj1" fmla="val 1166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55D87D9-672D-6922-F4B4-B5E3041B28C0}"/>
              </a:ext>
            </a:extLst>
          </p:cNvPr>
          <p:cNvGrpSpPr/>
          <p:nvPr/>
        </p:nvGrpSpPr>
        <p:grpSpPr>
          <a:xfrm>
            <a:off x="558255" y="2023382"/>
            <a:ext cx="710005" cy="246221"/>
            <a:chOff x="1335118" y="2042456"/>
            <a:chExt cx="710005" cy="246221"/>
          </a:xfrm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A7E12DC-F7B8-4463-C32E-9DE3EF48800E}"/>
                </a:ext>
              </a:extLst>
            </p:cNvPr>
            <p:cNvSpPr/>
            <p:nvPr/>
          </p:nvSpPr>
          <p:spPr>
            <a:xfrm>
              <a:off x="1335118" y="2042456"/>
              <a:ext cx="710005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MARMUX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63A4DE-AD81-7C01-917A-8F4878BDD79B}"/>
                </a:ext>
              </a:extLst>
            </p:cNvPr>
            <p:cNvSpPr/>
            <p:nvPr/>
          </p:nvSpPr>
          <p:spPr>
            <a:xfrm>
              <a:off x="1468164" y="2122908"/>
              <a:ext cx="112986" cy="153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8E33CF2-DD65-A3C9-7EA0-9C8880A02058}"/>
                </a:ext>
              </a:extLst>
            </p:cNvPr>
            <p:cNvSpPr/>
            <p:nvPr/>
          </p:nvSpPr>
          <p:spPr>
            <a:xfrm>
              <a:off x="1841031" y="2130634"/>
              <a:ext cx="112986" cy="153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32B76C5-6B21-9F18-6CBB-D887B3EDC3DA}"/>
              </a:ext>
            </a:extLst>
          </p:cNvPr>
          <p:cNvGrpSpPr/>
          <p:nvPr/>
        </p:nvGrpSpPr>
        <p:grpSpPr>
          <a:xfrm>
            <a:off x="2546699" y="2508635"/>
            <a:ext cx="774702" cy="248661"/>
            <a:chOff x="3054348" y="2547180"/>
            <a:chExt cx="774702" cy="248661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6F4F4268-00ED-EFF8-2F0B-DEE2EF6D6BB3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PCMUX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66E86E9-644D-3703-5079-052952309678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AB8D628-B5E4-F0A8-C006-3B637FDB6BF1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D65815-36D4-0DBF-8FE7-2E457EC2CB5E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5091DF1-1331-9059-80B1-48CFB95A6BA8}"/>
              </a:ext>
            </a:extLst>
          </p:cNvPr>
          <p:cNvGrpSpPr/>
          <p:nvPr/>
        </p:nvGrpSpPr>
        <p:grpSpPr>
          <a:xfrm>
            <a:off x="2553814" y="4049120"/>
            <a:ext cx="653827" cy="246221"/>
            <a:chOff x="2676082" y="4086335"/>
            <a:chExt cx="653827" cy="246221"/>
          </a:xfrm>
        </p:grpSpPr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9D4DD979-2562-76E7-DF3C-F1E573DCAABD}"/>
                </a:ext>
              </a:extLst>
            </p:cNvPr>
            <p:cNvSpPr/>
            <p:nvPr/>
          </p:nvSpPr>
          <p:spPr>
            <a:xfrm>
              <a:off x="2676082" y="4086335"/>
              <a:ext cx="653827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ADDR1MUX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564CC90-C167-BD48-AD43-BB184C453F2E}"/>
                </a:ext>
              </a:extLst>
            </p:cNvPr>
            <p:cNvSpPr/>
            <p:nvPr/>
          </p:nvSpPr>
          <p:spPr>
            <a:xfrm>
              <a:off x="2757285" y="4205691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2C3E97B-08E6-E88B-39C6-45CC4645680E}"/>
                </a:ext>
              </a:extLst>
            </p:cNvPr>
            <p:cNvSpPr/>
            <p:nvPr/>
          </p:nvSpPr>
          <p:spPr>
            <a:xfrm>
              <a:off x="3141933" y="4204369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A8D68FC-E0CC-8062-9057-B653037F6C0B}"/>
              </a:ext>
            </a:extLst>
          </p:cNvPr>
          <p:cNvGrpSpPr/>
          <p:nvPr/>
        </p:nvGrpSpPr>
        <p:grpSpPr>
          <a:xfrm>
            <a:off x="1465287" y="4058074"/>
            <a:ext cx="998991" cy="246221"/>
            <a:chOff x="1447425" y="4111551"/>
            <a:chExt cx="998991" cy="246221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521A9468-CDE1-156C-0874-5AC4A4BC4CFA}"/>
                </a:ext>
              </a:extLst>
            </p:cNvPr>
            <p:cNvSpPr/>
            <p:nvPr/>
          </p:nvSpPr>
          <p:spPr>
            <a:xfrm>
              <a:off x="1447425" y="4111551"/>
              <a:ext cx="998991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ADDR2MUX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3ED12F3-2D19-62FB-7485-5F56C72B945D}"/>
                </a:ext>
              </a:extLst>
            </p:cNvPr>
            <p:cNvSpPr/>
            <p:nvPr/>
          </p:nvSpPr>
          <p:spPr>
            <a:xfrm>
              <a:off x="2280188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01D80A-44F8-F501-EED1-6CF51538B818}"/>
                </a:ext>
              </a:extLst>
            </p:cNvPr>
            <p:cNvSpPr/>
            <p:nvPr/>
          </p:nvSpPr>
          <p:spPr>
            <a:xfrm>
              <a:off x="1524792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C1975B6-2190-D216-B91F-EC85E90F59CA}"/>
                </a:ext>
              </a:extLst>
            </p:cNvPr>
            <p:cNvSpPr/>
            <p:nvPr/>
          </p:nvSpPr>
          <p:spPr>
            <a:xfrm>
              <a:off x="1761584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1000CD8-B076-DFD3-3434-0BC14478B9CD}"/>
                </a:ext>
              </a:extLst>
            </p:cNvPr>
            <p:cNvSpPr/>
            <p:nvPr/>
          </p:nvSpPr>
          <p:spPr>
            <a:xfrm>
              <a:off x="2034850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397749B-85AE-3C27-F4CF-B984886BC30E}"/>
              </a:ext>
            </a:extLst>
          </p:cNvPr>
          <p:cNvCxnSpPr>
            <a:cxnSpLocks/>
            <a:stCxn id="33" idx="3"/>
            <a:endCxn id="172" idx="0"/>
          </p:cNvCxnSpPr>
          <p:nvPr/>
        </p:nvCxnSpPr>
        <p:spPr>
          <a:xfrm flipH="1">
            <a:off x="2939368" y="1633435"/>
            <a:ext cx="1" cy="177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FC5855-1975-176E-6FDA-B0A4D68236F1}"/>
              </a:ext>
            </a:extLst>
          </p:cNvPr>
          <p:cNvCxnSpPr>
            <a:cxnSpLocks/>
            <a:stCxn id="172" idx="4"/>
            <a:endCxn id="28" idx="0"/>
          </p:cNvCxnSpPr>
          <p:nvPr/>
        </p:nvCxnSpPr>
        <p:spPr>
          <a:xfrm>
            <a:off x="2939368" y="1864458"/>
            <a:ext cx="2" cy="1741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13BBF2B7-75D7-D0C4-514C-52C6EE37650B}"/>
              </a:ext>
            </a:extLst>
          </p:cNvPr>
          <p:cNvSpPr/>
          <p:nvPr/>
        </p:nvSpPr>
        <p:spPr>
          <a:xfrm>
            <a:off x="2916508" y="1810811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9FC3A19-192F-9400-9153-7B786E5FEC2F}"/>
              </a:ext>
            </a:extLst>
          </p:cNvPr>
          <p:cNvCxnSpPr>
            <a:cxnSpLocks/>
            <a:stCxn id="181" idx="6"/>
            <a:endCxn id="147" idx="2"/>
          </p:cNvCxnSpPr>
          <p:nvPr/>
        </p:nvCxnSpPr>
        <p:spPr>
          <a:xfrm flipH="1">
            <a:off x="3066959" y="1846240"/>
            <a:ext cx="502082" cy="2444025"/>
          </a:xfrm>
          <a:prstGeom prst="bentConnector4">
            <a:avLst>
              <a:gd name="adj1" fmla="val -45530"/>
              <a:gd name="adj2" fmla="val 109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22D49E80-EAB3-53AC-8B0D-2F2D965D79B7}"/>
              </a:ext>
            </a:extLst>
          </p:cNvPr>
          <p:cNvSpPr/>
          <p:nvPr/>
        </p:nvSpPr>
        <p:spPr>
          <a:xfrm>
            <a:off x="3523322" y="181941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5235F61-68B7-5336-9811-1FEAD1FB8A7F}"/>
              </a:ext>
            </a:extLst>
          </p:cNvPr>
          <p:cNvCxnSpPr>
            <a:cxnSpLocks/>
            <a:stCxn id="172" idx="6"/>
            <a:endCxn id="181" idx="2"/>
          </p:cNvCxnSpPr>
          <p:nvPr/>
        </p:nvCxnSpPr>
        <p:spPr>
          <a:xfrm>
            <a:off x="2962227" y="1837635"/>
            <a:ext cx="561095" cy="8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D5ED363-0DFD-8CBA-BB23-42B1B561119F}"/>
              </a:ext>
            </a:extLst>
          </p:cNvPr>
          <p:cNvCxnSpPr>
            <a:cxnSpLocks/>
            <a:stCxn id="181" idx="4"/>
            <a:endCxn id="27" idx="0"/>
          </p:cNvCxnSpPr>
          <p:nvPr/>
        </p:nvCxnSpPr>
        <p:spPr>
          <a:xfrm flipH="1">
            <a:off x="3546180" y="1873063"/>
            <a:ext cx="2" cy="41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91A407A-9C82-733F-1FE2-3B5A5721E000}"/>
              </a:ext>
            </a:extLst>
          </p:cNvPr>
          <p:cNvCxnSpPr>
            <a:cxnSpLocks/>
            <a:stCxn id="23" idx="3"/>
            <a:endCxn id="150" idx="2"/>
          </p:cNvCxnSpPr>
          <p:nvPr/>
        </p:nvCxnSpPr>
        <p:spPr>
          <a:xfrm flipV="1">
            <a:off x="1514102" y="4295691"/>
            <a:ext cx="312638" cy="7954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B8F84CE8-5C93-87BB-896A-D16554F4C036}"/>
              </a:ext>
            </a:extLst>
          </p:cNvPr>
          <p:cNvCxnSpPr>
            <a:cxnSpLocks/>
            <a:stCxn id="24" idx="3"/>
            <a:endCxn id="151" idx="2"/>
          </p:cNvCxnSpPr>
          <p:nvPr/>
        </p:nvCxnSpPr>
        <p:spPr>
          <a:xfrm flipV="1">
            <a:off x="1508786" y="4295691"/>
            <a:ext cx="591220" cy="1164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AE4E5CC4-16DA-99D9-E7F0-5F34508E2748}"/>
              </a:ext>
            </a:extLst>
          </p:cNvPr>
          <p:cNvSpPr/>
          <p:nvPr/>
        </p:nvSpPr>
        <p:spPr>
          <a:xfrm>
            <a:off x="1080956" y="5671450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1B459B4-936B-ED47-C2FD-1B6B1931A771}"/>
              </a:ext>
            </a:extLst>
          </p:cNvPr>
          <p:cNvCxnSpPr>
            <a:cxnSpLocks/>
            <a:stCxn id="29" idx="0"/>
            <a:endCxn id="209" idx="4"/>
          </p:cNvCxnSpPr>
          <p:nvPr/>
        </p:nvCxnSpPr>
        <p:spPr>
          <a:xfrm flipV="1">
            <a:off x="1103021" y="5725097"/>
            <a:ext cx="795" cy="66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FBC34BB-4AD3-276F-7318-E0E144CB96DA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2345344" y="4295691"/>
            <a:ext cx="0" cy="19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CDE38-0E52-C015-BF73-0B3B5DA0AB71}"/>
              </a:ext>
            </a:extLst>
          </p:cNvPr>
          <p:cNvSpPr txBox="1"/>
          <p:nvPr/>
        </p:nvSpPr>
        <p:spPr>
          <a:xfrm>
            <a:off x="2223933" y="4513386"/>
            <a:ext cx="243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0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27FFF8D-A864-9132-DACC-403FC9C3562C}"/>
              </a:ext>
            </a:extLst>
          </p:cNvPr>
          <p:cNvCxnSpPr>
            <a:cxnSpLocks/>
            <a:stCxn id="209" idx="6"/>
            <a:endCxn id="26" idx="1"/>
          </p:cNvCxnSpPr>
          <p:nvPr/>
        </p:nvCxnSpPr>
        <p:spPr>
          <a:xfrm flipV="1">
            <a:off x="1126675" y="4924425"/>
            <a:ext cx="2449531" cy="773849"/>
          </a:xfrm>
          <a:prstGeom prst="bentConnector3">
            <a:avLst>
              <a:gd name="adj1" fmla="val 470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A8578D57-A4FB-48B2-EF11-F204CE794321}"/>
              </a:ext>
            </a:extLst>
          </p:cNvPr>
          <p:cNvSpPr/>
          <p:nvPr/>
        </p:nvSpPr>
        <p:spPr>
          <a:xfrm>
            <a:off x="5795624" y="4708358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C6C6686F-AF33-DACF-AD08-147F171BA204}"/>
              </a:ext>
            </a:extLst>
          </p:cNvPr>
          <p:cNvCxnSpPr>
            <a:cxnSpLocks/>
            <a:stCxn id="228" idx="2"/>
            <a:endCxn id="146" idx="2"/>
          </p:cNvCxnSpPr>
          <p:nvPr/>
        </p:nvCxnSpPr>
        <p:spPr>
          <a:xfrm rot="10800000">
            <a:off x="2682312" y="4291588"/>
            <a:ext cx="3113313" cy="443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673E579-92AC-7855-15F4-895AF03FAFBD}"/>
              </a:ext>
            </a:extLst>
          </p:cNvPr>
          <p:cNvGrpSpPr/>
          <p:nvPr/>
        </p:nvGrpSpPr>
        <p:grpSpPr>
          <a:xfrm>
            <a:off x="4913141" y="5124906"/>
            <a:ext cx="653827" cy="246223"/>
            <a:chOff x="4859113" y="5124906"/>
            <a:chExt cx="653827" cy="24622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8CE2C8D-E523-D99F-408C-36A660640CC9}"/>
                </a:ext>
              </a:extLst>
            </p:cNvPr>
            <p:cNvGrpSpPr/>
            <p:nvPr/>
          </p:nvGrpSpPr>
          <p:grpSpPr>
            <a:xfrm>
              <a:off x="4859113" y="5124906"/>
              <a:ext cx="653827" cy="246223"/>
              <a:chOff x="5575823" y="5051609"/>
              <a:chExt cx="653827" cy="246223"/>
            </a:xfrm>
          </p:grpSpPr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98A1D7F0-563B-92D4-AA5C-C385FB8C42FE}"/>
                  </a:ext>
                </a:extLst>
              </p:cNvPr>
              <p:cNvSpPr/>
              <p:nvPr/>
            </p:nvSpPr>
            <p:spPr>
              <a:xfrm rot="10800000">
                <a:off x="5575823" y="5051611"/>
                <a:ext cx="653827" cy="246221"/>
              </a:xfrm>
              <a:prstGeom prst="trapezoid">
                <a:avLst>
                  <a:gd name="adj" fmla="val 4549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6D394CE-199C-2980-522A-A9498B79FEC2}"/>
                  </a:ext>
                </a:extLst>
              </p:cNvPr>
              <p:cNvSpPr txBox="1"/>
              <p:nvPr/>
            </p:nvSpPr>
            <p:spPr>
              <a:xfrm>
                <a:off x="5642889" y="5051609"/>
                <a:ext cx="51969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SR2MUX</a:t>
                </a:r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6940214-7346-82C3-8549-E2C826F99C33}"/>
                </a:ext>
              </a:extLst>
            </p:cNvPr>
            <p:cNvSpPr/>
            <p:nvPr/>
          </p:nvSpPr>
          <p:spPr>
            <a:xfrm>
              <a:off x="4991100" y="5124906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53EDE6F-E5E6-4010-961B-EA7063FBD37C}"/>
                </a:ext>
              </a:extLst>
            </p:cNvPr>
            <p:cNvSpPr/>
            <p:nvPr/>
          </p:nvSpPr>
          <p:spPr>
            <a:xfrm>
              <a:off x="5259900" y="5127122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257CFA9C-E318-6279-E06D-D30D373D9B9F}"/>
              </a:ext>
            </a:extLst>
          </p:cNvPr>
          <p:cNvCxnSpPr>
            <a:cxnSpLocks/>
            <a:stCxn id="26" idx="3"/>
            <a:endCxn id="252" idx="0"/>
          </p:cNvCxnSpPr>
          <p:nvPr/>
        </p:nvCxnSpPr>
        <p:spPr>
          <a:xfrm>
            <a:off x="3993825" y="4924425"/>
            <a:ext cx="1119779" cy="200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77024B0-37EF-F262-8D3D-2F771CBB7770}"/>
              </a:ext>
            </a:extLst>
          </p:cNvPr>
          <p:cNvCxnSpPr>
            <a:cxnSpLocks/>
            <a:stCxn id="258" idx="2"/>
            <a:endCxn id="253" idx="0"/>
          </p:cNvCxnSpPr>
          <p:nvPr/>
        </p:nvCxnSpPr>
        <p:spPr>
          <a:xfrm flipH="1">
            <a:off x="5382404" y="3594160"/>
            <a:ext cx="16027" cy="153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FE81A78-4026-AEFD-B007-BF5C5E094D15}"/>
              </a:ext>
            </a:extLst>
          </p:cNvPr>
          <p:cNvCxnSpPr>
            <a:cxnSpLocks/>
            <a:stCxn id="259" idx="2"/>
            <a:endCxn id="435" idx="2"/>
          </p:cNvCxnSpPr>
          <p:nvPr/>
        </p:nvCxnSpPr>
        <p:spPr>
          <a:xfrm flipH="1">
            <a:off x="5817318" y="3589986"/>
            <a:ext cx="21974" cy="214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A97F26F-4960-CC41-1611-81606EB50365}"/>
              </a:ext>
            </a:extLst>
          </p:cNvPr>
          <p:cNvGrpSpPr/>
          <p:nvPr/>
        </p:nvGrpSpPr>
        <p:grpSpPr>
          <a:xfrm>
            <a:off x="477078" y="1342980"/>
            <a:ext cx="6234798" cy="5894781"/>
            <a:chOff x="477078" y="1342980"/>
            <a:chExt cx="6234798" cy="589478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B7C7E93-D4F8-839F-FF61-550EA8863F19}"/>
                </a:ext>
              </a:extLst>
            </p:cNvPr>
            <p:cNvGrpSpPr/>
            <p:nvPr/>
          </p:nvGrpSpPr>
          <p:grpSpPr>
            <a:xfrm>
              <a:off x="477078" y="1342980"/>
              <a:ext cx="6234798" cy="5894781"/>
              <a:chOff x="477078" y="1342980"/>
              <a:chExt cx="6234798" cy="589478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4A1D99E-2D7B-514C-26D0-15FD23F9D937}"/>
                  </a:ext>
                </a:extLst>
              </p:cNvPr>
              <p:cNvGrpSpPr/>
              <p:nvPr/>
            </p:nvGrpSpPr>
            <p:grpSpPr>
              <a:xfrm>
                <a:off x="477078" y="1342980"/>
                <a:ext cx="6234798" cy="5894781"/>
                <a:chOff x="477078" y="1342980"/>
                <a:chExt cx="6234798" cy="589478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B5D48BE-F6C0-66EA-46A1-D91FCD4AB1CA}"/>
                    </a:ext>
                  </a:extLst>
                </p:cNvPr>
                <p:cNvSpPr/>
                <p:nvPr/>
              </p:nvSpPr>
              <p:spPr>
                <a:xfrm>
                  <a:off x="477078" y="1342980"/>
                  <a:ext cx="621792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1C6E798-14B8-6637-7E17-956CB27010AA}"/>
                    </a:ext>
                  </a:extLst>
                </p:cNvPr>
                <p:cNvSpPr/>
                <p:nvPr/>
              </p:nvSpPr>
              <p:spPr>
                <a:xfrm>
                  <a:off x="477078" y="7147056"/>
                  <a:ext cx="621792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5196BA1-0795-8844-432D-9140791690B2}"/>
                    </a:ext>
                  </a:extLst>
                </p:cNvPr>
                <p:cNvSpPr/>
                <p:nvPr/>
              </p:nvSpPr>
              <p:spPr>
                <a:xfrm rot="5400000">
                  <a:off x="3719135" y="4245019"/>
                  <a:ext cx="589478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76E46E9-B9E2-8091-8B46-11B7869A6A9D}"/>
                  </a:ext>
                </a:extLst>
              </p:cNvPr>
              <p:cNvSpPr/>
              <p:nvPr/>
            </p:nvSpPr>
            <p:spPr>
              <a:xfrm>
                <a:off x="857221" y="1347331"/>
                <a:ext cx="110553" cy="877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2015387-0C05-232F-BBF0-16E3C050C8BD}"/>
                  </a:ext>
                </a:extLst>
              </p:cNvPr>
              <p:cNvSpPr/>
              <p:nvPr/>
            </p:nvSpPr>
            <p:spPr>
              <a:xfrm>
                <a:off x="3383820" y="1362258"/>
                <a:ext cx="110557" cy="667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B8541B6-ACAC-3D18-0919-CD2CB5EA5BC0}"/>
                </a:ext>
              </a:extLst>
            </p:cNvPr>
            <p:cNvSpPr/>
            <p:nvPr/>
          </p:nvSpPr>
          <p:spPr>
            <a:xfrm>
              <a:off x="5451335" y="7147054"/>
              <a:ext cx="115675" cy="5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C9BB486-4C56-3D0E-B615-58A3A1BD269E}"/>
              </a:ext>
            </a:extLst>
          </p:cNvPr>
          <p:cNvGrpSpPr/>
          <p:nvPr/>
        </p:nvGrpSpPr>
        <p:grpSpPr>
          <a:xfrm>
            <a:off x="1732379" y="3370122"/>
            <a:ext cx="1058781" cy="363020"/>
            <a:chOff x="2207844" y="3545920"/>
            <a:chExt cx="919197" cy="29005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F7C48F7-ABD4-3D45-9578-500F4C9FCF33}"/>
                </a:ext>
              </a:extLst>
            </p:cNvPr>
            <p:cNvGrpSpPr/>
            <p:nvPr/>
          </p:nvGrpSpPr>
          <p:grpSpPr>
            <a:xfrm>
              <a:off x="2207844" y="3545920"/>
              <a:ext cx="919197" cy="290057"/>
              <a:chOff x="291042" y="2089947"/>
              <a:chExt cx="653827" cy="290057"/>
            </a:xfrm>
          </p:grpSpPr>
          <p:sp>
            <p:nvSpPr>
              <p:cNvPr id="274" name="Trapezoid 273">
                <a:extLst>
                  <a:ext uri="{FF2B5EF4-FFF2-40B4-BE49-F238E27FC236}">
                    <a16:creationId xmlns:a16="http://schemas.microsoft.com/office/drawing/2014/main" id="{97A393C3-518D-B8A7-68C6-3D9B0D058D32}"/>
                  </a:ext>
                </a:extLst>
              </p:cNvPr>
              <p:cNvSpPr/>
              <p:nvPr/>
            </p:nvSpPr>
            <p:spPr>
              <a:xfrm>
                <a:off x="291042" y="2089947"/>
                <a:ext cx="653827" cy="246221"/>
              </a:xfrm>
              <a:prstGeom prst="trapezoid">
                <a:avLst>
                  <a:gd name="adj" fmla="val 4549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+</a:t>
                </a:r>
              </a:p>
              <a:p>
                <a:pPr algn="ctr"/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B14EC6F6-11A3-97FC-01E8-5D76CA9AF4E2}"/>
                  </a:ext>
                </a:extLst>
              </p:cNvPr>
              <p:cNvSpPr/>
              <p:nvPr/>
            </p:nvSpPr>
            <p:spPr>
              <a:xfrm>
                <a:off x="586374" y="2222708"/>
                <a:ext cx="65665" cy="1134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3" name="Isosceles Triangle 282">
                <a:extLst>
                  <a:ext uri="{FF2B5EF4-FFF2-40B4-BE49-F238E27FC236}">
                    <a16:creationId xmlns:a16="http://schemas.microsoft.com/office/drawing/2014/main" id="{06B8C4C9-069A-2FFE-6335-3A945833765D}"/>
                  </a:ext>
                </a:extLst>
              </p:cNvPr>
              <p:cNvSpPr/>
              <p:nvPr/>
            </p:nvSpPr>
            <p:spPr>
              <a:xfrm>
                <a:off x="586373" y="2266545"/>
                <a:ext cx="65665" cy="1134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6F1488B-695A-6609-D70F-00BF4D54D4E3}"/>
                </a:ext>
              </a:extLst>
            </p:cNvPr>
            <p:cNvSpPr/>
            <p:nvPr/>
          </p:nvSpPr>
          <p:spPr>
            <a:xfrm>
              <a:off x="2371018" y="3719881"/>
              <a:ext cx="78583" cy="68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02F351E-2652-9EB8-B294-BC70D79521D9}"/>
                </a:ext>
              </a:extLst>
            </p:cNvPr>
            <p:cNvSpPr/>
            <p:nvPr/>
          </p:nvSpPr>
          <p:spPr>
            <a:xfrm>
              <a:off x="2875083" y="3713621"/>
              <a:ext cx="78583" cy="68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E11B1B38-E685-61F1-CE96-25EDB34CB46A}"/>
              </a:ext>
            </a:extLst>
          </p:cNvPr>
          <p:cNvCxnSpPr>
            <a:cxnSpLocks/>
            <a:stCxn id="21" idx="0"/>
            <a:endCxn id="289" idx="2"/>
          </p:cNvCxnSpPr>
          <p:nvPr/>
        </p:nvCxnSpPr>
        <p:spPr>
          <a:xfrm rot="16200000" flipV="1">
            <a:off x="2522066" y="3690457"/>
            <a:ext cx="382797" cy="334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8FE3A7F-BF7A-F0BD-27A3-B1F78A2604A7}"/>
              </a:ext>
            </a:extLst>
          </p:cNvPr>
          <p:cNvCxnSpPr>
            <a:cxnSpLocks/>
            <a:stCxn id="274" idx="0"/>
            <a:endCxn id="302" idx="4"/>
          </p:cNvCxnSpPr>
          <p:nvPr/>
        </p:nvCxnSpPr>
        <p:spPr>
          <a:xfrm flipV="1">
            <a:off x="2261770" y="3129373"/>
            <a:ext cx="5295" cy="240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342CECEA-D6B9-F3EE-0012-CE8F4896604F}"/>
              </a:ext>
            </a:extLst>
          </p:cNvPr>
          <p:cNvSpPr/>
          <p:nvPr/>
        </p:nvSpPr>
        <p:spPr>
          <a:xfrm>
            <a:off x="2244205" y="307572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202BD93-DC94-302A-C1BB-7A578ED79264}"/>
              </a:ext>
            </a:extLst>
          </p:cNvPr>
          <p:cNvSpPr/>
          <p:nvPr/>
        </p:nvSpPr>
        <p:spPr>
          <a:xfrm>
            <a:off x="2256454" y="546675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63E841C-4A5A-A703-F41F-4EF94DF1E090}"/>
              </a:ext>
            </a:extLst>
          </p:cNvPr>
          <p:cNvCxnSpPr>
            <a:cxnSpLocks/>
            <a:stCxn id="334" idx="6"/>
            <a:endCxn id="350" idx="1"/>
          </p:cNvCxnSpPr>
          <p:nvPr/>
        </p:nvCxnSpPr>
        <p:spPr>
          <a:xfrm flipV="1">
            <a:off x="2302173" y="5493385"/>
            <a:ext cx="1487197" cy="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F82B4CC9-CE90-7612-B422-142D8B0B5915}"/>
              </a:ext>
            </a:extLst>
          </p:cNvPr>
          <p:cNvCxnSpPr>
            <a:cxnSpLocks/>
            <a:stCxn id="334" idx="0"/>
            <a:endCxn id="248" idx="3"/>
          </p:cNvCxnSpPr>
          <p:nvPr/>
        </p:nvCxnSpPr>
        <p:spPr>
          <a:xfrm rot="5400000" flipH="1" flipV="1">
            <a:off x="3514862" y="4012470"/>
            <a:ext cx="218738" cy="2689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9CE15FB6-7092-5E83-F93A-FFCA0CD2BEA5}"/>
              </a:ext>
            </a:extLst>
          </p:cNvPr>
          <p:cNvGrpSpPr/>
          <p:nvPr/>
        </p:nvGrpSpPr>
        <p:grpSpPr>
          <a:xfrm>
            <a:off x="3315059" y="5530164"/>
            <a:ext cx="474311" cy="230832"/>
            <a:chOff x="3299391" y="5574637"/>
            <a:chExt cx="474311" cy="230832"/>
          </a:xfrm>
        </p:grpSpPr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F837E00-5B05-B07C-A46D-D1570651ED3B}"/>
                </a:ext>
              </a:extLst>
            </p:cNvPr>
            <p:cNvCxnSpPr>
              <a:cxnSpLocks/>
              <a:stCxn id="358" idx="3"/>
              <a:endCxn id="362" idx="1"/>
            </p:cNvCxnSpPr>
            <p:nvPr/>
          </p:nvCxnSpPr>
          <p:spPr>
            <a:xfrm flipV="1">
              <a:off x="3542674" y="5689798"/>
              <a:ext cx="231028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A182654-0F59-FB8D-1DE8-D73EAABA4541}"/>
                </a:ext>
              </a:extLst>
            </p:cNvPr>
            <p:cNvSpPr txBox="1"/>
            <p:nvPr/>
          </p:nvSpPr>
          <p:spPr>
            <a:xfrm>
              <a:off x="3299391" y="5574637"/>
              <a:ext cx="2432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900" b="1" dirty="0"/>
                <a:t>R</a:t>
              </a:r>
            </a:p>
          </p:txBody>
        </p:sp>
      </p:grp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F6866FD-A802-3D99-9479-7981043A34FD}"/>
              </a:ext>
            </a:extLst>
          </p:cNvPr>
          <p:cNvSpPr/>
          <p:nvPr/>
        </p:nvSpPr>
        <p:spPr>
          <a:xfrm>
            <a:off x="1036147" y="7160425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E934733-BA5B-2ECC-0A3A-C4F377842FA4}"/>
              </a:ext>
            </a:extLst>
          </p:cNvPr>
          <p:cNvCxnSpPr>
            <a:cxnSpLocks/>
            <a:stCxn id="368" idx="0"/>
            <a:endCxn id="29" idx="2"/>
          </p:cNvCxnSpPr>
          <p:nvPr/>
        </p:nvCxnSpPr>
        <p:spPr>
          <a:xfrm flipH="1" flipV="1">
            <a:off x="1103021" y="6578953"/>
            <a:ext cx="1602" cy="581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D1F5040-C502-70F8-A9A6-E1D951EC1DDC}"/>
              </a:ext>
            </a:extLst>
          </p:cNvPr>
          <p:cNvSpPr/>
          <p:nvPr/>
        </p:nvSpPr>
        <p:spPr>
          <a:xfrm>
            <a:off x="1829983" y="7179110"/>
            <a:ext cx="136951" cy="5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02DCFC2C-C95D-09EC-5E57-803FAD817AC3}"/>
              </a:ext>
            </a:extLst>
          </p:cNvPr>
          <p:cNvCxnSpPr>
            <a:cxnSpLocks/>
            <a:stCxn id="372" idx="0"/>
            <a:endCxn id="39" idx="2"/>
          </p:cNvCxnSpPr>
          <p:nvPr/>
        </p:nvCxnSpPr>
        <p:spPr>
          <a:xfrm flipV="1">
            <a:off x="1898459" y="6831307"/>
            <a:ext cx="5219" cy="34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19033D30-165E-9BE2-132D-EBC5A2C82088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1903678" y="6455939"/>
            <a:ext cx="4761" cy="19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94416A77-C604-7CFD-94B8-3C452C346826}"/>
              </a:ext>
            </a:extLst>
          </p:cNvPr>
          <p:cNvSpPr txBox="1"/>
          <p:nvPr/>
        </p:nvSpPr>
        <p:spPr>
          <a:xfrm>
            <a:off x="454719" y="6118300"/>
            <a:ext cx="49803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LD.IR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DC2BF662-6DEE-16CF-AFC8-2E46684A860E}"/>
              </a:ext>
            </a:extLst>
          </p:cNvPr>
          <p:cNvSpPr txBox="1"/>
          <p:nvPr/>
        </p:nvSpPr>
        <p:spPr>
          <a:xfrm>
            <a:off x="1265270" y="5869615"/>
            <a:ext cx="5391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LD.CC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55956E6C-F591-CEDF-3D14-8FA9EF41FBDC}"/>
              </a:ext>
            </a:extLst>
          </p:cNvPr>
          <p:cNvCxnSpPr>
            <a:cxnSpLocks/>
            <a:stCxn id="419" idx="3"/>
            <a:endCxn id="28" idx="1"/>
          </p:cNvCxnSpPr>
          <p:nvPr/>
        </p:nvCxnSpPr>
        <p:spPr>
          <a:xfrm>
            <a:off x="2457086" y="2130634"/>
            <a:ext cx="147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01BEA60B-A344-427F-8796-F0D433274820}"/>
              </a:ext>
            </a:extLst>
          </p:cNvPr>
          <p:cNvSpPr txBox="1"/>
          <p:nvPr/>
        </p:nvSpPr>
        <p:spPr>
          <a:xfrm>
            <a:off x="1933058" y="2015218"/>
            <a:ext cx="5240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LD.PC</a:t>
            </a:r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72EF78A4-FE49-6EC1-4427-0A673259A395}"/>
              </a:ext>
            </a:extLst>
          </p:cNvPr>
          <p:cNvGrpSpPr/>
          <p:nvPr/>
        </p:nvGrpSpPr>
        <p:grpSpPr>
          <a:xfrm>
            <a:off x="5017181" y="5696513"/>
            <a:ext cx="1058781" cy="359180"/>
            <a:chOff x="6008028" y="5594699"/>
            <a:chExt cx="1058781" cy="35918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D49F8ACC-7614-F9B1-8609-D0681EDD490B}"/>
                </a:ext>
              </a:extLst>
            </p:cNvPr>
            <p:cNvGrpSpPr/>
            <p:nvPr/>
          </p:nvGrpSpPr>
          <p:grpSpPr>
            <a:xfrm rot="10800000">
              <a:off x="6008028" y="5594699"/>
              <a:ext cx="1058781" cy="346672"/>
              <a:chOff x="2185764" y="3535709"/>
              <a:chExt cx="919197" cy="276995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314670F9-A127-9EE2-BF8B-86A00D059961}"/>
                  </a:ext>
                </a:extLst>
              </p:cNvPr>
              <p:cNvGrpSpPr/>
              <p:nvPr/>
            </p:nvGrpSpPr>
            <p:grpSpPr>
              <a:xfrm>
                <a:off x="2185764" y="3535709"/>
                <a:ext cx="919197" cy="276995"/>
                <a:chOff x="275337" y="2079736"/>
                <a:chExt cx="653827" cy="276995"/>
              </a:xfrm>
            </p:grpSpPr>
            <p:sp>
              <p:nvSpPr>
                <p:cNvPr id="437" name="Trapezoid 436">
                  <a:extLst>
                    <a:ext uri="{FF2B5EF4-FFF2-40B4-BE49-F238E27FC236}">
                      <a16:creationId xmlns:a16="http://schemas.microsoft.com/office/drawing/2014/main" id="{258A54B9-FAB8-80A2-6EED-CFAEBEAFA12E}"/>
                    </a:ext>
                  </a:extLst>
                </p:cNvPr>
                <p:cNvSpPr/>
                <p:nvPr/>
              </p:nvSpPr>
              <p:spPr>
                <a:xfrm>
                  <a:off x="275337" y="2079736"/>
                  <a:ext cx="653827" cy="246221"/>
                </a:xfrm>
                <a:prstGeom prst="trapezoid">
                  <a:avLst>
                    <a:gd name="adj" fmla="val 4549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EAC03759-ED82-BF50-4275-8B01D6260FF0}"/>
                    </a:ext>
                  </a:extLst>
                </p:cNvPr>
                <p:cNvSpPr/>
                <p:nvPr/>
              </p:nvSpPr>
              <p:spPr>
                <a:xfrm>
                  <a:off x="583808" y="2213121"/>
                  <a:ext cx="65665" cy="11345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6A279FC5-2ECE-A6A1-11FD-553533CECAD3}"/>
                    </a:ext>
                  </a:extLst>
                </p:cNvPr>
                <p:cNvSpPr/>
                <p:nvPr/>
              </p:nvSpPr>
              <p:spPr>
                <a:xfrm>
                  <a:off x="583807" y="2243272"/>
                  <a:ext cx="65665" cy="1134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B239AD50-4887-5BF0-74EB-9373F0B38C69}"/>
                  </a:ext>
                </a:extLst>
              </p:cNvPr>
              <p:cNvSpPr/>
              <p:nvPr/>
            </p:nvSpPr>
            <p:spPr>
              <a:xfrm>
                <a:off x="2371018" y="3713241"/>
                <a:ext cx="78583" cy="68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35F5211-3B18-7299-CC66-E29A68B98E99}"/>
                  </a:ext>
                </a:extLst>
              </p:cNvPr>
              <p:cNvSpPr/>
              <p:nvPr/>
            </p:nvSpPr>
            <p:spPr>
              <a:xfrm>
                <a:off x="2875083" y="3710300"/>
                <a:ext cx="78583" cy="68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C997349-0E56-537C-20B9-DF9C61575C1E}"/>
                </a:ext>
              </a:extLst>
            </p:cNvPr>
            <p:cNvSpPr txBox="1"/>
            <p:nvPr/>
          </p:nvSpPr>
          <p:spPr>
            <a:xfrm>
              <a:off x="6354383" y="5753824"/>
              <a:ext cx="343364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ALU</a:t>
              </a:r>
            </a:p>
          </p:txBody>
        </p:sp>
      </p:grp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8DB0A2F-E760-48AA-B708-22DE4D45D12F}"/>
              </a:ext>
            </a:extLst>
          </p:cNvPr>
          <p:cNvCxnSpPr>
            <a:cxnSpLocks/>
            <a:stCxn id="248" idx="0"/>
            <a:endCxn id="436" idx="2"/>
          </p:cNvCxnSpPr>
          <p:nvPr/>
        </p:nvCxnSpPr>
        <p:spPr>
          <a:xfrm flipH="1">
            <a:off x="5236709" y="5371129"/>
            <a:ext cx="3345" cy="36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C9701F3-740A-768E-A70A-FEB14C0CC81C}"/>
              </a:ext>
            </a:extLst>
          </p:cNvPr>
          <p:cNvGrpSpPr/>
          <p:nvPr/>
        </p:nvGrpSpPr>
        <p:grpSpPr>
          <a:xfrm>
            <a:off x="4439207" y="5889106"/>
            <a:ext cx="648069" cy="261862"/>
            <a:chOff x="4439207" y="5889106"/>
            <a:chExt cx="648069" cy="261862"/>
          </a:xfrm>
        </p:grpSpPr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991FDA31-D3A4-CD13-49BA-CB4B4C5305FE}"/>
                </a:ext>
              </a:extLst>
            </p:cNvPr>
            <p:cNvCxnSpPr>
              <a:cxnSpLocks/>
              <a:stCxn id="408" idx="3"/>
              <a:endCxn id="437" idx="3"/>
            </p:cNvCxnSpPr>
            <p:nvPr/>
          </p:nvCxnSpPr>
          <p:spPr>
            <a:xfrm flipV="1">
              <a:off x="4439207" y="5889106"/>
              <a:ext cx="648069" cy="22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B20D00-F705-EB01-BB16-85AE419726AE}"/>
                </a:ext>
              </a:extLst>
            </p:cNvPr>
            <p:cNvSpPr txBox="1"/>
            <p:nvPr/>
          </p:nvSpPr>
          <p:spPr>
            <a:xfrm>
              <a:off x="4479391" y="5935524"/>
              <a:ext cx="4486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ALUK</a:t>
              </a:r>
            </a:p>
          </p:txBody>
        </p:sp>
      </p:grpSp>
      <p:sp>
        <p:nvSpPr>
          <p:cNvPr id="460" name="TextBox 459">
            <a:extLst>
              <a:ext uri="{FF2B5EF4-FFF2-40B4-BE49-F238E27FC236}">
                <a16:creationId xmlns:a16="http://schemas.microsoft.com/office/drawing/2014/main" id="{78D56387-0E01-0B69-DEAE-27DFD2E864A8}"/>
              </a:ext>
            </a:extLst>
          </p:cNvPr>
          <p:cNvSpPr txBox="1"/>
          <p:nvPr/>
        </p:nvSpPr>
        <p:spPr>
          <a:xfrm>
            <a:off x="3316460" y="3991162"/>
            <a:ext cx="59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ADDR1</a:t>
            </a:r>
          </a:p>
          <a:p>
            <a:r>
              <a:rPr lang="en-GB" sz="900" b="1" dirty="0"/>
              <a:t>MUX</a:t>
            </a: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13E3018-D7DE-21DA-9645-BC038669EB43}"/>
              </a:ext>
            </a:extLst>
          </p:cNvPr>
          <p:cNvCxnSpPr>
            <a:cxnSpLocks/>
            <a:stCxn id="460" idx="1"/>
            <a:endCxn id="21" idx="3"/>
          </p:cNvCxnSpPr>
          <p:nvPr/>
        </p:nvCxnSpPr>
        <p:spPr>
          <a:xfrm flipH="1" flipV="1">
            <a:off x="3151634" y="4172231"/>
            <a:ext cx="164826" cy="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4514D12-8CBF-45AD-A8AB-10663B80FC41}"/>
              </a:ext>
            </a:extLst>
          </p:cNvPr>
          <p:cNvCxnSpPr>
            <a:cxnSpLocks/>
            <a:stCxn id="464" idx="3"/>
            <a:endCxn id="20" idx="1"/>
          </p:cNvCxnSpPr>
          <p:nvPr/>
        </p:nvCxnSpPr>
        <p:spPr>
          <a:xfrm>
            <a:off x="1355822" y="4178996"/>
            <a:ext cx="165472" cy="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5D796A14-460C-5EC5-6447-A46700C8DB55}"/>
              </a:ext>
            </a:extLst>
          </p:cNvPr>
          <p:cNvSpPr txBox="1"/>
          <p:nvPr/>
        </p:nvSpPr>
        <p:spPr>
          <a:xfrm>
            <a:off x="764385" y="3994330"/>
            <a:ext cx="59143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ADDR2</a:t>
            </a:r>
          </a:p>
          <a:p>
            <a:r>
              <a:rPr lang="en-GB" sz="900" b="1" dirty="0"/>
              <a:t>MUX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E6E8DDE3-D271-549D-1EF0-03503D7DAEAF}"/>
              </a:ext>
            </a:extLst>
          </p:cNvPr>
          <p:cNvSpPr txBox="1"/>
          <p:nvPr/>
        </p:nvSpPr>
        <p:spPr>
          <a:xfrm>
            <a:off x="4911241" y="3757694"/>
            <a:ext cx="5556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SR2_OUT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8084F6E-EE46-1313-E41B-BB8FD872A68D}"/>
              </a:ext>
            </a:extLst>
          </p:cNvPr>
          <p:cNvSpPr txBox="1"/>
          <p:nvPr/>
        </p:nvSpPr>
        <p:spPr>
          <a:xfrm>
            <a:off x="5795624" y="3745306"/>
            <a:ext cx="55496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SR1_OUT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191BDD5-934D-A429-4902-66E3578B845D}"/>
              </a:ext>
            </a:extLst>
          </p:cNvPr>
          <p:cNvCxnSpPr>
            <a:cxnSpLocks/>
            <a:stCxn id="481" idx="1"/>
            <a:endCxn id="10" idx="5"/>
          </p:cNvCxnSpPr>
          <p:nvPr/>
        </p:nvCxnSpPr>
        <p:spPr>
          <a:xfrm flipH="1">
            <a:off x="943190" y="1654182"/>
            <a:ext cx="173243" cy="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2D811480-B20C-4D42-36E6-B9AC61191DA1}"/>
              </a:ext>
            </a:extLst>
          </p:cNvPr>
          <p:cNvSpPr txBox="1"/>
          <p:nvPr/>
        </p:nvSpPr>
        <p:spPr>
          <a:xfrm>
            <a:off x="1116433" y="1469516"/>
            <a:ext cx="7048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Gate</a:t>
            </a:r>
          </a:p>
          <a:p>
            <a:r>
              <a:rPr lang="en-GB" sz="900" b="1" dirty="0"/>
              <a:t>MAXMUX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ECA7D430-3BD9-745B-3F2A-3CDF64776E6A}"/>
              </a:ext>
            </a:extLst>
          </p:cNvPr>
          <p:cNvSpPr txBox="1"/>
          <p:nvPr/>
        </p:nvSpPr>
        <p:spPr>
          <a:xfrm>
            <a:off x="3248565" y="1463550"/>
            <a:ext cx="605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GatePC</a:t>
            </a:r>
            <a:endParaRPr lang="en-GB" sz="900" b="1" dirty="0"/>
          </a:p>
        </p:txBody>
      </p: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C19CAD1-2ACA-48C3-1E26-EA3A5537CC24}"/>
              </a:ext>
            </a:extLst>
          </p:cNvPr>
          <p:cNvCxnSpPr>
            <a:cxnSpLocks/>
            <a:stCxn id="487" idx="1"/>
            <a:endCxn id="33" idx="5"/>
          </p:cNvCxnSpPr>
          <p:nvPr/>
        </p:nvCxnSpPr>
        <p:spPr>
          <a:xfrm flipH="1">
            <a:off x="2968288" y="1578966"/>
            <a:ext cx="280277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706078A-C9F4-9CAF-DD0C-90E4A7E0DC3B}"/>
              </a:ext>
            </a:extLst>
          </p:cNvPr>
          <p:cNvCxnSpPr>
            <a:cxnSpLocks/>
            <a:stCxn id="496" idx="2"/>
            <a:endCxn id="257" idx="0"/>
          </p:cNvCxnSpPr>
          <p:nvPr/>
        </p:nvCxnSpPr>
        <p:spPr>
          <a:xfrm flipH="1">
            <a:off x="5559041" y="1431782"/>
            <a:ext cx="94" cy="66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AFDDEC0-F07C-359C-BC97-A18A60000107}"/>
              </a:ext>
            </a:extLst>
          </p:cNvPr>
          <p:cNvSpPr/>
          <p:nvPr/>
        </p:nvSpPr>
        <p:spPr>
          <a:xfrm>
            <a:off x="5503856" y="1365068"/>
            <a:ext cx="110557" cy="66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7D557CB-F5CA-7BB0-261A-8A78CB245A2E}"/>
              </a:ext>
            </a:extLst>
          </p:cNvPr>
          <p:cNvSpPr txBox="1"/>
          <p:nvPr/>
        </p:nvSpPr>
        <p:spPr>
          <a:xfrm>
            <a:off x="5907767" y="1711190"/>
            <a:ext cx="58210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LD.REG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61045143-6C1F-4E42-7C1D-D245D54C06E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4916483" y="2868250"/>
            <a:ext cx="202915" cy="6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A66DE1C8-2D8A-35C3-EF1C-E3BB63BE7CD2}"/>
              </a:ext>
            </a:extLst>
          </p:cNvPr>
          <p:cNvSpPr txBox="1"/>
          <p:nvPr/>
        </p:nvSpPr>
        <p:spPr>
          <a:xfrm>
            <a:off x="4356844" y="2683584"/>
            <a:ext cx="5596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SR2</a:t>
            </a:r>
          </a:p>
          <a:p>
            <a:r>
              <a:rPr lang="en-GB" sz="900" b="1" dirty="0"/>
              <a:t>IR[2:0]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53E4D6-AE01-4F7A-409D-F6278ED1DDB7}"/>
              </a:ext>
            </a:extLst>
          </p:cNvPr>
          <p:cNvSpPr/>
          <p:nvPr/>
        </p:nvSpPr>
        <p:spPr>
          <a:xfrm>
            <a:off x="5464351" y="7186172"/>
            <a:ext cx="136951" cy="51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069026C-45E9-F7AB-DE5C-1641C47A776F}"/>
              </a:ext>
            </a:extLst>
          </p:cNvPr>
          <p:cNvSpPr txBox="1"/>
          <p:nvPr/>
        </p:nvSpPr>
        <p:spPr>
          <a:xfrm>
            <a:off x="5785768" y="6682579"/>
            <a:ext cx="65171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GateALU</a:t>
            </a:r>
            <a:endParaRPr lang="en-GB" sz="900" b="1" dirty="0"/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B9AD2698-7DF2-8623-7672-EB7BD4C16AAA}"/>
              </a:ext>
            </a:extLst>
          </p:cNvPr>
          <p:cNvCxnSpPr>
            <a:cxnSpLocks/>
            <a:stCxn id="523" idx="1"/>
            <a:endCxn id="84" idx="1"/>
          </p:cNvCxnSpPr>
          <p:nvPr/>
        </p:nvCxnSpPr>
        <p:spPr>
          <a:xfrm flipH="1">
            <a:off x="5564671" y="6797995"/>
            <a:ext cx="221097" cy="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78C8A9E2-29ED-CBA0-AFD8-A51C56725732}"/>
              </a:ext>
            </a:extLst>
          </p:cNvPr>
          <p:cNvSpPr txBox="1"/>
          <p:nvPr/>
        </p:nvSpPr>
        <p:spPr>
          <a:xfrm>
            <a:off x="4456551" y="5046775"/>
            <a:ext cx="4692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IR[5]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E0E638BC-4C16-3C0D-9C61-A531DCC97C9C}"/>
              </a:ext>
            </a:extLst>
          </p:cNvPr>
          <p:cNvSpPr txBox="1"/>
          <p:nvPr/>
        </p:nvSpPr>
        <p:spPr>
          <a:xfrm>
            <a:off x="687771" y="5173821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IR[5:0]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7A91F847-178D-4541-D41B-85103C2CDFD8}"/>
              </a:ext>
            </a:extLst>
          </p:cNvPr>
          <p:cNvSpPr txBox="1"/>
          <p:nvPr/>
        </p:nvSpPr>
        <p:spPr>
          <a:xfrm>
            <a:off x="3028867" y="5293413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IR[15:9]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F4550E7-0530-2591-DC9A-AE98D00D4139}"/>
              </a:ext>
            </a:extLst>
          </p:cNvPr>
          <p:cNvSpPr txBox="1"/>
          <p:nvPr/>
        </p:nvSpPr>
        <p:spPr>
          <a:xfrm>
            <a:off x="677139" y="4805471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IR[8:0]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8F5E6C5-023E-A3C7-A063-5CA5456C5AC0}"/>
              </a:ext>
            </a:extLst>
          </p:cNvPr>
          <p:cNvSpPr txBox="1"/>
          <p:nvPr/>
        </p:nvSpPr>
        <p:spPr>
          <a:xfrm>
            <a:off x="667079" y="4374150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IR[10:0]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90E606D-520A-C492-376B-9468A1238F07}"/>
              </a:ext>
            </a:extLst>
          </p:cNvPr>
          <p:cNvSpPr txBox="1"/>
          <p:nvPr/>
        </p:nvSpPr>
        <p:spPr>
          <a:xfrm>
            <a:off x="675469" y="3449007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IR[7:0]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32DA2649-4856-0071-5B1D-E781C538DBFB}"/>
              </a:ext>
            </a:extLst>
          </p:cNvPr>
          <p:cNvSpPr txBox="1"/>
          <p:nvPr/>
        </p:nvSpPr>
        <p:spPr>
          <a:xfrm>
            <a:off x="3047761" y="4884614"/>
            <a:ext cx="5371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IR[4:0]</a:t>
            </a: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4F21FB5E-DFB5-5E5F-290D-3391A3F18FE3}"/>
              </a:ext>
            </a:extLst>
          </p:cNvPr>
          <p:cNvCxnSpPr>
            <a:cxnSpLocks/>
            <a:stCxn id="561" idx="0"/>
            <a:endCxn id="540" idx="1"/>
          </p:cNvCxnSpPr>
          <p:nvPr/>
        </p:nvCxnSpPr>
        <p:spPr>
          <a:xfrm flipV="1">
            <a:off x="4698672" y="2290947"/>
            <a:ext cx="425564" cy="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FD0D70A-CFBD-AF23-BF70-F7A8DF0D731C}"/>
              </a:ext>
            </a:extLst>
          </p:cNvPr>
          <p:cNvGrpSpPr/>
          <p:nvPr/>
        </p:nvGrpSpPr>
        <p:grpSpPr>
          <a:xfrm rot="5400000">
            <a:off x="4186990" y="2171178"/>
            <a:ext cx="774702" cy="248661"/>
            <a:chOff x="3054348" y="2547180"/>
            <a:chExt cx="774702" cy="248661"/>
          </a:xfrm>
        </p:grpSpPr>
        <p:sp>
          <p:nvSpPr>
            <p:cNvPr id="561" name="Trapezoid 560">
              <a:extLst>
                <a:ext uri="{FF2B5EF4-FFF2-40B4-BE49-F238E27FC236}">
                  <a16:creationId xmlns:a16="http://schemas.microsoft.com/office/drawing/2014/main" id="{2F7B8136-66B0-3C56-DA12-DB838D843179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DRMUX</a:t>
              </a: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AEBBF42D-950A-0B41-D9D0-1962A31CD8BF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DD3C6BF2-6801-844F-EB2B-AAEF445D2D54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FCFB7DE4-F37A-E5C4-D310-CBAFA70B2930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205A0748-38BB-1642-6874-1D9F7635C4F4}"/>
              </a:ext>
            </a:extLst>
          </p:cNvPr>
          <p:cNvCxnSpPr>
            <a:cxnSpLocks/>
          </p:cNvCxnSpPr>
          <p:nvPr/>
        </p:nvCxnSpPr>
        <p:spPr>
          <a:xfrm flipV="1">
            <a:off x="4253531" y="2038559"/>
            <a:ext cx="196195" cy="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4CFC1572-7093-3EF1-C7E0-D2D22D3E46AF}"/>
              </a:ext>
            </a:extLst>
          </p:cNvPr>
          <p:cNvSpPr txBox="1"/>
          <p:nvPr/>
        </p:nvSpPr>
        <p:spPr>
          <a:xfrm>
            <a:off x="3884466" y="1816802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51445D7A-3E8D-CF68-042D-F95DA75A95BD}"/>
              </a:ext>
            </a:extLst>
          </p:cNvPr>
          <p:cNvCxnSpPr>
            <a:cxnSpLocks/>
            <a:endCxn id="562" idx="2"/>
          </p:cNvCxnSpPr>
          <p:nvPr/>
        </p:nvCxnSpPr>
        <p:spPr>
          <a:xfrm>
            <a:off x="4278409" y="2290947"/>
            <a:ext cx="171602" cy="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740D1DA-804F-ABF8-52E6-951C8792E8D5}"/>
              </a:ext>
            </a:extLst>
          </p:cNvPr>
          <p:cNvCxnSpPr>
            <a:cxnSpLocks/>
            <a:endCxn id="563" idx="2"/>
          </p:cNvCxnSpPr>
          <p:nvPr/>
        </p:nvCxnSpPr>
        <p:spPr>
          <a:xfrm>
            <a:off x="4284922" y="2537083"/>
            <a:ext cx="16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D99A445F-75B2-03F6-86E0-61D05F8096E0}"/>
              </a:ext>
            </a:extLst>
          </p:cNvPr>
          <p:cNvSpPr txBox="1"/>
          <p:nvPr/>
        </p:nvSpPr>
        <p:spPr>
          <a:xfrm>
            <a:off x="4095386" y="2107293"/>
            <a:ext cx="447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110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AC2EE5F3-C737-C260-7467-E76426EC03DD}"/>
              </a:ext>
            </a:extLst>
          </p:cNvPr>
          <p:cNvSpPr txBox="1"/>
          <p:nvPr/>
        </p:nvSpPr>
        <p:spPr>
          <a:xfrm>
            <a:off x="4095387" y="2359680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111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51321E83-A17D-57DA-64F0-1CF0FE9AED17}"/>
              </a:ext>
            </a:extLst>
          </p:cNvPr>
          <p:cNvSpPr txBox="1"/>
          <p:nvPr/>
        </p:nvSpPr>
        <p:spPr>
          <a:xfrm>
            <a:off x="3908875" y="1579647"/>
            <a:ext cx="58210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DRMUX</a:t>
            </a:r>
          </a:p>
        </p:txBody>
      </p: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224E013C-27C4-0486-5B72-0332F4A1F72F}"/>
              </a:ext>
            </a:extLst>
          </p:cNvPr>
          <p:cNvCxnSpPr>
            <a:cxnSpLocks/>
            <a:endCxn id="561" idx="1"/>
          </p:cNvCxnSpPr>
          <p:nvPr/>
        </p:nvCxnSpPr>
        <p:spPr>
          <a:xfrm>
            <a:off x="4506932" y="1695063"/>
            <a:ext cx="68629" cy="269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" name="TextBox 592">
            <a:extLst>
              <a:ext uri="{FF2B5EF4-FFF2-40B4-BE49-F238E27FC236}">
                <a16:creationId xmlns:a16="http://schemas.microsoft.com/office/drawing/2014/main" id="{8221C543-472E-B124-9C6A-DB41CE56FEA8}"/>
              </a:ext>
            </a:extLst>
          </p:cNvPr>
          <p:cNvSpPr txBox="1"/>
          <p:nvPr/>
        </p:nvSpPr>
        <p:spPr>
          <a:xfrm>
            <a:off x="4809260" y="2077094"/>
            <a:ext cx="3826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DR</a:t>
            </a:r>
          </a:p>
        </p:txBody>
      </p:sp>
      <p:cxnSp>
        <p:nvCxnSpPr>
          <p:cNvPr id="597" name="Connector: Elbow 596">
            <a:extLst>
              <a:ext uri="{FF2B5EF4-FFF2-40B4-BE49-F238E27FC236}">
                <a16:creationId xmlns:a16="http://schemas.microsoft.com/office/drawing/2014/main" id="{96DB229E-8D0E-5BC9-D11C-F30D0E78D465}"/>
              </a:ext>
            </a:extLst>
          </p:cNvPr>
          <p:cNvCxnSpPr>
            <a:cxnSpLocks/>
            <a:stCxn id="499" idx="2"/>
            <a:endCxn id="500" idx="3"/>
          </p:cNvCxnSpPr>
          <p:nvPr/>
        </p:nvCxnSpPr>
        <p:spPr>
          <a:xfrm rot="5400000">
            <a:off x="5912386" y="2016990"/>
            <a:ext cx="361405" cy="211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5DA4B560-B462-1ABD-01BC-AD57934AD9DC}"/>
              </a:ext>
            </a:extLst>
          </p:cNvPr>
          <p:cNvGrpSpPr/>
          <p:nvPr/>
        </p:nvGrpSpPr>
        <p:grpSpPr>
          <a:xfrm rot="5400000">
            <a:off x="4190530" y="3320857"/>
            <a:ext cx="774702" cy="248661"/>
            <a:chOff x="3054348" y="2547180"/>
            <a:chExt cx="774702" cy="248661"/>
          </a:xfrm>
        </p:grpSpPr>
        <p:sp>
          <p:nvSpPr>
            <p:cNvPr id="618" name="Trapezoid 617">
              <a:extLst>
                <a:ext uri="{FF2B5EF4-FFF2-40B4-BE49-F238E27FC236}">
                  <a16:creationId xmlns:a16="http://schemas.microsoft.com/office/drawing/2014/main" id="{005DCABD-4C64-DFE3-CB3C-DC514BA44481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SR1MUX</a:t>
              </a: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8693C188-EEFD-3BBF-314F-6CAB12ED966C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BF891154-48F3-B78B-CDCE-0BCE30C14ACC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0350F72A-BD29-B2CC-8B86-80A194AB5284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FDFD4ED1-D40B-543D-851C-DBF4ACCDE723}"/>
              </a:ext>
            </a:extLst>
          </p:cNvPr>
          <p:cNvCxnSpPr>
            <a:cxnSpLocks/>
          </p:cNvCxnSpPr>
          <p:nvPr/>
        </p:nvCxnSpPr>
        <p:spPr>
          <a:xfrm flipV="1">
            <a:off x="4257071" y="3188238"/>
            <a:ext cx="196195" cy="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CF695144-8BE6-F148-7164-3CF90B24C06E}"/>
              </a:ext>
            </a:extLst>
          </p:cNvPr>
          <p:cNvCxnSpPr>
            <a:cxnSpLocks/>
            <a:endCxn id="619" idx="2"/>
          </p:cNvCxnSpPr>
          <p:nvPr/>
        </p:nvCxnSpPr>
        <p:spPr>
          <a:xfrm>
            <a:off x="4281949" y="3440626"/>
            <a:ext cx="171602" cy="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DDB7CE89-18C7-E219-EEB1-7C84657A8A91}"/>
              </a:ext>
            </a:extLst>
          </p:cNvPr>
          <p:cNvCxnSpPr>
            <a:cxnSpLocks/>
            <a:endCxn id="620" idx="2"/>
          </p:cNvCxnSpPr>
          <p:nvPr/>
        </p:nvCxnSpPr>
        <p:spPr>
          <a:xfrm>
            <a:off x="4288462" y="3686762"/>
            <a:ext cx="16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3B1F9EB-C8BB-D723-1DD8-627F140AC258}"/>
              </a:ext>
            </a:extLst>
          </p:cNvPr>
          <p:cNvSpPr txBox="1"/>
          <p:nvPr/>
        </p:nvSpPr>
        <p:spPr>
          <a:xfrm>
            <a:off x="4098927" y="3509359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110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8300A0FC-D905-81B2-20B0-B24BAF72B788}"/>
              </a:ext>
            </a:extLst>
          </p:cNvPr>
          <p:cNvSpPr txBox="1"/>
          <p:nvPr/>
        </p:nvSpPr>
        <p:spPr>
          <a:xfrm>
            <a:off x="3839493" y="3892452"/>
            <a:ext cx="65252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SR1MUX</a:t>
            </a:r>
          </a:p>
        </p:txBody>
      </p:sp>
      <p:cxnSp>
        <p:nvCxnSpPr>
          <p:cNvPr id="628" name="Connector: Elbow 627">
            <a:extLst>
              <a:ext uri="{FF2B5EF4-FFF2-40B4-BE49-F238E27FC236}">
                <a16:creationId xmlns:a16="http://schemas.microsoft.com/office/drawing/2014/main" id="{AAE44572-6FB8-E2C7-EBD9-DEC61FC8A986}"/>
              </a:ext>
            </a:extLst>
          </p:cNvPr>
          <p:cNvCxnSpPr>
            <a:cxnSpLocks/>
            <a:stCxn id="627" idx="3"/>
            <a:endCxn id="618" idx="3"/>
          </p:cNvCxnSpPr>
          <p:nvPr/>
        </p:nvCxnSpPr>
        <p:spPr>
          <a:xfrm flipV="1">
            <a:off x="4492015" y="3776532"/>
            <a:ext cx="87086" cy="2313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1" name="TextBox 630">
            <a:extLst>
              <a:ext uri="{FF2B5EF4-FFF2-40B4-BE49-F238E27FC236}">
                <a16:creationId xmlns:a16="http://schemas.microsoft.com/office/drawing/2014/main" id="{DE23730D-4222-8E45-0081-B31DA19F4114}"/>
              </a:ext>
            </a:extLst>
          </p:cNvPr>
          <p:cNvSpPr txBox="1"/>
          <p:nvPr/>
        </p:nvSpPr>
        <p:spPr>
          <a:xfrm>
            <a:off x="3880809" y="2994644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F90990D-E0CD-F226-13A1-D38411B9BA33}"/>
              </a:ext>
            </a:extLst>
          </p:cNvPr>
          <p:cNvSpPr txBox="1"/>
          <p:nvPr/>
        </p:nvSpPr>
        <p:spPr>
          <a:xfrm>
            <a:off x="3940298" y="3226308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IR[8:6]</a:t>
            </a: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35C4CE2A-BB6C-46DE-E052-C7F9ABF5C45A}"/>
              </a:ext>
            </a:extLst>
          </p:cNvPr>
          <p:cNvCxnSpPr>
            <a:cxnSpLocks/>
            <a:stCxn id="618" idx="0"/>
            <a:endCxn id="642" idx="1"/>
          </p:cNvCxnSpPr>
          <p:nvPr/>
        </p:nvCxnSpPr>
        <p:spPr>
          <a:xfrm flipV="1">
            <a:off x="4702212" y="3445187"/>
            <a:ext cx="4269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0252F4-996E-BD5F-28A9-B353B7E1A2C8}"/>
              </a:ext>
            </a:extLst>
          </p:cNvPr>
          <p:cNvGrpSpPr/>
          <p:nvPr/>
        </p:nvGrpSpPr>
        <p:grpSpPr>
          <a:xfrm>
            <a:off x="5118154" y="2099822"/>
            <a:ext cx="881774" cy="1494338"/>
            <a:chOff x="5118154" y="2099822"/>
            <a:chExt cx="881774" cy="149433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4A89BE-84D9-1775-95F5-F03D491914C6}"/>
                </a:ext>
              </a:extLst>
            </p:cNvPr>
            <p:cNvSpPr/>
            <p:nvPr/>
          </p:nvSpPr>
          <p:spPr>
            <a:xfrm>
              <a:off x="5329955" y="3480974"/>
              <a:ext cx="136951" cy="113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56A5723A-03F8-119D-AB2B-EC2FE0EFA76B}"/>
                </a:ext>
              </a:extLst>
            </p:cNvPr>
            <p:cNvSpPr/>
            <p:nvPr/>
          </p:nvSpPr>
          <p:spPr>
            <a:xfrm>
              <a:off x="5770816" y="3476800"/>
              <a:ext cx="136951" cy="113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8A97B62F-0BF4-858A-54CD-1C7C55394F96}"/>
                </a:ext>
              </a:extLst>
            </p:cNvPr>
            <p:cNvGrpSpPr/>
            <p:nvPr/>
          </p:nvGrpSpPr>
          <p:grpSpPr>
            <a:xfrm>
              <a:off x="5118154" y="2099822"/>
              <a:ext cx="881774" cy="1488665"/>
              <a:chOff x="5118154" y="2099823"/>
              <a:chExt cx="881774" cy="1211312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A222F8B0-F0BA-1BC0-2C9B-ACCAA029FB67}"/>
                  </a:ext>
                </a:extLst>
              </p:cNvPr>
              <p:cNvSpPr/>
              <p:nvPr/>
            </p:nvSpPr>
            <p:spPr>
              <a:xfrm>
                <a:off x="5118154" y="2099823"/>
                <a:ext cx="881774" cy="1211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B413296-4724-3FBB-BF46-3E1766E6D49E}"/>
                  </a:ext>
                </a:extLst>
              </p:cNvPr>
              <p:cNvSpPr txBox="1"/>
              <p:nvPr/>
            </p:nvSpPr>
            <p:spPr>
              <a:xfrm>
                <a:off x="5244189" y="2485979"/>
                <a:ext cx="6456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800" b="1" dirty="0"/>
                  <a:t>REG</a:t>
                </a:r>
              </a:p>
              <a:p>
                <a:pPr algn="ctr"/>
                <a:r>
                  <a:rPr lang="en-GB" sz="800" b="1" dirty="0"/>
                  <a:t>FILE</a:t>
                </a:r>
                <a:endParaRPr lang="en-GB" sz="4400" b="1" dirty="0"/>
              </a:p>
            </p:txBody>
          </p:sp>
        </p:grp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DD2B8A14-5BD6-CEEE-C637-B6919004BE01}"/>
                </a:ext>
              </a:extLst>
            </p:cNvPr>
            <p:cNvSpPr/>
            <p:nvPr/>
          </p:nvSpPr>
          <p:spPr>
            <a:xfrm>
              <a:off x="5850403" y="225737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7FFB126-D7BA-6CB4-5A95-457CADF94364}"/>
                </a:ext>
              </a:extLst>
            </p:cNvPr>
            <p:cNvSpPr/>
            <p:nvPr/>
          </p:nvSpPr>
          <p:spPr>
            <a:xfrm>
              <a:off x="5119398" y="2828205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97E6A58-02A6-69EF-2825-4BD0AF8DD657}"/>
                </a:ext>
              </a:extLst>
            </p:cNvPr>
            <p:cNvSpPr/>
            <p:nvPr/>
          </p:nvSpPr>
          <p:spPr>
            <a:xfrm>
              <a:off x="5124236" y="224489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5C6666DB-3074-5C74-DDDF-28C2109D4C6A}"/>
                </a:ext>
              </a:extLst>
            </p:cNvPr>
            <p:cNvSpPr/>
            <p:nvPr/>
          </p:nvSpPr>
          <p:spPr>
            <a:xfrm>
              <a:off x="5129122" y="339913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5" name="TextBox 644">
            <a:extLst>
              <a:ext uri="{FF2B5EF4-FFF2-40B4-BE49-F238E27FC236}">
                <a16:creationId xmlns:a16="http://schemas.microsoft.com/office/drawing/2014/main" id="{BD7869DB-E47D-3653-993F-E28AD49A1A23}"/>
              </a:ext>
            </a:extLst>
          </p:cNvPr>
          <p:cNvSpPr txBox="1"/>
          <p:nvPr/>
        </p:nvSpPr>
        <p:spPr>
          <a:xfrm>
            <a:off x="4776714" y="3247453"/>
            <a:ext cx="4599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SR1</a:t>
            </a:r>
          </a:p>
        </p:txBody>
      </p:sp>
      <p:cxnSp>
        <p:nvCxnSpPr>
          <p:cNvPr id="677" name="Connector: Elbow 676">
            <a:extLst>
              <a:ext uri="{FF2B5EF4-FFF2-40B4-BE49-F238E27FC236}">
                <a16:creationId xmlns:a16="http://schemas.microsoft.com/office/drawing/2014/main" id="{9625AA49-2E50-BC66-7B1F-368E256DAE33}"/>
              </a:ext>
            </a:extLst>
          </p:cNvPr>
          <p:cNvCxnSpPr>
            <a:cxnSpLocks/>
            <a:stCxn id="389" idx="2"/>
            <a:endCxn id="30" idx="1"/>
          </p:cNvCxnSpPr>
          <p:nvPr/>
        </p:nvCxnSpPr>
        <p:spPr>
          <a:xfrm rot="16200000" flipH="1">
            <a:off x="1471265" y="6164014"/>
            <a:ext cx="263417" cy="136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Connector: Elbow 680">
            <a:extLst>
              <a:ext uri="{FF2B5EF4-FFF2-40B4-BE49-F238E27FC236}">
                <a16:creationId xmlns:a16="http://schemas.microsoft.com/office/drawing/2014/main" id="{E070FD33-FC3B-5469-E0F2-DC3A9AAD6201}"/>
              </a:ext>
            </a:extLst>
          </p:cNvPr>
          <p:cNvCxnSpPr>
            <a:cxnSpLocks/>
            <a:stCxn id="384" idx="2"/>
            <a:endCxn id="29" idx="1"/>
          </p:cNvCxnSpPr>
          <p:nvPr/>
        </p:nvCxnSpPr>
        <p:spPr>
          <a:xfrm rot="16200000" flipH="1">
            <a:off x="699948" y="6352920"/>
            <a:ext cx="137746" cy="130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Connector: Elbow 694">
            <a:extLst>
              <a:ext uri="{FF2B5EF4-FFF2-40B4-BE49-F238E27FC236}">
                <a16:creationId xmlns:a16="http://schemas.microsoft.com/office/drawing/2014/main" id="{E55FAB0D-F3A3-4E7B-8BCA-7CF66C6E41F6}"/>
              </a:ext>
            </a:extLst>
          </p:cNvPr>
          <p:cNvCxnSpPr>
            <a:cxnSpLocks/>
            <a:stCxn id="30" idx="0"/>
            <a:endCxn id="698" idx="1"/>
          </p:cNvCxnSpPr>
          <p:nvPr/>
        </p:nvCxnSpPr>
        <p:spPr>
          <a:xfrm rot="5400000" flipH="1" flipV="1">
            <a:off x="2046253" y="5973461"/>
            <a:ext cx="160514" cy="436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6E13806-8651-2133-E053-88069A0BDB21}"/>
              </a:ext>
            </a:extLst>
          </p:cNvPr>
          <p:cNvSpPr/>
          <p:nvPr/>
        </p:nvSpPr>
        <p:spPr>
          <a:xfrm>
            <a:off x="2344581" y="6019200"/>
            <a:ext cx="454502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701" name="Connector: Elbow 700">
            <a:extLst>
              <a:ext uri="{FF2B5EF4-FFF2-40B4-BE49-F238E27FC236}">
                <a16:creationId xmlns:a16="http://schemas.microsoft.com/office/drawing/2014/main" id="{310D35DF-00CE-18F6-C26D-9968231F1DB9}"/>
              </a:ext>
            </a:extLst>
          </p:cNvPr>
          <p:cNvCxnSpPr>
            <a:cxnSpLocks/>
            <a:stCxn id="209" idx="6"/>
            <a:endCxn id="698" idx="0"/>
          </p:cNvCxnSpPr>
          <p:nvPr/>
        </p:nvCxnSpPr>
        <p:spPr>
          <a:xfrm>
            <a:off x="1126675" y="5698274"/>
            <a:ext cx="1445157" cy="3209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1859C5CD-1A03-8EB4-0A10-6E28A961E99F}"/>
              </a:ext>
            </a:extLst>
          </p:cNvPr>
          <p:cNvSpPr txBox="1"/>
          <p:nvPr/>
        </p:nvSpPr>
        <p:spPr>
          <a:xfrm>
            <a:off x="2052052" y="5698273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AC2A6CB6-0C0F-5C1F-DE8C-74351E04C271}"/>
              </a:ext>
            </a:extLst>
          </p:cNvPr>
          <p:cNvSpPr/>
          <p:nvPr/>
        </p:nvSpPr>
        <p:spPr>
          <a:xfrm>
            <a:off x="3095793" y="6020064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BEN</a:t>
            </a:r>
          </a:p>
        </p:txBody>
      </p:sp>
      <p:cxnSp>
        <p:nvCxnSpPr>
          <p:cNvPr id="707" name="Connector: Elbow 706">
            <a:extLst>
              <a:ext uri="{FF2B5EF4-FFF2-40B4-BE49-F238E27FC236}">
                <a16:creationId xmlns:a16="http://schemas.microsoft.com/office/drawing/2014/main" id="{D01D86BE-E1EB-D3E9-1C8A-E8CC3E54CD35}"/>
              </a:ext>
            </a:extLst>
          </p:cNvPr>
          <p:cNvCxnSpPr>
            <a:cxnSpLocks/>
            <a:stCxn id="705" idx="3"/>
            <a:endCxn id="706" idx="1"/>
          </p:cNvCxnSpPr>
          <p:nvPr/>
        </p:nvCxnSpPr>
        <p:spPr>
          <a:xfrm flipV="1">
            <a:off x="3570442" y="6111750"/>
            <a:ext cx="214573" cy="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Connector: Elbow 717">
            <a:extLst>
              <a:ext uri="{FF2B5EF4-FFF2-40B4-BE49-F238E27FC236}">
                <a16:creationId xmlns:a16="http://schemas.microsoft.com/office/drawing/2014/main" id="{BB66C668-92FC-FD3E-41C9-559396589B0C}"/>
              </a:ext>
            </a:extLst>
          </p:cNvPr>
          <p:cNvCxnSpPr>
            <a:cxnSpLocks/>
            <a:stCxn id="698" idx="3"/>
            <a:endCxn id="705" idx="1"/>
          </p:cNvCxnSpPr>
          <p:nvPr/>
        </p:nvCxnSpPr>
        <p:spPr>
          <a:xfrm>
            <a:off x="2799083" y="6111275"/>
            <a:ext cx="296710" cy="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1" name="Oval 720">
            <a:extLst>
              <a:ext uri="{FF2B5EF4-FFF2-40B4-BE49-F238E27FC236}">
                <a16:creationId xmlns:a16="http://schemas.microsoft.com/office/drawing/2014/main" id="{634B361D-BA74-CE87-9D8B-8223BFDEBCA0}"/>
              </a:ext>
            </a:extLst>
          </p:cNvPr>
          <p:cNvSpPr/>
          <p:nvPr/>
        </p:nvSpPr>
        <p:spPr>
          <a:xfrm>
            <a:off x="2249768" y="5671450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B75BEC75-55A7-04D3-FF31-6ED9B34D2E18}"/>
              </a:ext>
            </a:extLst>
          </p:cNvPr>
          <p:cNvSpPr txBox="1"/>
          <p:nvPr/>
        </p:nvSpPr>
        <p:spPr>
          <a:xfrm>
            <a:off x="2654958" y="5582371"/>
            <a:ext cx="608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LD.BEN</a:t>
            </a:r>
          </a:p>
        </p:txBody>
      </p:sp>
      <p:cxnSp>
        <p:nvCxnSpPr>
          <p:cNvPr id="723" name="Connector: Elbow 722">
            <a:extLst>
              <a:ext uri="{FF2B5EF4-FFF2-40B4-BE49-F238E27FC236}">
                <a16:creationId xmlns:a16="http://schemas.microsoft.com/office/drawing/2014/main" id="{ED1B80AC-FA4B-3BED-1B94-FD06385CAF4A}"/>
              </a:ext>
            </a:extLst>
          </p:cNvPr>
          <p:cNvCxnSpPr>
            <a:cxnSpLocks/>
            <a:stCxn id="722" idx="2"/>
            <a:endCxn id="705" idx="0"/>
          </p:cNvCxnSpPr>
          <p:nvPr/>
        </p:nvCxnSpPr>
        <p:spPr>
          <a:xfrm rot="16200000" flipH="1">
            <a:off x="3042765" y="5729710"/>
            <a:ext cx="206861" cy="373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42A496E6-A588-367F-BE3F-49C9416B9006}"/>
              </a:ext>
            </a:extLst>
          </p:cNvPr>
          <p:cNvCxnSpPr>
            <a:cxnSpLocks/>
            <a:stCxn id="30" idx="3"/>
            <a:endCxn id="364" idx="1"/>
          </p:cNvCxnSpPr>
          <p:nvPr/>
        </p:nvCxnSpPr>
        <p:spPr>
          <a:xfrm flipV="1">
            <a:off x="2145763" y="6350181"/>
            <a:ext cx="1639252" cy="1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1" name="Rectangle 730">
            <a:extLst>
              <a:ext uri="{FF2B5EF4-FFF2-40B4-BE49-F238E27FC236}">
                <a16:creationId xmlns:a16="http://schemas.microsoft.com/office/drawing/2014/main" id="{B9FC0491-A359-9434-0A6C-1E90AC515B12}"/>
              </a:ext>
            </a:extLst>
          </p:cNvPr>
          <p:cNvSpPr/>
          <p:nvPr/>
        </p:nvSpPr>
        <p:spPr>
          <a:xfrm>
            <a:off x="3252638" y="6641841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ACV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7B7C847C-D7CA-1914-418B-6044A20E5720}"/>
              </a:ext>
            </a:extLst>
          </p:cNvPr>
          <p:cNvSpPr txBox="1"/>
          <p:nvPr/>
        </p:nvSpPr>
        <p:spPr>
          <a:xfrm>
            <a:off x="3934654" y="6857449"/>
            <a:ext cx="608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LD.ACV</a:t>
            </a:r>
          </a:p>
        </p:txBody>
      </p:sp>
      <p:cxnSp>
        <p:nvCxnSpPr>
          <p:cNvPr id="733" name="Connector: Elbow 732">
            <a:extLst>
              <a:ext uri="{FF2B5EF4-FFF2-40B4-BE49-F238E27FC236}">
                <a16:creationId xmlns:a16="http://schemas.microsoft.com/office/drawing/2014/main" id="{176B81FD-623E-75BC-6087-5328D3EBE49F}"/>
              </a:ext>
            </a:extLst>
          </p:cNvPr>
          <p:cNvCxnSpPr>
            <a:cxnSpLocks/>
            <a:stCxn id="732" idx="1"/>
            <a:endCxn id="731" idx="2"/>
          </p:cNvCxnSpPr>
          <p:nvPr/>
        </p:nvCxnSpPr>
        <p:spPr>
          <a:xfrm rot="10800000">
            <a:off x="3489964" y="6825991"/>
            <a:ext cx="444691" cy="146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>
            <a:extLst>
              <a:ext uri="{FF2B5EF4-FFF2-40B4-BE49-F238E27FC236}">
                <a16:creationId xmlns:a16="http://schemas.microsoft.com/office/drawing/2014/main" id="{9B0D7E1A-8FE4-ADF6-CB8E-E0FB5E6F0D89}"/>
              </a:ext>
            </a:extLst>
          </p:cNvPr>
          <p:cNvSpPr/>
          <p:nvPr/>
        </p:nvSpPr>
        <p:spPr>
          <a:xfrm>
            <a:off x="2667618" y="6640260"/>
            <a:ext cx="472857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331F9F1D-3D11-70CD-55FE-F9998BAFE85B}"/>
              </a:ext>
            </a:extLst>
          </p:cNvPr>
          <p:cNvSpPr/>
          <p:nvPr/>
        </p:nvSpPr>
        <p:spPr>
          <a:xfrm>
            <a:off x="2837796" y="7190366"/>
            <a:ext cx="136951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D72B432A-C3AD-1247-5372-B96370C143F6}"/>
              </a:ext>
            </a:extLst>
          </p:cNvPr>
          <p:cNvCxnSpPr>
            <a:cxnSpLocks/>
            <a:stCxn id="737" idx="0"/>
            <a:endCxn id="736" idx="2"/>
          </p:cNvCxnSpPr>
          <p:nvPr/>
        </p:nvCxnSpPr>
        <p:spPr>
          <a:xfrm flipH="1" flipV="1">
            <a:off x="2904047" y="6824410"/>
            <a:ext cx="2225" cy="36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E9BA0563-B4E1-D63C-3607-CA61D2772004}"/>
              </a:ext>
            </a:extLst>
          </p:cNvPr>
          <p:cNvCxnSpPr>
            <a:cxnSpLocks/>
            <a:stCxn id="736" idx="3"/>
            <a:endCxn id="731" idx="1"/>
          </p:cNvCxnSpPr>
          <p:nvPr/>
        </p:nvCxnSpPr>
        <p:spPr>
          <a:xfrm>
            <a:off x="3140475" y="6732335"/>
            <a:ext cx="112163" cy="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Connector: Elbow 750">
            <a:extLst>
              <a:ext uri="{FF2B5EF4-FFF2-40B4-BE49-F238E27FC236}">
                <a16:creationId xmlns:a16="http://schemas.microsoft.com/office/drawing/2014/main" id="{42CDCB93-2E64-1E72-DA23-3892A8770FE5}"/>
              </a:ext>
            </a:extLst>
          </p:cNvPr>
          <p:cNvCxnSpPr>
            <a:cxnSpLocks/>
            <a:stCxn id="731" idx="0"/>
            <a:endCxn id="754" idx="1"/>
          </p:cNvCxnSpPr>
          <p:nvPr/>
        </p:nvCxnSpPr>
        <p:spPr>
          <a:xfrm rot="5400000" flipH="1" flipV="1">
            <a:off x="3587912" y="6433552"/>
            <a:ext cx="110341" cy="306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5A11CF04-5BBE-DA62-8D28-69F69A9E05D0}"/>
              </a:ext>
            </a:extLst>
          </p:cNvPr>
          <p:cNvGrpSpPr/>
          <p:nvPr/>
        </p:nvGrpSpPr>
        <p:grpSpPr>
          <a:xfrm>
            <a:off x="3780522" y="5325216"/>
            <a:ext cx="849249" cy="1373295"/>
            <a:chOff x="3700782" y="5325216"/>
            <a:chExt cx="849249" cy="1373295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215586A0-BC00-5B31-827B-A9FB84011CCA}"/>
                </a:ext>
              </a:extLst>
            </p:cNvPr>
            <p:cNvSpPr/>
            <p:nvPr/>
          </p:nvSpPr>
          <p:spPr>
            <a:xfrm>
              <a:off x="3709630" y="5448763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BFBAE34-3B4C-A760-4010-513FE39B510B}"/>
                </a:ext>
              </a:extLst>
            </p:cNvPr>
            <p:cNvGrpSpPr/>
            <p:nvPr/>
          </p:nvGrpSpPr>
          <p:grpSpPr>
            <a:xfrm>
              <a:off x="3700782" y="5325216"/>
              <a:ext cx="662806" cy="1373295"/>
              <a:chOff x="3684829" y="5325217"/>
              <a:chExt cx="662806" cy="1287054"/>
            </a:xfrm>
            <a:solidFill>
              <a:schemeClr val="bg1"/>
            </a:solidFill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2C784C9D-2D7D-084C-5D5A-A7C71A198BC3}"/>
                  </a:ext>
                </a:extLst>
              </p:cNvPr>
              <p:cNvSpPr/>
              <p:nvPr/>
            </p:nvSpPr>
            <p:spPr>
              <a:xfrm>
                <a:off x="3692688" y="5325217"/>
                <a:ext cx="651980" cy="12870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86B98A6-BAD8-2ACB-4534-61BC332CC4E6}"/>
                  </a:ext>
                </a:extLst>
              </p:cNvPr>
              <p:cNvSpPr txBox="1"/>
              <p:nvPr/>
            </p:nvSpPr>
            <p:spPr>
              <a:xfrm>
                <a:off x="3684829" y="5385364"/>
                <a:ext cx="662806" cy="47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800" b="1" dirty="0"/>
                  <a:t>FINITE</a:t>
                </a:r>
              </a:p>
              <a:p>
                <a:pPr algn="ctr"/>
                <a:r>
                  <a:rPr lang="en-GB" sz="800" b="1" dirty="0"/>
                  <a:t>STATE</a:t>
                </a:r>
              </a:p>
              <a:p>
                <a:pPr algn="ctr"/>
                <a:r>
                  <a:rPr lang="en-GB" sz="800" b="1" dirty="0"/>
                  <a:t>MACHINE</a:t>
                </a:r>
                <a:endParaRPr lang="en-GB" sz="1600" b="1" dirty="0"/>
              </a:p>
            </p:txBody>
          </p:sp>
        </p:grp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E62BC1F3-43E0-81F5-5821-B2D15FC7F370}"/>
                </a:ext>
              </a:extLst>
            </p:cNvPr>
            <p:cNvSpPr/>
            <p:nvPr/>
          </p:nvSpPr>
          <p:spPr>
            <a:xfrm>
              <a:off x="3709630" y="5647116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69BA5619-BC3B-DF27-148E-860107757DEF}"/>
                </a:ext>
              </a:extLst>
            </p:cNvPr>
            <p:cNvSpPr/>
            <p:nvPr/>
          </p:nvSpPr>
          <p:spPr>
            <a:xfrm>
              <a:off x="3705275" y="6305559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14227E5-8608-115D-4127-CFD367EA96F4}"/>
                </a:ext>
              </a:extLst>
            </p:cNvPr>
            <p:cNvSpPr/>
            <p:nvPr/>
          </p:nvSpPr>
          <p:spPr>
            <a:xfrm>
              <a:off x="4222516" y="5846766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D8431E8-1170-5A9B-DB24-2FE820A03032}"/>
                </a:ext>
              </a:extLst>
            </p:cNvPr>
            <p:cNvSpPr/>
            <p:nvPr/>
          </p:nvSpPr>
          <p:spPr>
            <a:xfrm>
              <a:off x="4216987" y="5653961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7BC8BEF-DD24-E986-3901-5578D2B4D574}"/>
                </a:ext>
              </a:extLst>
            </p:cNvPr>
            <p:cNvSpPr/>
            <p:nvPr/>
          </p:nvSpPr>
          <p:spPr>
            <a:xfrm>
              <a:off x="4220183" y="5474755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4519B6BC-1EDB-915B-BA84-946C2837AB74}"/>
                </a:ext>
              </a:extLst>
            </p:cNvPr>
            <p:cNvSpPr/>
            <p:nvPr/>
          </p:nvSpPr>
          <p:spPr>
            <a:xfrm>
              <a:off x="3705275" y="6067128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2243FC92-85BB-BE69-A25C-D682930B2202}"/>
                </a:ext>
              </a:extLst>
            </p:cNvPr>
            <p:cNvCxnSpPr>
              <a:cxnSpLocks/>
            </p:cNvCxnSpPr>
            <p:nvPr/>
          </p:nvCxnSpPr>
          <p:spPr>
            <a:xfrm>
              <a:off x="4362958" y="6339749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0C1C3344-920D-E9C9-D4F1-D16645A03069}"/>
                </a:ext>
              </a:extLst>
            </p:cNvPr>
            <p:cNvCxnSpPr>
              <a:cxnSpLocks/>
            </p:cNvCxnSpPr>
            <p:nvPr/>
          </p:nvCxnSpPr>
          <p:spPr>
            <a:xfrm>
              <a:off x="4369907" y="6164067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F114B40D-C28D-923A-0F69-B04B0E7CBF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9907" y="5734680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E62BEDC0-61FB-04B1-769F-09484AB7B5B9}"/>
                </a:ext>
              </a:extLst>
            </p:cNvPr>
            <p:cNvCxnSpPr>
              <a:cxnSpLocks/>
            </p:cNvCxnSpPr>
            <p:nvPr/>
          </p:nvCxnSpPr>
          <p:spPr>
            <a:xfrm>
              <a:off x="4366112" y="5554745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17CB3C2F-1619-E01F-5710-3691C7FCDCAC}"/>
                </a:ext>
              </a:extLst>
            </p:cNvPr>
            <p:cNvSpPr/>
            <p:nvPr/>
          </p:nvSpPr>
          <p:spPr>
            <a:xfrm>
              <a:off x="3716461" y="6486878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57" name="Rectangle 756">
            <a:extLst>
              <a:ext uri="{FF2B5EF4-FFF2-40B4-BE49-F238E27FC236}">
                <a16:creationId xmlns:a16="http://schemas.microsoft.com/office/drawing/2014/main" id="{A0060DE1-EB82-A225-A64B-4113C4D246DE}"/>
              </a:ext>
            </a:extLst>
          </p:cNvPr>
          <p:cNvSpPr/>
          <p:nvPr/>
        </p:nvSpPr>
        <p:spPr>
          <a:xfrm>
            <a:off x="2218294" y="6641841"/>
            <a:ext cx="340047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PSR</a:t>
            </a:r>
          </a:p>
        </p:txBody>
      </p: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D611627-54C1-304C-2E1C-C4B5B2BF4384}"/>
              </a:ext>
            </a:extLst>
          </p:cNvPr>
          <p:cNvCxnSpPr>
            <a:cxnSpLocks/>
            <a:stCxn id="757" idx="3"/>
            <a:endCxn id="736" idx="1"/>
          </p:cNvCxnSpPr>
          <p:nvPr/>
        </p:nvCxnSpPr>
        <p:spPr>
          <a:xfrm flipV="1">
            <a:off x="2558341" y="6732335"/>
            <a:ext cx="109277" cy="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A77216CE-1AD8-327C-EF72-99EFC4943C04}"/>
              </a:ext>
            </a:extLst>
          </p:cNvPr>
          <p:cNvSpPr txBox="1"/>
          <p:nvPr/>
        </p:nvSpPr>
        <p:spPr>
          <a:xfrm>
            <a:off x="2264417" y="6886288"/>
            <a:ext cx="773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BUS[15:9]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77244E-C0A2-1707-6936-FB3D9294422C}"/>
              </a:ext>
            </a:extLst>
          </p:cNvPr>
          <p:cNvGrpSpPr/>
          <p:nvPr/>
        </p:nvGrpSpPr>
        <p:grpSpPr>
          <a:xfrm>
            <a:off x="1713292" y="7697065"/>
            <a:ext cx="926853" cy="408290"/>
            <a:chOff x="2141240" y="7663296"/>
            <a:chExt cx="926853" cy="4082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1EBAE2-7701-0B39-1793-F8090682C52D}"/>
                </a:ext>
              </a:extLst>
            </p:cNvPr>
            <p:cNvSpPr/>
            <p:nvPr/>
          </p:nvSpPr>
          <p:spPr>
            <a:xfrm>
              <a:off x="2141240" y="7663296"/>
              <a:ext cx="926853" cy="408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B7043-DA7E-7AE7-C4E7-CB952D0A09BC}"/>
                </a:ext>
              </a:extLst>
            </p:cNvPr>
            <p:cNvSpPr txBox="1"/>
            <p:nvPr/>
          </p:nvSpPr>
          <p:spPr>
            <a:xfrm>
              <a:off x="2279313" y="7759719"/>
              <a:ext cx="66280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/>
                <a:t>MEMORY</a:t>
              </a:r>
              <a:endParaRPr lang="en-GB" sz="1600" b="1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C6E26-EAB5-474C-B9EB-63E1F5E77B9D}"/>
              </a:ext>
            </a:extLst>
          </p:cNvPr>
          <p:cNvSpPr/>
          <p:nvPr/>
        </p:nvSpPr>
        <p:spPr>
          <a:xfrm>
            <a:off x="2984405" y="7809135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C9743-FE14-D88C-49E7-6ED10F2CB9EF}"/>
              </a:ext>
            </a:extLst>
          </p:cNvPr>
          <p:cNvSpPr txBox="1"/>
          <p:nvPr/>
        </p:nvSpPr>
        <p:spPr>
          <a:xfrm>
            <a:off x="3449181" y="7556851"/>
            <a:ext cx="61285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LD.MAR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F1966D-B912-D81F-4A43-8D8E91F68DAC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rot="5400000">
            <a:off x="3550569" y="7696168"/>
            <a:ext cx="113527" cy="296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F44CEB-0093-8F09-6B89-F0472835A24A}"/>
              </a:ext>
            </a:extLst>
          </p:cNvPr>
          <p:cNvCxnSpPr>
            <a:cxnSpLocks/>
            <a:stCxn id="101" idx="2"/>
            <a:endCxn id="13" idx="0"/>
          </p:cNvCxnSpPr>
          <p:nvPr/>
        </p:nvCxnSpPr>
        <p:spPr>
          <a:xfrm>
            <a:off x="3220110" y="7237658"/>
            <a:ext cx="1620" cy="571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A59721-6F07-9A9A-AF3C-18028112EB69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2640145" y="7901210"/>
            <a:ext cx="344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A271AB-55F0-0093-6A9C-1EE0242A3445}"/>
              </a:ext>
            </a:extLst>
          </p:cNvPr>
          <p:cNvCxnSpPr>
            <a:cxnSpLocks/>
            <a:stCxn id="3" idx="1"/>
            <a:endCxn id="47" idx="3"/>
          </p:cNvCxnSpPr>
          <p:nvPr/>
        </p:nvCxnSpPr>
        <p:spPr>
          <a:xfrm flipH="1">
            <a:off x="1347149" y="7901210"/>
            <a:ext cx="366143" cy="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497ECD-A6DC-4B31-432C-F20113BE777B}"/>
              </a:ext>
            </a:extLst>
          </p:cNvPr>
          <p:cNvSpPr txBox="1"/>
          <p:nvPr/>
        </p:nvSpPr>
        <p:spPr>
          <a:xfrm>
            <a:off x="305362" y="8039656"/>
            <a:ext cx="61285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LD.MDR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FC2798F-2316-F0E2-9783-A23B5A8382E6}"/>
              </a:ext>
            </a:extLst>
          </p:cNvPr>
          <p:cNvCxnSpPr>
            <a:cxnSpLocks/>
            <a:stCxn id="56" idx="0"/>
            <a:endCxn id="47" idx="1"/>
          </p:cNvCxnSpPr>
          <p:nvPr/>
        </p:nvCxnSpPr>
        <p:spPr>
          <a:xfrm rot="5400000" flipH="1" flipV="1">
            <a:off x="673346" y="7840503"/>
            <a:ext cx="137599" cy="260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CB398D-98EA-B592-DC94-F953E26C7E01}"/>
              </a:ext>
            </a:extLst>
          </p:cNvPr>
          <p:cNvCxnSpPr>
            <a:cxnSpLocks/>
          </p:cNvCxnSpPr>
          <p:nvPr/>
        </p:nvCxnSpPr>
        <p:spPr>
          <a:xfrm flipV="1">
            <a:off x="2169275" y="7522027"/>
            <a:ext cx="0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ADB8B8-3A0F-27F0-AE84-096D0BC829E1}"/>
              </a:ext>
            </a:extLst>
          </p:cNvPr>
          <p:cNvSpPr txBox="1"/>
          <p:nvPr/>
        </p:nvSpPr>
        <p:spPr>
          <a:xfrm>
            <a:off x="2182328" y="7410064"/>
            <a:ext cx="243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7D9289-0BA7-7F89-7651-6A7618E6A3FA}"/>
              </a:ext>
            </a:extLst>
          </p:cNvPr>
          <p:cNvSpPr txBox="1"/>
          <p:nvPr/>
        </p:nvSpPr>
        <p:spPr>
          <a:xfrm>
            <a:off x="1758499" y="8316201"/>
            <a:ext cx="8418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MER.EN, RW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42A00BC-5FA0-C008-6BF6-7A2652615144}"/>
              </a:ext>
            </a:extLst>
          </p:cNvPr>
          <p:cNvCxnSpPr>
            <a:cxnSpLocks/>
            <a:stCxn id="68" idx="0"/>
            <a:endCxn id="3" idx="2"/>
          </p:cNvCxnSpPr>
          <p:nvPr/>
        </p:nvCxnSpPr>
        <p:spPr>
          <a:xfrm rot="16200000" flipV="1">
            <a:off x="2072661" y="8209413"/>
            <a:ext cx="210846" cy="27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C8A174C-ED19-7741-9C1C-5602FA240268}"/>
              </a:ext>
            </a:extLst>
          </p:cNvPr>
          <p:cNvSpPr/>
          <p:nvPr/>
        </p:nvSpPr>
        <p:spPr>
          <a:xfrm>
            <a:off x="916435" y="7358808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215BF2-C818-CEDD-4FFF-14382D4AAA1C}"/>
              </a:ext>
            </a:extLst>
          </p:cNvPr>
          <p:cNvCxnSpPr>
            <a:cxnSpLocks/>
            <a:stCxn id="77" idx="3"/>
            <a:endCxn id="131" idx="0"/>
          </p:cNvCxnSpPr>
          <p:nvPr/>
        </p:nvCxnSpPr>
        <p:spPr>
          <a:xfrm flipH="1">
            <a:off x="973798" y="7466384"/>
            <a:ext cx="474" cy="3423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3F44E3-AEC2-113B-CF59-2AD2524C4E7B}"/>
              </a:ext>
            </a:extLst>
          </p:cNvPr>
          <p:cNvCxnSpPr>
            <a:cxnSpLocks/>
            <a:stCxn id="100" idx="2"/>
            <a:endCxn id="77" idx="0"/>
          </p:cNvCxnSpPr>
          <p:nvPr/>
        </p:nvCxnSpPr>
        <p:spPr>
          <a:xfrm flipH="1">
            <a:off x="974272" y="7202727"/>
            <a:ext cx="2730" cy="156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68FF97F-D7A2-85AB-707C-59FD5BC77C92}"/>
              </a:ext>
            </a:extLst>
          </p:cNvPr>
          <p:cNvSpPr txBox="1"/>
          <p:nvPr/>
        </p:nvSpPr>
        <p:spPr>
          <a:xfrm>
            <a:off x="267264" y="7493091"/>
            <a:ext cx="70484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GateMDR</a:t>
            </a:r>
            <a:endParaRPr lang="en-GB" sz="9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115967-89A2-60DE-1F5F-1A66B151B8BD}"/>
              </a:ext>
            </a:extLst>
          </p:cNvPr>
          <p:cNvSpPr txBox="1"/>
          <p:nvPr/>
        </p:nvSpPr>
        <p:spPr>
          <a:xfrm>
            <a:off x="2981602" y="6435483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ACV_OUT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B71203-ACCA-7503-725D-76AFB981F881}"/>
              </a:ext>
            </a:extLst>
          </p:cNvPr>
          <p:cNvSpPr/>
          <p:nvPr/>
        </p:nvSpPr>
        <p:spPr>
          <a:xfrm>
            <a:off x="908526" y="7151234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5F325D-C59A-2316-B53B-6D29EF8C7BC0}"/>
              </a:ext>
            </a:extLst>
          </p:cNvPr>
          <p:cNvSpPr/>
          <p:nvPr/>
        </p:nvSpPr>
        <p:spPr>
          <a:xfrm>
            <a:off x="3151634" y="7185307"/>
            <a:ext cx="136951" cy="52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0B6263F-E512-D497-A34E-D557E6B6E56E}"/>
              </a:ext>
            </a:extLst>
          </p:cNvPr>
          <p:cNvGrpSpPr/>
          <p:nvPr/>
        </p:nvGrpSpPr>
        <p:grpSpPr>
          <a:xfrm>
            <a:off x="872500" y="7808665"/>
            <a:ext cx="474649" cy="185467"/>
            <a:chOff x="715428" y="7808665"/>
            <a:chExt cx="474649" cy="18546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F85CF-E73E-D60F-B7EB-CE52B9A5F371}"/>
                </a:ext>
              </a:extLst>
            </p:cNvPr>
            <p:cNvSpPr/>
            <p:nvPr/>
          </p:nvSpPr>
          <p:spPr>
            <a:xfrm>
              <a:off x="715428" y="7809982"/>
              <a:ext cx="474649" cy="184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MDR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10CC35-EF13-B451-4C50-55A38BEB77C2}"/>
                </a:ext>
              </a:extLst>
            </p:cNvPr>
            <p:cNvSpPr/>
            <p:nvPr/>
          </p:nvSpPr>
          <p:spPr>
            <a:xfrm>
              <a:off x="748250" y="7808717"/>
              <a:ext cx="136951" cy="51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7F328A-F8CB-3B38-17F0-3B0CB8527645}"/>
                </a:ext>
              </a:extLst>
            </p:cNvPr>
            <p:cNvSpPr/>
            <p:nvPr/>
          </p:nvSpPr>
          <p:spPr>
            <a:xfrm>
              <a:off x="1031840" y="7808665"/>
              <a:ext cx="136951" cy="51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07A0D33-8A9C-2774-B6DB-1897F873AA0A}"/>
              </a:ext>
            </a:extLst>
          </p:cNvPr>
          <p:cNvSpPr/>
          <p:nvPr/>
        </p:nvSpPr>
        <p:spPr>
          <a:xfrm>
            <a:off x="1187696" y="7181991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BAC89DF-CA30-2765-FD2B-2364B979686C}"/>
              </a:ext>
            </a:extLst>
          </p:cNvPr>
          <p:cNvCxnSpPr>
            <a:cxnSpLocks/>
            <a:stCxn id="145" idx="2"/>
            <a:endCxn id="133" idx="0"/>
          </p:cNvCxnSpPr>
          <p:nvPr/>
        </p:nvCxnSpPr>
        <p:spPr>
          <a:xfrm>
            <a:off x="1256172" y="7233484"/>
            <a:ext cx="1216" cy="575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C28325A-EBB1-C283-3F8D-4A37DC4A8657}"/>
              </a:ext>
            </a:extLst>
          </p:cNvPr>
          <p:cNvCxnSpPr>
            <a:cxnSpLocks/>
            <a:stCxn id="88" idx="0"/>
            <a:endCxn id="77" idx="1"/>
          </p:cNvCxnSpPr>
          <p:nvPr/>
        </p:nvCxnSpPr>
        <p:spPr>
          <a:xfrm rot="5400000" flipH="1" flipV="1">
            <a:off x="742273" y="7290010"/>
            <a:ext cx="80495" cy="3256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6131-0718-96E2-6033-37F1045E91A5}"/>
              </a:ext>
            </a:extLst>
          </p:cNvPr>
          <p:cNvSpPr/>
          <p:nvPr/>
        </p:nvSpPr>
        <p:spPr>
          <a:xfrm>
            <a:off x="3900160" y="5972222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IR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7F3C8BC-D515-C619-3B0D-6CC6732E4469}"/>
              </a:ext>
            </a:extLst>
          </p:cNvPr>
          <p:cNvGrpSpPr/>
          <p:nvPr/>
        </p:nvGrpSpPr>
        <p:grpSpPr>
          <a:xfrm>
            <a:off x="3263285" y="5682394"/>
            <a:ext cx="526085" cy="230832"/>
            <a:chOff x="3429372" y="5575765"/>
            <a:chExt cx="474312" cy="230832"/>
          </a:xfrm>
          <a:noFill/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A67329C-E4E5-8A71-A156-43F65B12EF34}"/>
                </a:ext>
              </a:extLst>
            </p:cNvPr>
            <p:cNvCxnSpPr>
              <a:cxnSpLocks/>
              <a:stCxn id="186" idx="3"/>
            </p:cNvCxnSpPr>
            <p:nvPr/>
          </p:nvCxnSpPr>
          <p:spPr>
            <a:xfrm flipV="1">
              <a:off x="3790185" y="5690926"/>
              <a:ext cx="113499" cy="25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FE41712-641B-D74C-7592-FB87B912B99C}"/>
                </a:ext>
              </a:extLst>
            </p:cNvPr>
            <p:cNvSpPr txBox="1"/>
            <p:nvPr/>
          </p:nvSpPr>
          <p:spPr>
            <a:xfrm>
              <a:off x="3429372" y="5575765"/>
              <a:ext cx="360813" cy="2308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900" b="1" dirty="0"/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2344-5420-B830-2293-E7F1A425E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8AC9B7-55C0-7E53-6A65-741946559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5440"/>
              </p:ext>
            </p:extLst>
          </p:nvPr>
        </p:nvGraphicFramePr>
        <p:xfrm>
          <a:off x="363682" y="879070"/>
          <a:ext cx="6273990" cy="7787640"/>
        </p:xfrm>
        <a:graphic>
          <a:graphicData uri="http://schemas.openxmlformats.org/drawingml/2006/table">
            <a:tbl>
              <a:tblPr firstRow="1" bandRow="1"/>
              <a:tblGrid>
                <a:gridCol w="662470">
                  <a:extLst>
                    <a:ext uri="{9D8B030D-6E8A-4147-A177-3AD203B41FA5}">
                      <a16:colId xmlns:a16="http://schemas.microsoft.com/office/drawing/2014/main" val="231745330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5066032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133064744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110527811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577028768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347655548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40886583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4032733620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463742827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94069641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8686953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997684271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19237713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581220492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3297445778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232445714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96670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1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1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imm</a:t>
                      </a:r>
                      <a:r>
                        <a:rPr lang="en-GB" dirty="0"/>
                        <a:t>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imm</a:t>
                      </a:r>
                      <a:r>
                        <a:rPr lang="en-GB" dirty="0"/>
                        <a:t>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5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4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6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5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offset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/>
                        <a:t>DR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3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1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9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8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offset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trap </a:t>
                      </a:r>
                      <a:r>
                        <a:rPr lang="en-GB" dirty="0" err="1"/>
                        <a:t>vect</a:t>
                      </a:r>
                      <a:r>
                        <a:rPr lang="en-GB" dirty="0"/>
                        <a:t> 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4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0E9E7-939F-11D6-04C8-599E83F5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446AE41-7C81-7F83-AE74-D5D2D0504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1340"/>
              </p:ext>
            </p:extLst>
          </p:nvPr>
        </p:nvGraphicFramePr>
        <p:xfrm>
          <a:off x="363682" y="879070"/>
          <a:ext cx="6273990" cy="8529320"/>
        </p:xfrm>
        <a:graphic>
          <a:graphicData uri="http://schemas.openxmlformats.org/drawingml/2006/table">
            <a:tbl>
              <a:tblPr firstRow="1" bandRow="1"/>
              <a:tblGrid>
                <a:gridCol w="662470">
                  <a:extLst>
                    <a:ext uri="{9D8B030D-6E8A-4147-A177-3AD203B41FA5}">
                      <a16:colId xmlns:a16="http://schemas.microsoft.com/office/drawing/2014/main" val="231745330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5066032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133064744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110527811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577028768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347655548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40886583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4032733620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463742827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94069641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86869539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997684271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192377133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581220492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3297445778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232445714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96670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1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9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1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imm</a:t>
                      </a:r>
                      <a:r>
                        <a:rPr lang="en-GB" dirty="0"/>
                        <a:t> 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2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imm</a:t>
                      </a:r>
                      <a:r>
                        <a:rPr lang="en-GB" dirty="0"/>
                        <a:t> 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9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offset 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6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offset 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6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7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3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11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offset 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Base 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offset 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0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 offset 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9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trap </a:t>
                      </a:r>
                      <a:r>
                        <a:rPr lang="en-GB" dirty="0" err="1"/>
                        <a:t>vect</a:t>
                      </a:r>
                      <a:r>
                        <a:rPr lang="en-GB" dirty="0"/>
                        <a:t> 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1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74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682</Words>
  <Application>Microsoft Office PowerPoint</Application>
  <PresentationFormat>A4 Paper (210x297 mm)</PresentationFormat>
  <Paragraphs>534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Hamshere</dc:creator>
  <cp:lastModifiedBy>Paul Hamshere</cp:lastModifiedBy>
  <cp:revision>1</cp:revision>
  <dcterms:created xsi:type="dcterms:W3CDTF">2025-01-24T09:40:04Z</dcterms:created>
  <dcterms:modified xsi:type="dcterms:W3CDTF">2025-02-03T11:52:29Z</dcterms:modified>
</cp:coreProperties>
</file>