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5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EE35B-110F-44CA-B5DB-9889D587F3A6}" v="32" dt="2024-07-16T18:57:3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mshere" userId="b1b654cdc9eea6d2" providerId="LiveId" clId="{7C3EE35B-110F-44CA-B5DB-9889D587F3A6}"/>
    <pc:docChg chg="undo custSel modSld">
      <pc:chgData name="Paul Hamshere" userId="b1b654cdc9eea6d2" providerId="LiveId" clId="{7C3EE35B-110F-44CA-B5DB-9889D587F3A6}" dt="2024-07-16T19:08:18.025" v="305" actId="6549"/>
      <pc:docMkLst>
        <pc:docMk/>
      </pc:docMkLst>
      <pc:sldChg chg="addSp delSp modSp mod">
        <pc:chgData name="Paul Hamshere" userId="b1b654cdc9eea6d2" providerId="LiveId" clId="{7C3EE35B-110F-44CA-B5DB-9889D587F3A6}" dt="2024-07-09T18:09:24.411" v="154" actId="20577"/>
        <pc:sldMkLst>
          <pc:docMk/>
          <pc:sldMk cId="2051824343" sldId="256"/>
        </pc:sldMkLst>
        <pc:spChg chg="mod ord">
          <ac:chgData name="Paul Hamshere" userId="b1b654cdc9eea6d2" providerId="LiveId" clId="{7C3EE35B-110F-44CA-B5DB-9889D587F3A6}" dt="2024-07-09T17:58:04.381" v="116" actId="207"/>
          <ac:spMkLst>
            <pc:docMk/>
            <pc:sldMk cId="2051824343" sldId="256"/>
            <ac:spMk id="22" creationId="{96EFBCC9-E74F-6746-680A-D405CA2AD3B7}"/>
          </ac:spMkLst>
        </pc:spChg>
        <pc:spChg chg="mod ord">
          <ac:chgData name="Paul Hamshere" userId="b1b654cdc9eea6d2" providerId="LiveId" clId="{7C3EE35B-110F-44CA-B5DB-9889D587F3A6}" dt="2024-07-09T17:57:56.762" v="114" actId="207"/>
          <ac:spMkLst>
            <pc:docMk/>
            <pc:sldMk cId="2051824343" sldId="256"/>
            <ac:spMk id="41" creationId="{CB2C5FD3-E748-B14E-5D29-8ADB0E3AAB67}"/>
          </ac:spMkLst>
        </pc:spChg>
        <pc:spChg chg="mod">
          <ac:chgData name="Paul Hamshere" userId="b1b654cdc9eea6d2" providerId="LiveId" clId="{7C3EE35B-110F-44CA-B5DB-9889D587F3A6}" dt="2024-07-09T17:57:22.185" v="105" actId="14100"/>
          <ac:spMkLst>
            <pc:docMk/>
            <pc:sldMk cId="2051824343" sldId="256"/>
            <ac:spMk id="48" creationId="{0E8A5D9C-2CD6-338E-7E52-CC944095F6DD}"/>
          </ac:spMkLst>
        </pc:spChg>
        <pc:spChg chg="mod">
          <ac:chgData name="Paul Hamshere" userId="b1b654cdc9eea6d2" providerId="LiveId" clId="{7C3EE35B-110F-44CA-B5DB-9889D587F3A6}" dt="2024-07-09T17:44:36.349" v="45" actId="1036"/>
          <ac:spMkLst>
            <pc:docMk/>
            <pc:sldMk cId="2051824343" sldId="256"/>
            <ac:spMk id="50" creationId="{773E0355-BC26-17A3-6C49-1D7BC82F1043}"/>
          </ac:spMkLst>
        </pc:spChg>
        <pc:spChg chg="mod ord">
          <ac:chgData name="Paul Hamshere" userId="b1b654cdc9eea6d2" providerId="LiveId" clId="{7C3EE35B-110F-44CA-B5DB-9889D587F3A6}" dt="2024-07-09T17:44:29.724" v="30" actId="1036"/>
          <ac:spMkLst>
            <pc:docMk/>
            <pc:sldMk cId="2051824343" sldId="256"/>
            <ac:spMk id="51" creationId="{33DF0805-579F-ECD1-6A13-8676ACDD0915}"/>
          </ac:spMkLst>
        </pc:spChg>
        <pc:spChg chg="ord">
          <ac:chgData name="Paul Hamshere" userId="b1b654cdc9eea6d2" providerId="LiveId" clId="{7C3EE35B-110F-44CA-B5DB-9889D587F3A6}" dt="2024-07-09T17:43:59.878" v="7" actId="167"/>
          <ac:spMkLst>
            <pc:docMk/>
            <pc:sldMk cId="2051824343" sldId="256"/>
            <ac:spMk id="52" creationId="{6E0B9730-EBE1-FE55-070D-E411CB041058}"/>
          </ac:spMkLst>
        </pc:spChg>
        <pc:spChg chg="ord">
          <ac:chgData name="Paul Hamshere" userId="b1b654cdc9eea6d2" providerId="LiveId" clId="{7C3EE35B-110F-44CA-B5DB-9889D587F3A6}" dt="2024-07-09T17:43:59.878" v="7" actId="167"/>
          <ac:spMkLst>
            <pc:docMk/>
            <pc:sldMk cId="2051824343" sldId="256"/>
            <ac:spMk id="56" creationId="{30DE34F9-D491-C6B2-F816-1A31075CC78F}"/>
          </ac:spMkLst>
        </pc:spChg>
        <pc:spChg chg="add mod ord">
          <ac:chgData name="Paul Hamshere" userId="b1b654cdc9eea6d2" providerId="LiveId" clId="{7C3EE35B-110F-44CA-B5DB-9889D587F3A6}" dt="2024-07-09T17:57:41.861" v="112" actId="1035"/>
          <ac:spMkLst>
            <pc:docMk/>
            <pc:sldMk cId="2051824343" sldId="256"/>
            <ac:spMk id="61" creationId="{17C3DBD9-113C-2A1D-D234-79D8BAA779A9}"/>
          </ac:spMkLst>
        </pc:spChg>
        <pc:spChg chg="mod">
          <ac:chgData name="Paul Hamshere" userId="b1b654cdc9eea6d2" providerId="LiveId" clId="{7C3EE35B-110F-44CA-B5DB-9889D587F3A6}" dt="2024-07-09T17:45:06.863" v="51"/>
          <ac:spMkLst>
            <pc:docMk/>
            <pc:sldMk cId="2051824343" sldId="256"/>
            <ac:spMk id="63" creationId="{640147FB-DC8E-723F-366F-5C308AFEEDD1}"/>
          </ac:spMkLst>
        </pc:spChg>
        <pc:spChg chg="mod">
          <ac:chgData name="Paul Hamshere" userId="b1b654cdc9eea6d2" providerId="LiveId" clId="{7C3EE35B-110F-44CA-B5DB-9889D587F3A6}" dt="2024-07-09T17:45:23.356" v="53" actId="339"/>
          <ac:spMkLst>
            <pc:docMk/>
            <pc:sldMk cId="2051824343" sldId="256"/>
            <ac:spMk id="64" creationId="{120B904A-0D70-E9AE-D378-832B46FAB7B6}"/>
          </ac:spMkLst>
        </pc:spChg>
        <pc:spChg chg="mod">
          <ac:chgData name="Paul Hamshere" userId="b1b654cdc9eea6d2" providerId="LiveId" clId="{7C3EE35B-110F-44CA-B5DB-9889D587F3A6}" dt="2024-07-09T17:50:44.009" v="59" actId="1076"/>
          <ac:spMkLst>
            <pc:docMk/>
            <pc:sldMk cId="2051824343" sldId="256"/>
            <ac:spMk id="69" creationId="{38630011-9C46-2464-47BF-025886961B48}"/>
          </ac:spMkLst>
        </pc:spChg>
        <pc:spChg chg="mod">
          <ac:chgData name="Paul Hamshere" userId="b1b654cdc9eea6d2" providerId="LiveId" clId="{7C3EE35B-110F-44CA-B5DB-9889D587F3A6}" dt="2024-07-09T17:50:50.212" v="60"/>
          <ac:spMkLst>
            <pc:docMk/>
            <pc:sldMk cId="2051824343" sldId="256"/>
            <ac:spMk id="71" creationId="{9336857B-7CD4-8893-75DA-005350E61A6E}"/>
          </ac:spMkLst>
        </pc:spChg>
        <pc:spChg chg="mod">
          <ac:chgData name="Paul Hamshere" userId="b1b654cdc9eea6d2" providerId="LiveId" clId="{7C3EE35B-110F-44CA-B5DB-9889D587F3A6}" dt="2024-07-09T17:50:50.212" v="60"/>
          <ac:spMkLst>
            <pc:docMk/>
            <pc:sldMk cId="2051824343" sldId="256"/>
            <ac:spMk id="72" creationId="{8C217647-D661-7A65-8A4E-E53EB1C82238}"/>
          </ac:spMkLst>
        </pc:spChg>
        <pc:spChg chg="mod">
          <ac:chgData name="Paul Hamshere" userId="b1b654cdc9eea6d2" providerId="LiveId" clId="{7C3EE35B-110F-44CA-B5DB-9889D587F3A6}" dt="2024-07-09T17:50:50.212" v="60"/>
          <ac:spMkLst>
            <pc:docMk/>
            <pc:sldMk cId="2051824343" sldId="256"/>
            <ac:spMk id="77" creationId="{805A346A-B5EE-B6B0-CA6A-88FD00230FBB}"/>
          </ac:spMkLst>
        </pc:spChg>
        <pc:spChg chg="add mod ord">
          <ac:chgData name="Paul Hamshere" userId="b1b654cdc9eea6d2" providerId="LiveId" clId="{7C3EE35B-110F-44CA-B5DB-9889D587F3A6}" dt="2024-07-09T17:58:14.788" v="118" actId="166"/>
          <ac:spMkLst>
            <pc:docMk/>
            <pc:sldMk cId="2051824343" sldId="256"/>
            <ac:spMk id="78" creationId="{70BE481A-12BD-E01B-7227-18A39F086AA5}"/>
          </ac:spMkLst>
        </pc:spChg>
        <pc:spChg chg="mod">
          <ac:chgData name="Paul Hamshere" userId="b1b654cdc9eea6d2" providerId="LiveId" clId="{7C3EE35B-110F-44CA-B5DB-9889D587F3A6}" dt="2024-07-09T17:54:05.395" v="64"/>
          <ac:spMkLst>
            <pc:docMk/>
            <pc:sldMk cId="2051824343" sldId="256"/>
            <ac:spMk id="80" creationId="{C847AE66-57F4-7261-6FE8-569B07B67765}"/>
          </ac:spMkLst>
        </pc:spChg>
        <pc:spChg chg="mod">
          <ac:chgData name="Paul Hamshere" userId="b1b654cdc9eea6d2" providerId="LiveId" clId="{7C3EE35B-110F-44CA-B5DB-9889D587F3A6}" dt="2024-07-09T17:54:05.395" v="64"/>
          <ac:spMkLst>
            <pc:docMk/>
            <pc:sldMk cId="2051824343" sldId="256"/>
            <ac:spMk id="84" creationId="{823FEC9E-A425-1A21-FDE6-F1D5A437BF29}"/>
          </ac:spMkLst>
        </pc:spChg>
        <pc:spChg chg="add mod">
          <ac:chgData name="Paul Hamshere" userId="b1b654cdc9eea6d2" providerId="LiveId" clId="{7C3EE35B-110F-44CA-B5DB-9889D587F3A6}" dt="2024-07-09T17:57:16.689" v="103" actId="14100"/>
          <ac:spMkLst>
            <pc:docMk/>
            <pc:sldMk cId="2051824343" sldId="256"/>
            <ac:spMk id="85" creationId="{4956F27B-E5D2-D1D0-E082-8B164E561E93}"/>
          </ac:spMkLst>
        </pc:spChg>
        <pc:spChg chg="add mod">
          <ac:chgData name="Paul Hamshere" userId="b1b654cdc9eea6d2" providerId="LiveId" clId="{7C3EE35B-110F-44CA-B5DB-9889D587F3A6}" dt="2024-07-09T17:54:10.946" v="65" actId="1076"/>
          <ac:spMkLst>
            <pc:docMk/>
            <pc:sldMk cId="2051824343" sldId="256"/>
            <ac:spMk id="86" creationId="{EE55CDA3-9417-C0B4-BF0B-3CDBEEBADCB5}"/>
          </ac:spMkLst>
        </pc:spChg>
        <pc:spChg chg="add mod ord">
          <ac:chgData name="Paul Hamshere" userId="b1b654cdc9eea6d2" providerId="LiveId" clId="{7C3EE35B-110F-44CA-B5DB-9889D587F3A6}" dt="2024-07-09T17:58:21.377" v="120" actId="166"/>
          <ac:spMkLst>
            <pc:docMk/>
            <pc:sldMk cId="2051824343" sldId="256"/>
            <ac:spMk id="87" creationId="{CAB45391-40A7-D94C-1DBE-3F6FB542833B}"/>
          </ac:spMkLst>
        </pc:spChg>
        <pc:spChg chg="add mod">
          <ac:chgData name="Paul Hamshere" userId="b1b654cdc9eea6d2" providerId="LiveId" clId="{7C3EE35B-110F-44CA-B5DB-9889D587F3A6}" dt="2024-07-09T17:54:30.937" v="67" actId="1076"/>
          <ac:spMkLst>
            <pc:docMk/>
            <pc:sldMk cId="2051824343" sldId="256"/>
            <ac:spMk id="88" creationId="{F8630504-35D6-8C88-5A76-0FC532D1E399}"/>
          </ac:spMkLst>
        </pc:spChg>
        <pc:spChg chg="mod">
          <ac:chgData name="Paul Hamshere" userId="b1b654cdc9eea6d2" providerId="LiveId" clId="{7C3EE35B-110F-44CA-B5DB-9889D587F3A6}" dt="2024-07-09T17:54:14.963" v="66"/>
          <ac:spMkLst>
            <pc:docMk/>
            <pc:sldMk cId="2051824343" sldId="256"/>
            <ac:spMk id="90" creationId="{F18E9675-A154-ED68-1EF0-F58EB5D70D85}"/>
          </ac:spMkLst>
        </pc:spChg>
        <pc:spChg chg="mod">
          <ac:chgData name="Paul Hamshere" userId="b1b654cdc9eea6d2" providerId="LiveId" clId="{7C3EE35B-110F-44CA-B5DB-9889D587F3A6}" dt="2024-07-09T17:54:14.963" v="66"/>
          <ac:spMkLst>
            <pc:docMk/>
            <pc:sldMk cId="2051824343" sldId="256"/>
            <ac:spMk id="93" creationId="{41A342A1-1B01-D95A-E32F-ACD99AEBF298}"/>
          </ac:spMkLst>
        </pc:spChg>
        <pc:spChg chg="add mod">
          <ac:chgData name="Paul Hamshere" userId="b1b654cdc9eea6d2" providerId="LiveId" clId="{7C3EE35B-110F-44CA-B5DB-9889D587F3A6}" dt="2024-07-09T17:54:30.937" v="67" actId="1076"/>
          <ac:spMkLst>
            <pc:docMk/>
            <pc:sldMk cId="2051824343" sldId="256"/>
            <ac:spMk id="95" creationId="{683E7416-F923-2009-4C94-3DE45BC66D7E}"/>
          </ac:spMkLst>
        </pc:spChg>
        <pc:spChg chg="add mod">
          <ac:chgData name="Paul Hamshere" userId="b1b654cdc9eea6d2" providerId="LiveId" clId="{7C3EE35B-110F-44CA-B5DB-9889D587F3A6}" dt="2024-07-09T17:55:03.624" v="74" actId="164"/>
          <ac:spMkLst>
            <pc:docMk/>
            <pc:sldMk cId="2051824343" sldId="256"/>
            <ac:spMk id="96" creationId="{55E8CD69-2D5C-E375-47CD-A7A0A5C7D2D2}"/>
          </ac:spMkLst>
        </pc:spChg>
        <pc:spChg chg="add mod">
          <ac:chgData name="Paul Hamshere" userId="b1b654cdc9eea6d2" providerId="LiveId" clId="{7C3EE35B-110F-44CA-B5DB-9889D587F3A6}" dt="2024-07-09T17:55:03.624" v="74" actId="164"/>
          <ac:spMkLst>
            <pc:docMk/>
            <pc:sldMk cId="2051824343" sldId="256"/>
            <ac:spMk id="100" creationId="{543F81D8-D607-7691-84A7-11A111E2B313}"/>
          </ac:spMkLst>
        </pc:spChg>
        <pc:spChg chg="mod">
          <ac:chgData name="Paul Hamshere" userId="b1b654cdc9eea6d2" providerId="LiveId" clId="{7C3EE35B-110F-44CA-B5DB-9889D587F3A6}" dt="2024-07-09T17:55:10.531" v="76"/>
          <ac:spMkLst>
            <pc:docMk/>
            <pc:sldMk cId="2051824343" sldId="256"/>
            <ac:spMk id="103" creationId="{1AFB6CF2-22E9-E7A5-E3FC-621E9B07CCFA}"/>
          </ac:spMkLst>
        </pc:spChg>
        <pc:spChg chg="mod">
          <ac:chgData name="Paul Hamshere" userId="b1b654cdc9eea6d2" providerId="LiveId" clId="{7C3EE35B-110F-44CA-B5DB-9889D587F3A6}" dt="2024-07-09T17:55:10.531" v="76"/>
          <ac:spMkLst>
            <pc:docMk/>
            <pc:sldMk cId="2051824343" sldId="256"/>
            <ac:spMk id="107" creationId="{64F5A0CB-D48D-2AA9-0F89-9ADD8A453F0A}"/>
          </ac:spMkLst>
        </pc:spChg>
        <pc:spChg chg="add mod">
          <ac:chgData name="Paul Hamshere" userId="b1b654cdc9eea6d2" providerId="LiveId" clId="{7C3EE35B-110F-44CA-B5DB-9889D587F3A6}" dt="2024-07-09T17:56:56.917" v="97" actId="1076"/>
          <ac:spMkLst>
            <pc:docMk/>
            <pc:sldMk cId="2051824343" sldId="256"/>
            <ac:spMk id="108" creationId="{B6D72AA7-DA60-9BDA-CCED-79E38A9DB93F}"/>
          </ac:spMkLst>
        </pc:spChg>
        <pc:spChg chg="add mod">
          <ac:chgData name="Paul Hamshere" userId="b1b654cdc9eea6d2" providerId="LiveId" clId="{7C3EE35B-110F-44CA-B5DB-9889D587F3A6}" dt="2024-07-09T17:57:13.684" v="102" actId="14100"/>
          <ac:spMkLst>
            <pc:docMk/>
            <pc:sldMk cId="2051824343" sldId="256"/>
            <ac:spMk id="109" creationId="{7887D450-483C-00B6-DBE6-E58536A553DB}"/>
          </ac:spMkLst>
        </pc:spChg>
        <pc:spChg chg="add mod">
          <ac:chgData name="Paul Hamshere" userId="b1b654cdc9eea6d2" providerId="LiveId" clId="{7C3EE35B-110F-44CA-B5DB-9889D587F3A6}" dt="2024-07-09T18:09:08.185" v="148" actId="1076"/>
          <ac:spMkLst>
            <pc:docMk/>
            <pc:sldMk cId="2051824343" sldId="256"/>
            <ac:spMk id="114" creationId="{EE103F15-8898-79F2-2CB1-048B56F0EB22}"/>
          </ac:spMkLst>
        </pc:spChg>
        <pc:spChg chg="add mod">
          <ac:chgData name="Paul Hamshere" userId="b1b654cdc9eea6d2" providerId="LiveId" clId="{7C3EE35B-110F-44CA-B5DB-9889D587F3A6}" dt="2024-07-09T18:09:24.411" v="154" actId="20577"/>
          <ac:spMkLst>
            <pc:docMk/>
            <pc:sldMk cId="2051824343" sldId="256"/>
            <ac:spMk id="115" creationId="{F39CD10C-BBA8-78EA-F1DF-2D20C3E8AF07}"/>
          </ac:spMkLst>
        </pc:spChg>
        <pc:grpChg chg="mod">
          <ac:chgData name="Paul Hamshere" userId="b1b654cdc9eea6d2" providerId="LiveId" clId="{7C3EE35B-110F-44CA-B5DB-9889D587F3A6}" dt="2024-07-09T17:44:42.856" v="46" actId="1076"/>
          <ac:grpSpMkLst>
            <pc:docMk/>
            <pc:sldMk cId="2051824343" sldId="256"/>
            <ac:grpSpMk id="29" creationId="{F0B6FF58-AADB-7A4C-0F7B-5814502F8180}"/>
          </ac:grpSpMkLst>
        </pc:grpChg>
        <pc:grpChg chg="mod">
          <ac:chgData name="Paul Hamshere" userId="b1b654cdc9eea6d2" providerId="LiveId" clId="{7C3EE35B-110F-44CA-B5DB-9889D587F3A6}" dt="2024-07-09T17:44:36.349" v="45" actId="1036"/>
          <ac:grpSpMkLst>
            <pc:docMk/>
            <pc:sldMk cId="2051824343" sldId="256"/>
            <ac:grpSpMk id="47" creationId="{48B1502B-846F-B7A4-9C8B-70B75030C95A}"/>
          </ac:grpSpMkLst>
        </pc:grpChg>
        <pc:grpChg chg="mod">
          <ac:chgData name="Paul Hamshere" userId="b1b654cdc9eea6d2" providerId="LiveId" clId="{7C3EE35B-110F-44CA-B5DB-9889D587F3A6}" dt="2024-07-09T17:44:29.724" v="30" actId="1036"/>
          <ac:grpSpMkLst>
            <pc:docMk/>
            <pc:sldMk cId="2051824343" sldId="256"/>
            <ac:grpSpMk id="60" creationId="{1564A4B1-4C85-D617-E33F-BDEF39B928BC}"/>
          </ac:grpSpMkLst>
        </pc:grpChg>
        <pc:grpChg chg="add mod">
          <ac:chgData name="Paul Hamshere" userId="b1b654cdc9eea6d2" providerId="LiveId" clId="{7C3EE35B-110F-44CA-B5DB-9889D587F3A6}" dt="2024-07-09T17:50:39.347" v="58" actId="1076"/>
          <ac:grpSpMkLst>
            <pc:docMk/>
            <pc:sldMk cId="2051824343" sldId="256"/>
            <ac:grpSpMk id="62" creationId="{BF94DB7D-E3BC-3947-D166-F45F0D042C0C}"/>
          </ac:grpSpMkLst>
        </pc:grpChg>
        <pc:grpChg chg="mod">
          <ac:chgData name="Paul Hamshere" userId="b1b654cdc9eea6d2" providerId="LiveId" clId="{7C3EE35B-110F-44CA-B5DB-9889D587F3A6}" dt="2024-07-09T17:45:06.863" v="51"/>
          <ac:grpSpMkLst>
            <pc:docMk/>
            <pc:sldMk cId="2051824343" sldId="256"/>
            <ac:grpSpMk id="65" creationId="{A35C2FD2-754C-912B-5C4E-2666B9A5BBA8}"/>
          </ac:grpSpMkLst>
        </pc:grpChg>
        <pc:grpChg chg="add mod">
          <ac:chgData name="Paul Hamshere" userId="b1b654cdc9eea6d2" providerId="LiveId" clId="{7C3EE35B-110F-44CA-B5DB-9889D587F3A6}" dt="2024-07-09T17:51:01.820" v="63" actId="1076"/>
          <ac:grpSpMkLst>
            <pc:docMk/>
            <pc:sldMk cId="2051824343" sldId="256"/>
            <ac:grpSpMk id="70" creationId="{5AE3225D-B0BB-52EA-EA80-BE42B536FC75}"/>
          </ac:grpSpMkLst>
        </pc:grpChg>
        <pc:grpChg chg="mod">
          <ac:chgData name="Paul Hamshere" userId="b1b654cdc9eea6d2" providerId="LiveId" clId="{7C3EE35B-110F-44CA-B5DB-9889D587F3A6}" dt="2024-07-09T17:50:50.212" v="60"/>
          <ac:grpSpMkLst>
            <pc:docMk/>
            <pc:sldMk cId="2051824343" sldId="256"/>
            <ac:grpSpMk id="73" creationId="{0B42F31C-1298-526F-E315-6A5FF0C39609}"/>
          </ac:grpSpMkLst>
        </pc:grpChg>
        <pc:grpChg chg="add del mod">
          <ac:chgData name="Paul Hamshere" userId="b1b654cdc9eea6d2" providerId="LiveId" clId="{7C3EE35B-110F-44CA-B5DB-9889D587F3A6}" dt="2024-07-09T17:54:46.210" v="71" actId="478"/>
          <ac:grpSpMkLst>
            <pc:docMk/>
            <pc:sldMk cId="2051824343" sldId="256"/>
            <ac:grpSpMk id="79" creationId="{14910DF2-E429-AFC9-85F4-2D5363896C3C}"/>
          </ac:grpSpMkLst>
        </pc:grpChg>
        <pc:grpChg chg="add del mod">
          <ac:chgData name="Paul Hamshere" userId="b1b654cdc9eea6d2" providerId="LiveId" clId="{7C3EE35B-110F-44CA-B5DB-9889D587F3A6}" dt="2024-07-09T17:54:41.421" v="70" actId="478"/>
          <ac:grpSpMkLst>
            <pc:docMk/>
            <pc:sldMk cId="2051824343" sldId="256"/>
            <ac:grpSpMk id="89" creationId="{C8C77BE8-0B6D-D386-1DE2-601C4A870763}"/>
          </ac:grpSpMkLst>
        </pc:grpChg>
        <pc:grpChg chg="add mod">
          <ac:chgData name="Paul Hamshere" userId="b1b654cdc9eea6d2" providerId="LiveId" clId="{7C3EE35B-110F-44CA-B5DB-9889D587F3A6}" dt="2024-07-09T17:55:55.749" v="84" actId="1076"/>
          <ac:grpSpMkLst>
            <pc:docMk/>
            <pc:sldMk cId="2051824343" sldId="256"/>
            <ac:grpSpMk id="101" creationId="{FF551021-A14D-BDD7-90C8-3EAD11CB3537}"/>
          </ac:grpSpMkLst>
        </pc:grpChg>
        <pc:grpChg chg="add mod">
          <ac:chgData name="Paul Hamshere" userId="b1b654cdc9eea6d2" providerId="LiveId" clId="{7C3EE35B-110F-44CA-B5DB-9889D587F3A6}" dt="2024-07-09T17:55:19.204" v="78" actId="1037"/>
          <ac:grpSpMkLst>
            <pc:docMk/>
            <pc:sldMk cId="2051824343" sldId="256"/>
            <ac:grpSpMk id="102" creationId="{363B335A-0BB5-C098-2DD5-DE0C7B83E3F3}"/>
          </ac:grpSpMkLst>
        </pc:grpChg>
        <pc:cxnChg chg="mod">
          <ac:chgData name="Paul Hamshere" userId="b1b654cdc9eea6d2" providerId="LiveId" clId="{7C3EE35B-110F-44CA-B5DB-9889D587F3A6}" dt="2024-07-09T17:56:33.373" v="92" actId="14100"/>
          <ac:cxnSpMkLst>
            <pc:docMk/>
            <pc:sldMk cId="2051824343" sldId="256"/>
            <ac:cxnSpMk id="43" creationId="{D43A12CD-F741-4EF0-9160-BB0D6A96E4C1}"/>
          </ac:cxnSpMkLst>
        </pc:cxnChg>
        <pc:cxnChg chg="del">
          <ac:chgData name="Paul Hamshere" userId="b1b654cdc9eea6d2" providerId="LiveId" clId="{7C3EE35B-110F-44CA-B5DB-9889D587F3A6}" dt="2024-07-09T17:56:43.442" v="94" actId="478"/>
          <ac:cxnSpMkLst>
            <pc:docMk/>
            <pc:sldMk cId="2051824343" sldId="256"/>
            <ac:cxnSpMk id="44" creationId="{29DBF1A2-E702-32DD-7724-3DCBF819292C}"/>
          </ac:cxnSpMkLst>
        </pc:cxnChg>
        <pc:cxnChg chg="mod ord">
          <ac:chgData name="Paul Hamshere" userId="b1b654cdc9eea6d2" providerId="LiveId" clId="{7C3EE35B-110F-44CA-B5DB-9889D587F3A6}" dt="2024-07-09T17:56:28.665" v="91" actId="14100"/>
          <ac:cxnSpMkLst>
            <pc:docMk/>
            <pc:sldMk cId="2051824343" sldId="256"/>
            <ac:cxnSpMk id="53" creationId="{D75F27BB-D285-B94E-4FA0-AE684870DA07}"/>
          </ac:cxnSpMkLst>
        </pc:cxnChg>
        <pc:cxnChg chg="del ord">
          <ac:chgData name="Paul Hamshere" userId="b1b654cdc9eea6d2" providerId="LiveId" clId="{7C3EE35B-110F-44CA-B5DB-9889D587F3A6}" dt="2024-07-09T17:56:48.001" v="96" actId="478"/>
          <ac:cxnSpMkLst>
            <pc:docMk/>
            <pc:sldMk cId="2051824343" sldId="256"/>
            <ac:cxnSpMk id="54" creationId="{89069E87-5383-C339-F5B7-1A997BB5A4C1}"/>
          </ac:cxnSpMkLst>
        </pc:cxnChg>
        <pc:cxnChg chg="mod">
          <ac:chgData name="Paul Hamshere" userId="b1b654cdc9eea6d2" providerId="LiveId" clId="{7C3EE35B-110F-44CA-B5DB-9889D587F3A6}" dt="2024-07-09T17:45:06.863" v="51"/>
          <ac:cxnSpMkLst>
            <pc:docMk/>
            <pc:sldMk cId="2051824343" sldId="256"/>
            <ac:cxnSpMk id="66" creationId="{4D4816E2-23D0-E551-E65A-57F53939504E}"/>
          </ac:cxnSpMkLst>
        </pc:cxnChg>
        <pc:cxnChg chg="mod">
          <ac:chgData name="Paul Hamshere" userId="b1b654cdc9eea6d2" providerId="LiveId" clId="{7C3EE35B-110F-44CA-B5DB-9889D587F3A6}" dt="2024-07-09T17:45:06.863" v="51"/>
          <ac:cxnSpMkLst>
            <pc:docMk/>
            <pc:sldMk cId="2051824343" sldId="256"/>
            <ac:cxnSpMk id="67" creationId="{C4A7EB74-B05D-41F0-265F-D78B32DB842F}"/>
          </ac:cxnSpMkLst>
        </pc:cxnChg>
        <pc:cxnChg chg="mod">
          <ac:chgData name="Paul Hamshere" userId="b1b654cdc9eea6d2" providerId="LiveId" clId="{7C3EE35B-110F-44CA-B5DB-9889D587F3A6}" dt="2024-07-09T17:45:06.863" v="51"/>
          <ac:cxnSpMkLst>
            <pc:docMk/>
            <pc:sldMk cId="2051824343" sldId="256"/>
            <ac:cxnSpMk id="68" creationId="{101CD8AF-32D3-1B4D-F5CA-649EA5BE63BF}"/>
          </ac:cxnSpMkLst>
        </pc:cxnChg>
        <pc:cxnChg chg="mod">
          <ac:chgData name="Paul Hamshere" userId="b1b654cdc9eea6d2" providerId="LiveId" clId="{7C3EE35B-110F-44CA-B5DB-9889D587F3A6}" dt="2024-07-09T17:50:50.212" v="60"/>
          <ac:cxnSpMkLst>
            <pc:docMk/>
            <pc:sldMk cId="2051824343" sldId="256"/>
            <ac:cxnSpMk id="74" creationId="{1C4884B8-18F6-B59E-53FD-CD7F13FFB20C}"/>
          </ac:cxnSpMkLst>
        </pc:cxnChg>
        <pc:cxnChg chg="mod">
          <ac:chgData name="Paul Hamshere" userId="b1b654cdc9eea6d2" providerId="LiveId" clId="{7C3EE35B-110F-44CA-B5DB-9889D587F3A6}" dt="2024-07-09T17:50:50.212" v="60"/>
          <ac:cxnSpMkLst>
            <pc:docMk/>
            <pc:sldMk cId="2051824343" sldId="256"/>
            <ac:cxnSpMk id="75" creationId="{D2692778-3297-FBC2-BD5C-AE12DE9BA840}"/>
          </ac:cxnSpMkLst>
        </pc:cxnChg>
        <pc:cxnChg chg="mod">
          <ac:chgData name="Paul Hamshere" userId="b1b654cdc9eea6d2" providerId="LiveId" clId="{7C3EE35B-110F-44CA-B5DB-9889D587F3A6}" dt="2024-07-09T17:50:50.212" v="60"/>
          <ac:cxnSpMkLst>
            <pc:docMk/>
            <pc:sldMk cId="2051824343" sldId="256"/>
            <ac:cxnSpMk id="76" creationId="{9ED86120-87CB-83CE-92E7-28DF111627CF}"/>
          </ac:cxnSpMkLst>
        </pc:cxnChg>
        <pc:cxnChg chg="mod">
          <ac:chgData name="Paul Hamshere" userId="b1b654cdc9eea6d2" providerId="LiveId" clId="{7C3EE35B-110F-44CA-B5DB-9889D587F3A6}" dt="2024-07-09T17:54:05.395" v="64"/>
          <ac:cxnSpMkLst>
            <pc:docMk/>
            <pc:sldMk cId="2051824343" sldId="256"/>
            <ac:cxnSpMk id="81" creationId="{7E21ACFF-38A4-BB10-08B0-622D494C66CC}"/>
          </ac:cxnSpMkLst>
        </pc:cxnChg>
        <pc:cxnChg chg="mod">
          <ac:chgData name="Paul Hamshere" userId="b1b654cdc9eea6d2" providerId="LiveId" clId="{7C3EE35B-110F-44CA-B5DB-9889D587F3A6}" dt="2024-07-09T17:54:05.395" v="64"/>
          <ac:cxnSpMkLst>
            <pc:docMk/>
            <pc:sldMk cId="2051824343" sldId="256"/>
            <ac:cxnSpMk id="82" creationId="{523E0040-D76C-40DD-7AAA-72816F29FE16}"/>
          </ac:cxnSpMkLst>
        </pc:cxnChg>
        <pc:cxnChg chg="mod">
          <ac:chgData name="Paul Hamshere" userId="b1b654cdc9eea6d2" providerId="LiveId" clId="{7C3EE35B-110F-44CA-B5DB-9889D587F3A6}" dt="2024-07-09T17:54:05.395" v="64"/>
          <ac:cxnSpMkLst>
            <pc:docMk/>
            <pc:sldMk cId="2051824343" sldId="256"/>
            <ac:cxnSpMk id="83" creationId="{8EF3BE7A-88A2-6DCC-DF14-96DA469027D5}"/>
          </ac:cxnSpMkLst>
        </pc:cxnChg>
        <pc:cxnChg chg="del mod">
          <ac:chgData name="Paul Hamshere" userId="b1b654cdc9eea6d2" providerId="LiveId" clId="{7C3EE35B-110F-44CA-B5DB-9889D587F3A6}" dt="2024-07-09T17:54:38.102" v="69" actId="478"/>
          <ac:cxnSpMkLst>
            <pc:docMk/>
            <pc:sldMk cId="2051824343" sldId="256"/>
            <ac:cxnSpMk id="91" creationId="{ABDEB62B-EC1B-2150-671C-B5141D06AFA5}"/>
          </ac:cxnSpMkLst>
        </pc:cxnChg>
        <pc:cxnChg chg="mod">
          <ac:chgData name="Paul Hamshere" userId="b1b654cdc9eea6d2" providerId="LiveId" clId="{7C3EE35B-110F-44CA-B5DB-9889D587F3A6}" dt="2024-07-09T17:54:14.963" v="66"/>
          <ac:cxnSpMkLst>
            <pc:docMk/>
            <pc:sldMk cId="2051824343" sldId="256"/>
            <ac:cxnSpMk id="92" creationId="{978FCB93-AD79-C79B-52BA-BCFDCA4250E1}"/>
          </ac:cxnSpMkLst>
        </pc:cxnChg>
        <pc:cxnChg chg="del mod">
          <ac:chgData name="Paul Hamshere" userId="b1b654cdc9eea6d2" providerId="LiveId" clId="{7C3EE35B-110F-44CA-B5DB-9889D587F3A6}" dt="2024-07-09T17:54:35.634" v="68" actId="478"/>
          <ac:cxnSpMkLst>
            <pc:docMk/>
            <pc:sldMk cId="2051824343" sldId="256"/>
            <ac:cxnSpMk id="94" creationId="{CC39A83E-246F-A824-5B91-64BF9791CDFF}"/>
          </ac:cxnSpMkLst>
        </pc:cxnChg>
        <pc:cxnChg chg="add mod">
          <ac:chgData name="Paul Hamshere" userId="b1b654cdc9eea6d2" providerId="LiveId" clId="{7C3EE35B-110F-44CA-B5DB-9889D587F3A6}" dt="2024-07-09T17:56:12.697" v="89" actId="14100"/>
          <ac:cxnSpMkLst>
            <pc:docMk/>
            <pc:sldMk cId="2051824343" sldId="256"/>
            <ac:cxnSpMk id="97" creationId="{14CC86E1-BAB6-137E-B407-4BC885273EFC}"/>
          </ac:cxnSpMkLst>
        </pc:cxnChg>
        <pc:cxnChg chg="add mod">
          <ac:chgData name="Paul Hamshere" userId="b1b654cdc9eea6d2" providerId="LiveId" clId="{7C3EE35B-110F-44CA-B5DB-9889D587F3A6}" dt="2024-07-09T17:55:03.624" v="74" actId="164"/>
          <ac:cxnSpMkLst>
            <pc:docMk/>
            <pc:sldMk cId="2051824343" sldId="256"/>
            <ac:cxnSpMk id="98" creationId="{D4C62A7A-74EB-76B1-6449-CBEFB3417D50}"/>
          </ac:cxnSpMkLst>
        </pc:cxnChg>
        <pc:cxnChg chg="add del mod">
          <ac:chgData name="Paul Hamshere" userId="b1b654cdc9eea6d2" providerId="LiveId" clId="{7C3EE35B-110F-44CA-B5DB-9889D587F3A6}" dt="2024-07-09T17:57:03.827" v="100" actId="478"/>
          <ac:cxnSpMkLst>
            <pc:docMk/>
            <pc:sldMk cId="2051824343" sldId="256"/>
            <ac:cxnSpMk id="99" creationId="{92B881BD-66DC-659B-C3FC-B3CFD2EFDC91}"/>
          </ac:cxnSpMkLst>
        </pc:cxnChg>
        <pc:cxnChg chg="mod">
          <ac:chgData name="Paul Hamshere" userId="b1b654cdc9eea6d2" providerId="LiveId" clId="{7C3EE35B-110F-44CA-B5DB-9889D587F3A6}" dt="2024-07-09T17:56:21.777" v="90" actId="14100"/>
          <ac:cxnSpMkLst>
            <pc:docMk/>
            <pc:sldMk cId="2051824343" sldId="256"/>
            <ac:cxnSpMk id="104" creationId="{B2DFB7FB-1FEC-A9FD-22F3-F65D4D5D6813}"/>
          </ac:cxnSpMkLst>
        </pc:cxnChg>
        <pc:cxnChg chg="mod">
          <ac:chgData name="Paul Hamshere" userId="b1b654cdc9eea6d2" providerId="LiveId" clId="{7C3EE35B-110F-44CA-B5DB-9889D587F3A6}" dt="2024-07-09T17:55:10.531" v="76"/>
          <ac:cxnSpMkLst>
            <pc:docMk/>
            <pc:sldMk cId="2051824343" sldId="256"/>
            <ac:cxnSpMk id="105" creationId="{02CA018D-3129-665A-A635-8C57ED11D033}"/>
          </ac:cxnSpMkLst>
        </pc:cxnChg>
        <pc:cxnChg chg="del mod">
          <ac:chgData name="Paul Hamshere" userId="b1b654cdc9eea6d2" providerId="LiveId" clId="{7C3EE35B-110F-44CA-B5DB-9889D587F3A6}" dt="2024-07-09T17:56:58.739" v="98" actId="478"/>
          <ac:cxnSpMkLst>
            <pc:docMk/>
            <pc:sldMk cId="2051824343" sldId="256"/>
            <ac:cxnSpMk id="106" creationId="{561770C9-2872-D77C-DEE5-D324266B14CA}"/>
          </ac:cxnSpMkLst>
        </pc:cxnChg>
      </pc:sldChg>
      <pc:sldChg chg="modSp mod">
        <pc:chgData name="Paul Hamshere" userId="b1b654cdc9eea6d2" providerId="LiveId" clId="{7C3EE35B-110F-44CA-B5DB-9889D587F3A6}" dt="2024-07-16T19:06:02.870" v="289" actId="1076"/>
        <pc:sldMkLst>
          <pc:docMk/>
          <pc:sldMk cId="1762764037" sldId="257"/>
        </pc:sldMkLst>
        <pc:grpChg chg="mod">
          <ac:chgData name="Paul Hamshere" userId="b1b654cdc9eea6d2" providerId="LiveId" clId="{7C3EE35B-110F-44CA-B5DB-9889D587F3A6}" dt="2024-07-16T19:06:02.870" v="289" actId="1076"/>
          <ac:grpSpMkLst>
            <pc:docMk/>
            <pc:sldMk cId="1762764037" sldId="257"/>
            <ac:grpSpMk id="207" creationId="{2047F9E3-8A5F-368D-A2A9-A19D95CB04C1}"/>
          </ac:grpSpMkLst>
        </pc:grpChg>
      </pc:sldChg>
      <pc:sldChg chg="modSp mod">
        <pc:chgData name="Paul Hamshere" userId="b1b654cdc9eea6d2" providerId="LiveId" clId="{7C3EE35B-110F-44CA-B5DB-9889D587F3A6}" dt="2024-07-16T19:06:11.951" v="291" actId="1076"/>
        <pc:sldMkLst>
          <pc:docMk/>
          <pc:sldMk cId="2442368628" sldId="258"/>
        </pc:sldMkLst>
        <pc:grpChg chg="mod">
          <ac:chgData name="Paul Hamshere" userId="b1b654cdc9eea6d2" providerId="LiveId" clId="{7C3EE35B-110F-44CA-B5DB-9889D587F3A6}" dt="2024-07-16T19:06:11.951" v="291" actId="1076"/>
          <ac:grpSpMkLst>
            <pc:docMk/>
            <pc:sldMk cId="2442368628" sldId="258"/>
            <ac:grpSpMk id="119" creationId="{6B0D5748-ECEA-99B2-88B4-F7B61786682F}"/>
          </ac:grpSpMkLst>
        </pc:grpChg>
      </pc:sldChg>
      <pc:sldChg chg="addSp delSp modSp mod">
        <pc:chgData name="Paul Hamshere" userId="b1b654cdc9eea6d2" providerId="LiveId" clId="{7C3EE35B-110F-44CA-B5DB-9889D587F3A6}" dt="2024-07-16T19:08:18.025" v="305" actId="6549"/>
        <pc:sldMkLst>
          <pc:docMk/>
          <pc:sldMk cId="2535107277" sldId="263"/>
        </pc:sldMkLst>
        <pc:spChg chg="mod">
          <ac:chgData name="Paul Hamshere" userId="b1b654cdc9eea6d2" providerId="LiveId" clId="{7C3EE35B-110F-44CA-B5DB-9889D587F3A6}" dt="2024-07-16T19:08:18.025" v="305" actId="6549"/>
          <ac:spMkLst>
            <pc:docMk/>
            <pc:sldMk cId="2535107277" sldId="263"/>
            <ac:spMk id="4" creationId="{BF1AF3BA-2C86-1BC2-6E54-552EDC3DF9FC}"/>
          </ac:spMkLst>
        </pc:spChg>
        <pc:spChg chg="add mod">
          <ac:chgData name="Paul Hamshere" userId="b1b654cdc9eea6d2" providerId="LiveId" clId="{7C3EE35B-110F-44CA-B5DB-9889D587F3A6}" dt="2024-07-16T18:49:09.036" v="193" actId="1076"/>
          <ac:spMkLst>
            <pc:docMk/>
            <pc:sldMk cId="2535107277" sldId="263"/>
            <ac:spMk id="7" creationId="{11D9CF38-4A3F-1BFD-7DE4-584B0F16D790}"/>
          </ac:spMkLst>
        </pc:spChg>
        <pc:spChg chg="add mod">
          <ac:chgData name="Paul Hamshere" userId="b1b654cdc9eea6d2" providerId="LiveId" clId="{7C3EE35B-110F-44CA-B5DB-9889D587F3A6}" dt="2024-07-16T18:49:01.464" v="191" actId="1076"/>
          <ac:spMkLst>
            <pc:docMk/>
            <pc:sldMk cId="2535107277" sldId="263"/>
            <ac:spMk id="15" creationId="{B332D424-28D9-4978-79E3-A2F95F69C5B3}"/>
          </ac:spMkLst>
        </pc:spChg>
        <pc:spChg chg="add mod">
          <ac:chgData name="Paul Hamshere" userId="b1b654cdc9eea6d2" providerId="LiveId" clId="{7C3EE35B-110F-44CA-B5DB-9889D587F3A6}" dt="2024-07-16T18:49:01.464" v="191" actId="1076"/>
          <ac:spMkLst>
            <pc:docMk/>
            <pc:sldMk cId="2535107277" sldId="263"/>
            <ac:spMk id="16" creationId="{6A7E2739-BAF0-004A-5E37-442C8CC4AD94}"/>
          </ac:spMkLst>
        </pc:spChg>
        <pc:spChg chg="add mod">
          <ac:chgData name="Paul Hamshere" userId="b1b654cdc9eea6d2" providerId="LiveId" clId="{7C3EE35B-110F-44CA-B5DB-9889D587F3A6}" dt="2024-07-16T18:49:05.668" v="192" actId="1076"/>
          <ac:spMkLst>
            <pc:docMk/>
            <pc:sldMk cId="2535107277" sldId="263"/>
            <ac:spMk id="23" creationId="{82314B63-E6F5-9A89-550B-0114F92B9CBE}"/>
          </ac:spMkLst>
        </pc:spChg>
        <pc:spChg chg="add mod">
          <ac:chgData name="Paul Hamshere" userId="b1b654cdc9eea6d2" providerId="LiveId" clId="{7C3EE35B-110F-44CA-B5DB-9889D587F3A6}" dt="2024-07-16T18:49:15.685" v="195" actId="1076"/>
          <ac:spMkLst>
            <pc:docMk/>
            <pc:sldMk cId="2535107277" sldId="263"/>
            <ac:spMk id="25" creationId="{C54621FB-CFB2-7603-7C9C-3A37DFAAB108}"/>
          </ac:spMkLst>
        </pc:spChg>
        <pc:spChg chg="add mod">
          <ac:chgData name="Paul Hamshere" userId="b1b654cdc9eea6d2" providerId="LiveId" clId="{7C3EE35B-110F-44CA-B5DB-9889D587F3A6}" dt="2024-07-16T18:49:18.393" v="196" actId="1076"/>
          <ac:spMkLst>
            <pc:docMk/>
            <pc:sldMk cId="2535107277" sldId="263"/>
            <ac:spMk id="27" creationId="{0F9DCC87-F25D-10FB-2065-BFAA6D079CDE}"/>
          </ac:spMkLst>
        </pc:spChg>
        <pc:spChg chg="add mod">
          <ac:chgData name="Paul Hamshere" userId="b1b654cdc9eea6d2" providerId="LiveId" clId="{7C3EE35B-110F-44CA-B5DB-9889D587F3A6}" dt="2024-07-16T18:49:21.924" v="197" actId="1076"/>
          <ac:spMkLst>
            <pc:docMk/>
            <pc:sldMk cId="2535107277" sldId="263"/>
            <ac:spMk id="30" creationId="{C69DD170-5A74-9088-D974-74171585FCEB}"/>
          </ac:spMkLst>
        </pc:spChg>
        <pc:spChg chg="add mod">
          <ac:chgData name="Paul Hamshere" userId="b1b654cdc9eea6d2" providerId="LiveId" clId="{7C3EE35B-110F-44CA-B5DB-9889D587F3A6}" dt="2024-07-16T18:49:12.957" v="194" actId="1076"/>
          <ac:spMkLst>
            <pc:docMk/>
            <pc:sldMk cId="2535107277" sldId="263"/>
            <ac:spMk id="31" creationId="{C1C9D9F4-7154-F69E-E7A9-E3E1954F3A9D}"/>
          </ac:spMkLst>
        </pc:spChg>
        <pc:spChg chg="mod">
          <ac:chgData name="Paul Hamshere" userId="b1b654cdc9eea6d2" providerId="LiveId" clId="{7C3EE35B-110F-44CA-B5DB-9889D587F3A6}" dt="2024-07-16T18:51:10.259" v="217"/>
          <ac:spMkLst>
            <pc:docMk/>
            <pc:sldMk cId="2535107277" sldId="263"/>
            <ac:spMk id="59" creationId="{55DF0F1F-DEEB-37B1-8528-2BE105BC7745}"/>
          </ac:spMkLst>
        </pc:spChg>
        <pc:spChg chg="mod">
          <ac:chgData name="Paul Hamshere" userId="b1b654cdc9eea6d2" providerId="LiveId" clId="{7C3EE35B-110F-44CA-B5DB-9889D587F3A6}" dt="2024-07-16T18:51:10.259" v="217"/>
          <ac:spMkLst>
            <pc:docMk/>
            <pc:sldMk cId="2535107277" sldId="263"/>
            <ac:spMk id="81" creationId="{EF271D17-139C-DE68-01F2-FB79B1AFD11D}"/>
          </ac:spMkLst>
        </pc:spChg>
        <pc:spChg chg="mod">
          <ac:chgData name="Paul Hamshere" userId="b1b654cdc9eea6d2" providerId="LiveId" clId="{7C3EE35B-110F-44CA-B5DB-9889D587F3A6}" dt="2024-07-16T18:51:10.259" v="217"/>
          <ac:spMkLst>
            <pc:docMk/>
            <pc:sldMk cId="2535107277" sldId="263"/>
            <ac:spMk id="82" creationId="{B161E072-1DFD-6239-CECF-71E45319C901}"/>
          </ac:spMkLst>
        </pc:spChg>
        <pc:spChg chg="mod">
          <ac:chgData name="Paul Hamshere" userId="b1b654cdc9eea6d2" providerId="LiveId" clId="{7C3EE35B-110F-44CA-B5DB-9889D587F3A6}" dt="2024-07-16T18:51:10.259" v="217"/>
          <ac:spMkLst>
            <pc:docMk/>
            <pc:sldMk cId="2535107277" sldId="263"/>
            <ac:spMk id="83" creationId="{3F813922-C875-EB54-6EAD-60C056EC4E7C}"/>
          </ac:spMkLst>
        </pc:spChg>
        <pc:spChg chg="mod">
          <ac:chgData name="Paul Hamshere" userId="b1b654cdc9eea6d2" providerId="LiveId" clId="{7C3EE35B-110F-44CA-B5DB-9889D587F3A6}" dt="2024-07-16T18:51:10.259" v="217"/>
          <ac:spMkLst>
            <pc:docMk/>
            <pc:sldMk cId="2535107277" sldId="263"/>
            <ac:spMk id="85" creationId="{F33BB387-3147-EF26-9407-9AC2DB85AEC1}"/>
          </ac:spMkLst>
        </pc:spChg>
        <pc:spChg chg="mod">
          <ac:chgData name="Paul Hamshere" userId="b1b654cdc9eea6d2" providerId="LiveId" clId="{7C3EE35B-110F-44CA-B5DB-9889D587F3A6}" dt="2024-07-16T18:51:10.259" v="217"/>
          <ac:spMkLst>
            <pc:docMk/>
            <pc:sldMk cId="2535107277" sldId="263"/>
            <ac:spMk id="89" creationId="{2AA456E5-778B-F668-2E24-8512031D14D0}"/>
          </ac:spMkLst>
        </pc:spChg>
        <pc:spChg chg="mod">
          <ac:chgData name="Paul Hamshere" userId="b1b654cdc9eea6d2" providerId="LiveId" clId="{7C3EE35B-110F-44CA-B5DB-9889D587F3A6}" dt="2024-07-16T18:51:10.259" v="217"/>
          <ac:spMkLst>
            <pc:docMk/>
            <pc:sldMk cId="2535107277" sldId="263"/>
            <ac:spMk id="90" creationId="{1D4A47F0-637B-9282-A42A-BF15B3DC77E8}"/>
          </ac:spMkLst>
        </pc:spChg>
        <pc:spChg chg="mod">
          <ac:chgData name="Paul Hamshere" userId="b1b654cdc9eea6d2" providerId="LiveId" clId="{7C3EE35B-110F-44CA-B5DB-9889D587F3A6}" dt="2024-07-16T18:51:10.259" v="217"/>
          <ac:spMkLst>
            <pc:docMk/>
            <pc:sldMk cId="2535107277" sldId="263"/>
            <ac:spMk id="92" creationId="{2E0004E5-FF11-6550-3620-DB7BC6EB6A55}"/>
          </ac:spMkLst>
        </pc:spChg>
        <pc:spChg chg="mod">
          <ac:chgData name="Paul Hamshere" userId="b1b654cdc9eea6d2" providerId="LiveId" clId="{7C3EE35B-110F-44CA-B5DB-9889D587F3A6}" dt="2024-07-16T18:51:10.259" v="217"/>
          <ac:spMkLst>
            <pc:docMk/>
            <pc:sldMk cId="2535107277" sldId="263"/>
            <ac:spMk id="99" creationId="{4FC87D88-1F39-A0D7-AA0E-974E569BBAE6}"/>
          </ac:spMkLst>
        </pc:spChg>
        <pc:spChg chg="del">
          <ac:chgData name="Paul Hamshere" userId="b1b654cdc9eea6d2" providerId="LiveId" clId="{7C3EE35B-110F-44CA-B5DB-9889D587F3A6}" dt="2024-07-16T18:50:37.519" v="209" actId="478"/>
          <ac:spMkLst>
            <pc:docMk/>
            <pc:sldMk cId="2535107277" sldId="263"/>
            <ac:spMk id="128" creationId="{802B0A7E-FB9D-F467-C36D-9AFAACAD3379}"/>
          </ac:spMkLst>
        </pc:spChg>
        <pc:spChg chg="del">
          <ac:chgData name="Paul Hamshere" userId="b1b654cdc9eea6d2" providerId="LiveId" clId="{7C3EE35B-110F-44CA-B5DB-9889D587F3A6}" dt="2024-07-16T18:50:38.654" v="210" actId="478"/>
          <ac:spMkLst>
            <pc:docMk/>
            <pc:sldMk cId="2535107277" sldId="263"/>
            <ac:spMk id="129" creationId="{1494EA56-972D-F6B3-D6B9-F4385112A28E}"/>
          </ac:spMkLst>
        </pc:spChg>
        <pc:spChg chg="del">
          <ac:chgData name="Paul Hamshere" userId="b1b654cdc9eea6d2" providerId="LiveId" clId="{7C3EE35B-110F-44CA-B5DB-9889D587F3A6}" dt="2024-07-16T18:50:39.497" v="211" actId="478"/>
          <ac:spMkLst>
            <pc:docMk/>
            <pc:sldMk cId="2535107277" sldId="263"/>
            <ac:spMk id="130" creationId="{7DDE93C4-8F6D-962E-7F48-20C6701CC1EC}"/>
          </ac:spMkLst>
        </pc:spChg>
        <pc:spChg chg="del">
          <ac:chgData name="Paul Hamshere" userId="b1b654cdc9eea6d2" providerId="LiveId" clId="{7C3EE35B-110F-44CA-B5DB-9889D587F3A6}" dt="2024-07-16T18:50:42.391" v="213" actId="478"/>
          <ac:spMkLst>
            <pc:docMk/>
            <pc:sldMk cId="2535107277" sldId="263"/>
            <ac:spMk id="131" creationId="{58DAF374-0B35-058A-5AE2-E6FCEDA06F6D}"/>
          </ac:spMkLst>
        </pc:spChg>
        <pc:spChg chg="del">
          <ac:chgData name="Paul Hamshere" userId="b1b654cdc9eea6d2" providerId="LiveId" clId="{7C3EE35B-110F-44CA-B5DB-9889D587F3A6}" dt="2024-07-16T18:50:45.709" v="216" actId="478"/>
          <ac:spMkLst>
            <pc:docMk/>
            <pc:sldMk cId="2535107277" sldId="263"/>
            <ac:spMk id="132" creationId="{61B1F5F2-F078-21DE-AD15-213DA461C2B6}"/>
          </ac:spMkLst>
        </pc:spChg>
        <pc:spChg chg="del">
          <ac:chgData name="Paul Hamshere" userId="b1b654cdc9eea6d2" providerId="LiveId" clId="{7C3EE35B-110F-44CA-B5DB-9889D587F3A6}" dt="2024-07-16T18:50:44.416" v="215" actId="478"/>
          <ac:spMkLst>
            <pc:docMk/>
            <pc:sldMk cId="2535107277" sldId="263"/>
            <ac:spMk id="133" creationId="{4CC97A73-9FE5-40DA-FC79-56496C08DB6D}"/>
          </ac:spMkLst>
        </pc:spChg>
        <pc:spChg chg="del">
          <ac:chgData name="Paul Hamshere" userId="b1b654cdc9eea6d2" providerId="LiveId" clId="{7C3EE35B-110F-44CA-B5DB-9889D587F3A6}" dt="2024-07-16T18:50:43.352" v="214" actId="478"/>
          <ac:spMkLst>
            <pc:docMk/>
            <pc:sldMk cId="2535107277" sldId="263"/>
            <ac:spMk id="134" creationId="{6D711453-3A02-24FA-D6CE-1C747F8BCFB2}"/>
          </ac:spMkLst>
        </pc:spChg>
        <pc:spChg chg="del">
          <ac:chgData name="Paul Hamshere" userId="b1b654cdc9eea6d2" providerId="LiveId" clId="{7C3EE35B-110F-44CA-B5DB-9889D587F3A6}" dt="2024-07-16T18:50:40.813" v="212" actId="478"/>
          <ac:spMkLst>
            <pc:docMk/>
            <pc:sldMk cId="2535107277" sldId="263"/>
            <ac:spMk id="135" creationId="{1DBA30E7-8A55-AAD1-20C4-64D109CB79ED}"/>
          </ac:spMkLst>
        </pc:spChg>
        <pc:grpChg chg="add mod">
          <ac:chgData name="Paul Hamshere" userId="b1b654cdc9eea6d2" providerId="LiveId" clId="{7C3EE35B-110F-44CA-B5DB-9889D587F3A6}" dt="2024-07-16T18:52:14.662" v="228" actId="1076"/>
          <ac:grpSpMkLst>
            <pc:docMk/>
            <pc:sldMk cId="2535107277" sldId="263"/>
            <ac:grpSpMk id="58" creationId="{736BF4E1-E61A-425D-3018-EB1514628FA1}"/>
          </ac:grpSpMkLst>
        </pc:grpChg>
        <pc:grpChg chg="del">
          <ac:chgData name="Paul Hamshere" userId="b1b654cdc9eea6d2" providerId="LiveId" clId="{7C3EE35B-110F-44CA-B5DB-9889D587F3A6}" dt="2024-07-16T18:51:19.470" v="219" actId="478"/>
          <ac:grpSpMkLst>
            <pc:docMk/>
            <pc:sldMk cId="2535107277" sldId="263"/>
            <ac:grpSpMk id="127" creationId="{398DA72B-0FB9-25DD-AEFA-86114D5EAA3B}"/>
          </ac:grpSpMkLst>
        </pc:grpChg>
        <pc:cxnChg chg="mod">
          <ac:chgData name="Paul Hamshere" userId="b1b654cdc9eea6d2" providerId="LiveId" clId="{7C3EE35B-110F-44CA-B5DB-9889D587F3A6}" dt="2024-07-16T18:51:10.259" v="217"/>
          <ac:cxnSpMkLst>
            <pc:docMk/>
            <pc:sldMk cId="2535107277" sldId="263"/>
            <ac:cxnSpMk id="80" creationId="{A267BFA6-C626-852B-AAC1-E6E9668F7542}"/>
          </ac:cxnSpMkLst>
        </pc:cxnChg>
        <pc:cxnChg chg="mod">
          <ac:chgData name="Paul Hamshere" userId="b1b654cdc9eea6d2" providerId="LiveId" clId="{7C3EE35B-110F-44CA-B5DB-9889D587F3A6}" dt="2024-07-16T18:51:10.259" v="217"/>
          <ac:cxnSpMkLst>
            <pc:docMk/>
            <pc:sldMk cId="2535107277" sldId="263"/>
            <ac:cxnSpMk id="84" creationId="{2C9772AC-6801-ADDC-53B3-FC2CAF0C8DFA}"/>
          </ac:cxnSpMkLst>
        </pc:cxnChg>
        <pc:cxnChg chg="mod">
          <ac:chgData name="Paul Hamshere" userId="b1b654cdc9eea6d2" providerId="LiveId" clId="{7C3EE35B-110F-44CA-B5DB-9889D587F3A6}" dt="2024-07-16T18:51:10.259" v="217"/>
          <ac:cxnSpMkLst>
            <pc:docMk/>
            <pc:sldMk cId="2535107277" sldId="263"/>
            <ac:cxnSpMk id="94" creationId="{B39F1D50-0AA0-2DB6-8C8A-F7DB6800DB57}"/>
          </ac:cxnSpMkLst>
        </pc:cxnChg>
        <pc:cxnChg chg="mod">
          <ac:chgData name="Paul Hamshere" userId="b1b654cdc9eea6d2" providerId="LiveId" clId="{7C3EE35B-110F-44CA-B5DB-9889D587F3A6}" dt="2024-07-16T18:51:10.259" v="217"/>
          <ac:cxnSpMkLst>
            <pc:docMk/>
            <pc:sldMk cId="2535107277" sldId="263"/>
            <ac:cxnSpMk id="95" creationId="{4EB429E2-D553-3FCF-E393-BBE163C22703}"/>
          </ac:cxnSpMkLst>
        </pc:cxnChg>
        <pc:cxnChg chg="add">
          <ac:chgData name="Paul Hamshere" userId="b1b654cdc9eea6d2" providerId="LiveId" clId="{7C3EE35B-110F-44CA-B5DB-9889D587F3A6}" dt="2024-07-16T18:52:27.076" v="229" actId="11529"/>
          <ac:cxnSpMkLst>
            <pc:docMk/>
            <pc:sldMk cId="2535107277" sldId="263"/>
            <ac:cxnSpMk id="109" creationId="{04648F25-7801-A517-47B0-D179C6D88E7B}"/>
          </ac:cxnSpMkLst>
        </pc:cxnChg>
        <pc:cxnChg chg="add mod">
          <ac:chgData name="Paul Hamshere" userId="b1b654cdc9eea6d2" providerId="LiveId" clId="{7C3EE35B-110F-44CA-B5DB-9889D587F3A6}" dt="2024-07-16T18:52:38.417" v="231" actId="1076"/>
          <ac:cxnSpMkLst>
            <pc:docMk/>
            <pc:sldMk cId="2535107277" sldId="263"/>
            <ac:cxnSpMk id="110" creationId="{297C4A35-D6BB-C7D6-EFD8-221090E39FAF}"/>
          </ac:cxnSpMkLst>
        </pc:cxnChg>
        <pc:cxnChg chg="add del mod">
          <ac:chgData name="Paul Hamshere" userId="b1b654cdc9eea6d2" providerId="LiveId" clId="{7C3EE35B-110F-44CA-B5DB-9889D587F3A6}" dt="2024-07-16T18:55:07.618" v="269" actId="478"/>
          <ac:cxnSpMkLst>
            <pc:docMk/>
            <pc:sldMk cId="2535107277" sldId="263"/>
            <ac:cxnSpMk id="111" creationId="{0126C815-FBCF-12C5-A29F-0B1DD67BB40D}"/>
          </ac:cxnSpMkLst>
        </pc:cxnChg>
        <pc:cxnChg chg="add mod">
          <ac:chgData name="Paul Hamshere" userId="b1b654cdc9eea6d2" providerId="LiveId" clId="{7C3EE35B-110F-44CA-B5DB-9889D587F3A6}" dt="2024-07-16T18:55:04.137" v="267" actId="1076"/>
          <ac:cxnSpMkLst>
            <pc:docMk/>
            <pc:sldMk cId="2535107277" sldId="263"/>
            <ac:cxnSpMk id="112" creationId="{DC697D93-5F8D-4059-8549-45EF1D38AE0A}"/>
          </ac:cxnSpMkLst>
        </pc:cxnChg>
        <pc:cxnChg chg="add mod">
          <ac:chgData name="Paul Hamshere" userId="b1b654cdc9eea6d2" providerId="LiveId" clId="{7C3EE35B-110F-44CA-B5DB-9889D587F3A6}" dt="2024-07-16T18:55:05.836" v="268" actId="1076"/>
          <ac:cxnSpMkLst>
            <pc:docMk/>
            <pc:sldMk cId="2535107277" sldId="263"/>
            <ac:cxnSpMk id="113" creationId="{8EB10B5A-FE60-9946-5B92-701FCA6E5BFD}"/>
          </ac:cxnSpMkLst>
        </pc:cxnChg>
      </pc:sldChg>
      <pc:sldChg chg="modSp mod">
        <pc:chgData name="Paul Hamshere" userId="b1b654cdc9eea6d2" providerId="LiveId" clId="{7C3EE35B-110F-44CA-B5DB-9889D587F3A6}" dt="2024-07-16T19:05:52.830" v="287" actId="1076"/>
        <pc:sldMkLst>
          <pc:docMk/>
          <pc:sldMk cId="3309560154" sldId="265"/>
        </pc:sldMkLst>
        <pc:grpChg chg="mod">
          <ac:chgData name="Paul Hamshere" userId="b1b654cdc9eea6d2" providerId="LiveId" clId="{7C3EE35B-110F-44CA-B5DB-9889D587F3A6}" dt="2024-07-16T19:05:52.830" v="287" actId="1076"/>
          <ac:grpSpMkLst>
            <pc:docMk/>
            <pc:sldMk cId="3309560154" sldId="265"/>
            <ac:grpSpMk id="224" creationId="{29A26DF8-FAED-4C5B-A0A6-111C1CA15914}"/>
          </ac:grpSpMkLst>
        </pc:grpChg>
      </pc:sldChg>
      <pc:sldChg chg="addSp delSp modSp mod">
        <pc:chgData name="Paul Hamshere" userId="b1b654cdc9eea6d2" providerId="LiveId" clId="{7C3EE35B-110F-44CA-B5DB-9889D587F3A6}" dt="2024-07-16T19:08:14.384" v="304" actId="6549"/>
        <pc:sldMkLst>
          <pc:docMk/>
          <pc:sldMk cId="556425553" sldId="266"/>
        </pc:sldMkLst>
        <pc:spChg chg="mod">
          <ac:chgData name="Paul Hamshere" userId="b1b654cdc9eea6d2" providerId="LiveId" clId="{7C3EE35B-110F-44CA-B5DB-9889D587F3A6}" dt="2024-07-16T19:08:14.384" v="304" actId="6549"/>
          <ac:spMkLst>
            <pc:docMk/>
            <pc:sldMk cId="556425553" sldId="266"/>
            <ac:spMk id="4" creationId="{BF1AF3BA-2C86-1BC2-6E54-552EDC3DF9FC}"/>
          </ac:spMkLst>
        </pc:spChg>
        <pc:spChg chg="add del mod">
          <ac:chgData name="Paul Hamshere" userId="b1b654cdc9eea6d2" providerId="LiveId" clId="{7C3EE35B-110F-44CA-B5DB-9889D587F3A6}" dt="2024-07-16T18:50:29.206" v="207" actId="478"/>
          <ac:spMkLst>
            <pc:docMk/>
            <pc:sldMk cId="556425553" sldId="266"/>
            <ac:spMk id="7" creationId="{76682FE5-898E-EDF2-792A-DDB3DF5B595D}"/>
          </ac:spMkLst>
        </pc:spChg>
        <pc:spChg chg="add del mod">
          <ac:chgData name="Paul Hamshere" userId="b1b654cdc9eea6d2" providerId="LiveId" clId="{7C3EE35B-110F-44CA-B5DB-9889D587F3A6}" dt="2024-07-16T18:50:33.537" v="208" actId="478"/>
          <ac:spMkLst>
            <pc:docMk/>
            <pc:sldMk cId="556425553" sldId="266"/>
            <ac:spMk id="15" creationId="{EDA43A83-BAA2-3E76-B4C9-79F7B9E5A349}"/>
          </ac:spMkLst>
        </pc:spChg>
        <pc:spChg chg="add del mod">
          <ac:chgData name="Paul Hamshere" userId="b1b654cdc9eea6d2" providerId="LiveId" clId="{7C3EE35B-110F-44CA-B5DB-9889D587F3A6}" dt="2024-07-16T18:50:33.537" v="208" actId="478"/>
          <ac:spMkLst>
            <pc:docMk/>
            <pc:sldMk cId="556425553" sldId="266"/>
            <ac:spMk id="16" creationId="{F3C3AC05-2F63-044E-5B49-15ED90447FB9}"/>
          </ac:spMkLst>
        </pc:spChg>
        <pc:spChg chg="add del mod">
          <ac:chgData name="Paul Hamshere" userId="b1b654cdc9eea6d2" providerId="LiveId" clId="{7C3EE35B-110F-44CA-B5DB-9889D587F3A6}" dt="2024-07-16T18:50:33.537" v="208" actId="478"/>
          <ac:spMkLst>
            <pc:docMk/>
            <pc:sldMk cId="556425553" sldId="266"/>
            <ac:spMk id="23" creationId="{199B61D9-091C-8A35-C390-3C1BCADC7F6F}"/>
          </ac:spMkLst>
        </pc:spChg>
        <pc:spChg chg="add del mod">
          <ac:chgData name="Paul Hamshere" userId="b1b654cdc9eea6d2" providerId="LiveId" clId="{7C3EE35B-110F-44CA-B5DB-9889D587F3A6}" dt="2024-07-16T18:50:33.537" v="208" actId="478"/>
          <ac:spMkLst>
            <pc:docMk/>
            <pc:sldMk cId="556425553" sldId="266"/>
            <ac:spMk id="25" creationId="{51091B93-1731-C0AC-F92E-1D909511F6B7}"/>
          </ac:spMkLst>
        </pc:spChg>
        <pc:spChg chg="add del mod">
          <ac:chgData name="Paul Hamshere" userId="b1b654cdc9eea6d2" providerId="LiveId" clId="{7C3EE35B-110F-44CA-B5DB-9889D587F3A6}" dt="2024-07-16T18:50:29.206" v="207" actId="478"/>
          <ac:spMkLst>
            <pc:docMk/>
            <pc:sldMk cId="556425553" sldId="266"/>
            <ac:spMk id="27" creationId="{6B6199FA-B9B4-4B69-6083-B1B9D254763E}"/>
          </ac:spMkLst>
        </pc:spChg>
        <pc:spChg chg="add del mod">
          <ac:chgData name="Paul Hamshere" userId="b1b654cdc9eea6d2" providerId="LiveId" clId="{7C3EE35B-110F-44CA-B5DB-9889D587F3A6}" dt="2024-07-16T18:50:29.206" v="207" actId="478"/>
          <ac:spMkLst>
            <pc:docMk/>
            <pc:sldMk cId="556425553" sldId="266"/>
            <ac:spMk id="30" creationId="{E3D6360D-781F-3AA7-42C2-DB73DB9F2F8A}"/>
          </ac:spMkLst>
        </pc:spChg>
        <pc:spChg chg="add del mod">
          <ac:chgData name="Paul Hamshere" userId="b1b654cdc9eea6d2" providerId="LiveId" clId="{7C3EE35B-110F-44CA-B5DB-9889D587F3A6}" dt="2024-07-16T18:50:29.206" v="207" actId="478"/>
          <ac:spMkLst>
            <pc:docMk/>
            <pc:sldMk cId="556425553" sldId="266"/>
            <ac:spMk id="31" creationId="{F25EB8B2-8A5C-DA20-03C5-DAD94F409CF1}"/>
          </ac:spMkLst>
        </pc:spChg>
        <pc:spChg chg="mod topLvl">
          <ac:chgData name="Paul Hamshere" userId="b1b654cdc9eea6d2" providerId="LiveId" clId="{7C3EE35B-110F-44CA-B5DB-9889D587F3A6}" dt="2024-07-16T18:57:31.778" v="285" actId="164"/>
          <ac:spMkLst>
            <pc:docMk/>
            <pc:sldMk cId="556425553" sldId="266"/>
            <ac:spMk id="59" creationId="{BD9C9D7B-8FB1-273A-6123-759698F792D3}"/>
          </ac:spMkLst>
        </pc:spChg>
        <pc:spChg chg="mod topLvl">
          <ac:chgData name="Paul Hamshere" userId="b1b654cdc9eea6d2" providerId="LiveId" clId="{7C3EE35B-110F-44CA-B5DB-9889D587F3A6}" dt="2024-07-16T18:57:31.778" v="285" actId="164"/>
          <ac:spMkLst>
            <pc:docMk/>
            <pc:sldMk cId="556425553" sldId="266"/>
            <ac:spMk id="81" creationId="{7897C2C9-0987-6A6F-6DF8-29F55C010317}"/>
          </ac:spMkLst>
        </pc:spChg>
        <pc:spChg chg="mod topLvl">
          <ac:chgData name="Paul Hamshere" userId="b1b654cdc9eea6d2" providerId="LiveId" clId="{7C3EE35B-110F-44CA-B5DB-9889D587F3A6}" dt="2024-07-16T18:57:31.778" v="285" actId="164"/>
          <ac:spMkLst>
            <pc:docMk/>
            <pc:sldMk cId="556425553" sldId="266"/>
            <ac:spMk id="82" creationId="{CF9C9E0D-0E37-6A59-FD1A-FED41828B7F0}"/>
          </ac:spMkLst>
        </pc:spChg>
        <pc:spChg chg="mod topLvl">
          <ac:chgData name="Paul Hamshere" userId="b1b654cdc9eea6d2" providerId="LiveId" clId="{7C3EE35B-110F-44CA-B5DB-9889D587F3A6}" dt="2024-07-16T18:57:31.778" v="285" actId="164"/>
          <ac:spMkLst>
            <pc:docMk/>
            <pc:sldMk cId="556425553" sldId="266"/>
            <ac:spMk id="83" creationId="{F22A8D18-E437-9255-54B1-21ABFC671DF6}"/>
          </ac:spMkLst>
        </pc:spChg>
        <pc:spChg chg="mod topLvl">
          <ac:chgData name="Paul Hamshere" userId="b1b654cdc9eea6d2" providerId="LiveId" clId="{7C3EE35B-110F-44CA-B5DB-9889D587F3A6}" dt="2024-07-16T18:57:31.778" v="285" actId="164"/>
          <ac:spMkLst>
            <pc:docMk/>
            <pc:sldMk cId="556425553" sldId="266"/>
            <ac:spMk id="85" creationId="{00192C18-44F8-6946-71C0-825E32D550E6}"/>
          </ac:spMkLst>
        </pc:spChg>
        <pc:spChg chg="mod topLvl">
          <ac:chgData name="Paul Hamshere" userId="b1b654cdc9eea6d2" providerId="LiveId" clId="{7C3EE35B-110F-44CA-B5DB-9889D587F3A6}" dt="2024-07-16T18:57:31.778" v="285" actId="164"/>
          <ac:spMkLst>
            <pc:docMk/>
            <pc:sldMk cId="556425553" sldId="266"/>
            <ac:spMk id="89" creationId="{BA74F2A2-7947-60EC-0CC7-5729D4FFB1DA}"/>
          </ac:spMkLst>
        </pc:spChg>
        <pc:spChg chg="mod topLvl">
          <ac:chgData name="Paul Hamshere" userId="b1b654cdc9eea6d2" providerId="LiveId" clId="{7C3EE35B-110F-44CA-B5DB-9889D587F3A6}" dt="2024-07-16T18:57:31.778" v="285" actId="164"/>
          <ac:spMkLst>
            <pc:docMk/>
            <pc:sldMk cId="556425553" sldId="266"/>
            <ac:spMk id="90" creationId="{A8AB80A8-CB4C-C01E-947C-F6A3D0028F44}"/>
          </ac:spMkLst>
        </pc:spChg>
        <pc:spChg chg="mod topLvl">
          <ac:chgData name="Paul Hamshere" userId="b1b654cdc9eea6d2" providerId="LiveId" clId="{7C3EE35B-110F-44CA-B5DB-9889D587F3A6}" dt="2024-07-16T18:57:31.778" v="285" actId="164"/>
          <ac:spMkLst>
            <pc:docMk/>
            <pc:sldMk cId="556425553" sldId="266"/>
            <ac:spMk id="92" creationId="{CAC4C80E-5AF4-C190-ACCB-75F064585577}"/>
          </ac:spMkLst>
        </pc:spChg>
        <pc:spChg chg="mod topLvl">
          <ac:chgData name="Paul Hamshere" userId="b1b654cdc9eea6d2" providerId="LiveId" clId="{7C3EE35B-110F-44CA-B5DB-9889D587F3A6}" dt="2024-07-16T18:57:31.778" v="285" actId="164"/>
          <ac:spMkLst>
            <pc:docMk/>
            <pc:sldMk cId="556425553" sldId="266"/>
            <ac:spMk id="99" creationId="{C1A87796-AD57-D60F-59C1-F841F2781450}"/>
          </ac:spMkLst>
        </pc:spChg>
        <pc:spChg chg="add mod">
          <ac:chgData name="Paul Hamshere" userId="b1b654cdc9eea6d2" providerId="LiveId" clId="{7C3EE35B-110F-44CA-B5DB-9889D587F3A6}" dt="2024-07-16T18:53:20.044" v="241" actId="1076"/>
          <ac:spMkLst>
            <pc:docMk/>
            <pc:sldMk cId="556425553" sldId="266"/>
            <ac:spMk id="112" creationId="{D034F0D4-83E6-25D5-648A-744C64F49FD4}"/>
          </ac:spMkLst>
        </pc:spChg>
        <pc:spChg chg="add mod">
          <ac:chgData name="Paul Hamshere" userId="b1b654cdc9eea6d2" providerId="LiveId" clId="{7C3EE35B-110F-44CA-B5DB-9889D587F3A6}" dt="2024-07-16T18:53:48.257" v="243" actId="1076"/>
          <ac:spMkLst>
            <pc:docMk/>
            <pc:sldMk cId="556425553" sldId="266"/>
            <ac:spMk id="113" creationId="{A96D1810-C47C-F4F4-2010-DA29B06AD6BC}"/>
          </ac:spMkLst>
        </pc:spChg>
        <pc:spChg chg="add mod">
          <ac:chgData name="Paul Hamshere" userId="b1b654cdc9eea6d2" providerId="LiveId" clId="{7C3EE35B-110F-44CA-B5DB-9889D587F3A6}" dt="2024-07-16T18:53:50.914" v="245" actId="1076"/>
          <ac:spMkLst>
            <pc:docMk/>
            <pc:sldMk cId="556425553" sldId="266"/>
            <ac:spMk id="116" creationId="{BAE46E10-4C4D-B288-E89C-148D66E12A1A}"/>
          </ac:spMkLst>
        </pc:spChg>
        <pc:spChg chg="add mod">
          <ac:chgData name="Paul Hamshere" userId="b1b654cdc9eea6d2" providerId="LiveId" clId="{7C3EE35B-110F-44CA-B5DB-9889D587F3A6}" dt="2024-07-16T18:53:56.649" v="247" actId="1076"/>
          <ac:spMkLst>
            <pc:docMk/>
            <pc:sldMk cId="556425553" sldId="266"/>
            <ac:spMk id="118" creationId="{B9C84605-DDFA-7C8E-19B2-18E4BA3A92F5}"/>
          </ac:spMkLst>
        </pc:spChg>
        <pc:spChg chg="del">
          <ac:chgData name="Paul Hamshere" userId="b1b654cdc9eea6d2" providerId="LiveId" clId="{7C3EE35B-110F-44CA-B5DB-9889D587F3A6}" dt="2024-07-16T18:50:33.537" v="208" actId="478"/>
          <ac:spMkLst>
            <pc:docMk/>
            <pc:sldMk cId="556425553" sldId="266"/>
            <ac:spMk id="119" creationId="{3D322275-8EC6-320E-DB6E-405187B82A49}"/>
          </ac:spMkLst>
        </pc:spChg>
        <pc:spChg chg="del">
          <ac:chgData name="Paul Hamshere" userId="b1b654cdc9eea6d2" providerId="LiveId" clId="{7C3EE35B-110F-44CA-B5DB-9889D587F3A6}" dt="2024-07-16T18:50:33.537" v="208" actId="478"/>
          <ac:spMkLst>
            <pc:docMk/>
            <pc:sldMk cId="556425553" sldId="266"/>
            <ac:spMk id="120" creationId="{E3F052D8-45CB-F3E2-1180-57FEB1D05D6B}"/>
          </ac:spMkLst>
        </pc:spChg>
        <pc:spChg chg="del">
          <ac:chgData name="Paul Hamshere" userId="b1b654cdc9eea6d2" providerId="LiveId" clId="{7C3EE35B-110F-44CA-B5DB-9889D587F3A6}" dt="2024-07-16T18:50:33.537" v="208" actId="478"/>
          <ac:spMkLst>
            <pc:docMk/>
            <pc:sldMk cId="556425553" sldId="266"/>
            <ac:spMk id="121" creationId="{7A6953EA-D2BF-CB67-36C8-3A22EEAD46C8}"/>
          </ac:spMkLst>
        </pc:spChg>
        <pc:spChg chg="del">
          <ac:chgData name="Paul Hamshere" userId="b1b654cdc9eea6d2" providerId="LiveId" clId="{7C3EE35B-110F-44CA-B5DB-9889D587F3A6}" dt="2024-07-16T18:50:33.537" v="208" actId="478"/>
          <ac:spMkLst>
            <pc:docMk/>
            <pc:sldMk cId="556425553" sldId="266"/>
            <ac:spMk id="122" creationId="{704CB8E0-44E6-BFD8-33CB-3EB56CDCB954}"/>
          </ac:spMkLst>
        </pc:spChg>
        <pc:spChg chg="del">
          <ac:chgData name="Paul Hamshere" userId="b1b654cdc9eea6d2" providerId="LiveId" clId="{7C3EE35B-110F-44CA-B5DB-9889D587F3A6}" dt="2024-07-16T18:50:29.206" v="207" actId="478"/>
          <ac:spMkLst>
            <pc:docMk/>
            <pc:sldMk cId="556425553" sldId="266"/>
            <ac:spMk id="123" creationId="{8A68E74F-744B-E8DA-4FB6-692552763B2C}"/>
          </ac:spMkLst>
        </pc:spChg>
        <pc:spChg chg="del">
          <ac:chgData name="Paul Hamshere" userId="b1b654cdc9eea6d2" providerId="LiveId" clId="{7C3EE35B-110F-44CA-B5DB-9889D587F3A6}" dt="2024-07-16T18:50:29.206" v="207" actId="478"/>
          <ac:spMkLst>
            <pc:docMk/>
            <pc:sldMk cId="556425553" sldId="266"/>
            <ac:spMk id="124" creationId="{A75B1A7E-FE93-8BEA-5A68-0C942CFFCDE3}"/>
          </ac:spMkLst>
        </pc:spChg>
        <pc:spChg chg="del">
          <ac:chgData name="Paul Hamshere" userId="b1b654cdc9eea6d2" providerId="LiveId" clId="{7C3EE35B-110F-44CA-B5DB-9889D587F3A6}" dt="2024-07-16T18:50:29.206" v="207" actId="478"/>
          <ac:spMkLst>
            <pc:docMk/>
            <pc:sldMk cId="556425553" sldId="266"/>
            <ac:spMk id="125" creationId="{2B3064F9-0D45-9287-0F5A-673849117196}"/>
          </ac:spMkLst>
        </pc:spChg>
        <pc:spChg chg="del">
          <ac:chgData name="Paul Hamshere" userId="b1b654cdc9eea6d2" providerId="LiveId" clId="{7C3EE35B-110F-44CA-B5DB-9889D587F3A6}" dt="2024-07-16T18:50:29.206" v="207" actId="478"/>
          <ac:spMkLst>
            <pc:docMk/>
            <pc:sldMk cId="556425553" sldId="266"/>
            <ac:spMk id="126" creationId="{BB9BBD99-EE93-B848-B3C2-9089100C0739}"/>
          </ac:spMkLst>
        </pc:spChg>
        <pc:spChg chg="add mod">
          <ac:chgData name="Paul Hamshere" userId="b1b654cdc9eea6d2" providerId="LiveId" clId="{7C3EE35B-110F-44CA-B5DB-9889D587F3A6}" dt="2024-07-16T18:54:01.229" v="249" actId="1076"/>
          <ac:spMkLst>
            <pc:docMk/>
            <pc:sldMk cId="556425553" sldId="266"/>
            <ac:spMk id="128" creationId="{647DCFE4-AA1D-4C70-6381-15316F618D27}"/>
          </ac:spMkLst>
        </pc:spChg>
        <pc:spChg chg="add mod">
          <ac:chgData name="Paul Hamshere" userId="b1b654cdc9eea6d2" providerId="LiveId" clId="{7C3EE35B-110F-44CA-B5DB-9889D587F3A6}" dt="2024-07-16T18:54:07.314" v="251" actId="1076"/>
          <ac:spMkLst>
            <pc:docMk/>
            <pc:sldMk cId="556425553" sldId="266"/>
            <ac:spMk id="129" creationId="{074A6A15-47AF-D253-534A-262E39F77688}"/>
          </ac:spMkLst>
        </pc:spChg>
        <pc:grpChg chg="add del mod">
          <ac:chgData name="Paul Hamshere" userId="b1b654cdc9eea6d2" providerId="LiveId" clId="{7C3EE35B-110F-44CA-B5DB-9889D587F3A6}" dt="2024-07-16T18:56:31.224" v="270" actId="165"/>
          <ac:grpSpMkLst>
            <pc:docMk/>
            <pc:sldMk cId="556425553" sldId="266"/>
            <ac:grpSpMk id="58" creationId="{69655885-AB15-A17C-872F-44482432A800}"/>
          </ac:grpSpMkLst>
        </pc:grpChg>
        <pc:grpChg chg="del">
          <ac:chgData name="Paul Hamshere" userId="b1b654cdc9eea6d2" providerId="LiveId" clId="{7C3EE35B-110F-44CA-B5DB-9889D587F3A6}" dt="2024-07-16T18:51:29.490" v="222" actId="478"/>
          <ac:grpSpMkLst>
            <pc:docMk/>
            <pc:sldMk cId="556425553" sldId="266"/>
            <ac:grpSpMk id="127" creationId="{398DA72B-0FB9-25DD-AEFA-86114D5EAA3B}"/>
          </ac:grpSpMkLst>
        </pc:grpChg>
        <pc:grpChg chg="add mod">
          <ac:chgData name="Paul Hamshere" userId="b1b654cdc9eea6d2" providerId="LiveId" clId="{7C3EE35B-110F-44CA-B5DB-9889D587F3A6}" dt="2024-07-16T18:57:31.778" v="285" actId="164"/>
          <ac:grpSpMkLst>
            <pc:docMk/>
            <pc:sldMk cId="556425553" sldId="266"/>
            <ac:grpSpMk id="139" creationId="{52B955FB-C295-647F-5F36-4B77B993228C}"/>
          </ac:grpSpMkLst>
        </pc:grpChg>
        <pc:cxnChg chg="mod topLvl">
          <ac:chgData name="Paul Hamshere" userId="b1b654cdc9eea6d2" providerId="LiveId" clId="{7C3EE35B-110F-44CA-B5DB-9889D587F3A6}" dt="2024-07-16T18:57:31.778" v="285" actId="164"/>
          <ac:cxnSpMkLst>
            <pc:docMk/>
            <pc:sldMk cId="556425553" sldId="266"/>
            <ac:cxnSpMk id="80" creationId="{C4D3B7F4-C222-F4B3-906F-511EB5995A23}"/>
          </ac:cxnSpMkLst>
        </pc:cxnChg>
        <pc:cxnChg chg="mod topLvl">
          <ac:chgData name="Paul Hamshere" userId="b1b654cdc9eea6d2" providerId="LiveId" clId="{7C3EE35B-110F-44CA-B5DB-9889D587F3A6}" dt="2024-07-16T18:57:31.778" v="285" actId="164"/>
          <ac:cxnSpMkLst>
            <pc:docMk/>
            <pc:sldMk cId="556425553" sldId="266"/>
            <ac:cxnSpMk id="84" creationId="{2460A57F-CE9A-630E-5AB2-4902B3F44F5D}"/>
          </ac:cxnSpMkLst>
        </pc:cxnChg>
        <pc:cxnChg chg="mod topLvl">
          <ac:chgData name="Paul Hamshere" userId="b1b654cdc9eea6d2" providerId="LiveId" clId="{7C3EE35B-110F-44CA-B5DB-9889D587F3A6}" dt="2024-07-16T18:57:31.778" v="285" actId="164"/>
          <ac:cxnSpMkLst>
            <pc:docMk/>
            <pc:sldMk cId="556425553" sldId="266"/>
            <ac:cxnSpMk id="94" creationId="{F0817E19-1DBF-12CC-DD29-4CE0C7ECAD6F}"/>
          </ac:cxnSpMkLst>
        </pc:cxnChg>
        <pc:cxnChg chg="mod topLvl">
          <ac:chgData name="Paul Hamshere" userId="b1b654cdc9eea6d2" providerId="LiveId" clId="{7C3EE35B-110F-44CA-B5DB-9889D587F3A6}" dt="2024-07-16T18:57:31.778" v="285" actId="164"/>
          <ac:cxnSpMkLst>
            <pc:docMk/>
            <pc:sldMk cId="556425553" sldId="266"/>
            <ac:cxnSpMk id="95" creationId="{9F552B2D-FB98-33DB-7195-E6484163FCA3}"/>
          </ac:cxnSpMkLst>
        </pc:cxnChg>
        <pc:cxnChg chg="add mod">
          <ac:chgData name="Paul Hamshere" userId="b1b654cdc9eea6d2" providerId="LiveId" clId="{7C3EE35B-110F-44CA-B5DB-9889D587F3A6}" dt="2024-07-16T18:52:54.273" v="234" actId="14100"/>
          <ac:cxnSpMkLst>
            <pc:docMk/>
            <pc:sldMk cId="556425553" sldId="266"/>
            <ac:cxnSpMk id="108" creationId="{6E6713C4-596D-A1E1-A543-A0B30EBD9D90}"/>
          </ac:cxnSpMkLst>
        </pc:cxnChg>
        <pc:cxnChg chg="add mod">
          <ac:chgData name="Paul Hamshere" userId="b1b654cdc9eea6d2" providerId="LiveId" clId="{7C3EE35B-110F-44CA-B5DB-9889D587F3A6}" dt="2024-07-16T18:53:01.270" v="236" actId="1076"/>
          <ac:cxnSpMkLst>
            <pc:docMk/>
            <pc:sldMk cId="556425553" sldId="266"/>
            <ac:cxnSpMk id="111" creationId="{D9D2C888-E549-65B2-FDA8-C24FD7845ABC}"/>
          </ac:cxnSpMkLst>
        </pc:cxnChg>
        <pc:cxnChg chg="add mod">
          <ac:chgData name="Paul Hamshere" userId="b1b654cdc9eea6d2" providerId="LiveId" clId="{7C3EE35B-110F-44CA-B5DB-9889D587F3A6}" dt="2024-07-16T18:54:33.957" v="259" actId="1076"/>
          <ac:cxnSpMkLst>
            <pc:docMk/>
            <pc:sldMk cId="556425553" sldId="266"/>
            <ac:cxnSpMk id="130" creationId="{AAEFD8BB-7BC1-E0FC-C856-F16D5D45F16F}"/>
          </ac:cxnSpMkLst>
        </pc:cxnChg>
        <pc:cxnChg chg="add mod">
          <ac:chgData name="Paul Hamshere" userId="b1b654cdc9eea6d2" providerId="LiveId" clId="{7C3EE35B-110F-44CA-B5DB-9889D587F3A6}" dt="2024-07-16T18:54:31.353" v="258" actId="1076"/>
          <ac:cxnSpMkLst>
            <pc:docMk/>
            <pc:sldMk cId="556425553" sldId="266"/>
            <ac:cxnSpMk id="132" creationId="{32EFC3D7-380B-9189-7F37-FF90B03D0A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D61B-F6EA-440E-D86D-9B2E5FF2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6FF1B-6040-4B98-13C0-177BEAA6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14CE-C1F1-2762-5D08-9FF412DC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86D7-3230-FF75-1735-0B80FEDA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E217-3C5A-C0B4-04E7-C510F5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59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582E-8E5B-9F31-EDB7-A60C3E5A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49A97-13DB-3116-1515-38B2FEDAE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6F63-BA35-20C2-EBFD-67595605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1BAF-16F2-B1CC-97E8-9451598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2F4A-F75C-2494-132E-DA553A90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1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07D38-1762-AB4F-383C-1118DEC42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12EC-3AC2-6688-3866-D675A0EE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6EA8-B1C3-F74D-ACF7-945FDC14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3A2C-6C6E-8A9D-DCE8-7F5B36E9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E5A2-18A5-AA75-253B-3B35746C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9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7A5C-07FE-937F-22C2-91ED6793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C05E-75D5-B8A6-6244-6964C182A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A0CC-29D7-A6AE-4F49-C94203D4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99C7-C9FA-2019-EC83-61A0AD5B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CB63-2D04-3B5F-95C9-5D66873F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B094-3F72-A2B9-4F36-06764F29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2FC9A-C194-DC7C-8A75-604739978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C351-98F2-B42C-2A83-7BCA5198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7A89-7031-AA89-6665-276B10C6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CA52-5F84-F046-A8A5-E78CAE87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8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6F86-E312-EAD6-58E2-A86689E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9104-3192-8E2E-ED68-A003D8FC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7EF2D-E1CC-EA4D-D11E-3270788B6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52AA-1F00-14C9-7BE7-449B0ED4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9C17A-C2A5-F73E-6400-006F73A7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EDB09-9B6A-31DF-DEB0-4A4D17C7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AF06-B561-C4D4-3667-05683F5D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A93D-F20F-B26C-02CA-B1D1881D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06605-9CB3-0D86-555F-088EC1E0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9CF62-7239-FD88-9AEF-BC839B393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D67A1-C2BD-EB2F-BFD5-46290BEC4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2E872-75FF-0363-32FC-24F45C44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AF08E-E867-3990-D2FC-8EAC12F3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C5A57-0A17-F782-1151-9133674E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3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0D2B-3778-BC9A-29F6-D8240F67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A7B5-F132-3D07-C9A5-05DBDA28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0CAD-A78F-543B-9D0A-5DE349BE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D519B-E139-D095-64D6-7302DDDB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52E46-2284-0D70-B726-BE7E9978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63D1D-E6C4-037C-EF03-9E653C8F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53F26-A4C8-5A67-64E4-0E9AE5B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4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3A16-F394-DF42-25DE-133FF4BA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04D9-59DC-151D-550F-B2CF7E84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31DBB-3497-A206-1C51-69DAB105E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76A3C-94F8-6C5C-7EEE-386CB431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1402B-6256-3280-C8CD-D17AF6BB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D6DB-7285-3D51-BAB3-76E0AE62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18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ADF4-26B3-5E0A-C7C7-53E48589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7080F-9395-322E-808F-D8BB8DE0D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B96CC-5475-49EC-D338-3FC6FA1C7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1D78-1ED0-2829-2499-0493BFCF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E791-1295-03DD-233D-727F5266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3D701-EFDB-5731-41BC-C226B700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1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C09C1-72E1-3D53-16EE-97ED3276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1D5AF-F1F5-E500-46DC-8D5DEA4F0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C493-B315-8CFF-77E5-528D184E9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81B72-4803-46BA-8B02-AC2B062CEEEB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BF59-CF2C-0D83-EB5F-A3ED8A25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755F8-FEE5-D08E-C68E-4962572A9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6C88A-2A4E-47EE-9805-4B529D190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2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dmer/TFT_eSPI/blob/master/TFT_Drivers/ILI9341_Rotation.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F3BA-2C86-1BC2-6E54-552EDC3DF9FC}"/>
              </a:ext>
            </a:extLst>
          </p:cNvPr>
          <p:cNvSpPr txBox="1"/>
          <p:nvPr/>
        </p:nvSpPr>
        <p:spPr>
          <a:xfrm>
            <a:off x="2609992" y="90000"/>
            <a:ext cx="507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TFT Rotations – ILI9341 (Micro USB)  – </a:t>
            </a:r>
            <a:r>
              <a:rPr lang="en-GB" dirty="0" err="1"/>
              <a:t>Lovyan</a:t>
            </a:r>
            <a:r>
              <a:rPr lang="en-GB" dirty="0"/>
              <a:t> GFX</a:t>
            </a:r>
          </a:p>
          <a:p>
            <a:pPr algn="ctr"/>
            <a:r>
              <a:rPr lang="en-GB" dirty="0"/>
              <a:t>Panel_ILI9341 - DFUNCTR 0x08,</a:t>
            </a:r>
            <a:r>
              <a:rPr lang="en-GB" b="1" dirty="0"/>
              <a:t>0xC2</a:t>
            </a:r>
            <a:r>
              <a:rPr lang="en-GB" dirty="0"/>
              <a:t>,0x27 </a:t>
            </a:r>
          </a:p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6FF58-AADB-7A4C-0F7B-5814502F8180}"/>
              </a:ext>
            </a:extLst>
          </p:cNvPr>
          <p:cNvGrpSpPr/>
          <p:nvPr/>
        </p:nvGrpSpPr>
        <p:grpSpPr>
          <a:xfrm flipV="1">
            <a:off x="4107959" y="2152363"/>
            <a:ext cx="1521069" cy="993529"/>
            <a:chOff x="931985" y="817686"/>
            <a:chExt cx="1521069" cy="9935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14D4A5-329C-4374-65C6-39B43B8E8E2A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93203-9422-4403-CF06-885CA1610DB7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9AE600-4AAB-582A-F8B7-E7B2EF05A676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38232"/>
              <a:chOff x="931985" y="870438"/>
              <a:chExt cx="1521069" cy="8382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2764281-7877-FFA4-212A-3CB7F60D1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3297577-CD57-62B1-71B5-34ED944BB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429A4-12FB-17BC-16CF-941938F82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6A6DA79-7BA1-E61D-804D-28CEBAEBD8C6}"/>
                  </a:ext>
                </a:extLst>
              </p:cNvPr>
              <p:cNvSpPr/>
              <p:nvPr/>
            </p:nvSpPr>
            <p:spPr>
              <a:xfrm rot="16200000">
                <a:off x="1466942" y="1301864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034EFB-21CC-D6C7-5752-877900B79B50}"/>
              </a:ext>
            </a:extLst>
          </p:cNvPr>
          <p:cNvGrpSpPr/>
          <p:nvPr/>
        </p:nvGrpSpPr>
        <p:grpSpPr>
          <a:xfrm rot="10800000" flipV="1">
            <a:off x="4107959" y="4978677"/>
            <a:ext cx="1521069" cy="993529"/>
            <a:chOff x="931985" y="817686"/>
            <a:chExt cx="1521069" cy="9935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59382D-69F0-4CC8-0BA8-83FA79C7DBC9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536412-1FA1-6D33-72BF-32A31C484029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39E30B-1B78-A32B-8F42-FD3DB4C6E868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38232"/>
              <a:chOff x="931985" y="870438"/>
              <a:chExt cx="1521069" cy="83823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B7F166A-8645-A5E6-20AD-141432900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17619D5-A944-FA4D-D448-27D7788A8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57C1D5D-11B7-C728-AE32-A2CA43620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430DA551-56F4-D877-71F5-433597350493}"/>
                  </a:ext>
                </a:extLst>
              </p:cNvPr>
              <p:cNvSpPr/>
              <p:nvPr/>
            </p:nvSpPr>
            <p:spPr>
              <a:xfrm rot="16200000">
                <a:off x="1466942" y="1301864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94DB7D-E3BC-3947-D166-F45F0D042C0C}"/>
              </a:ext>
            </a:extLst>
          </p:cNvPr>
          <p:cNvGrpSpPr/>
          <p:nvPr/>
        </p:nvGrpSpPr>
        <p:grpSpPr>
          <a:xfrm flipV="1">
            <a:off x="1045988" y="5029953"/>
            <a:ext cx="1521069" cy="993529"/>
            <a:chOff x="931985" y="817686"/>
            <a:chExt cx="1521069" cy="99352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0147FB-DC8E-723F-366F-5C308AFEEDD1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0B904A-0D70-E9AE-D378-832B46FAB7B6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35C2FD2-754C-912B-5C4E-2666B9A5BBA8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D4816E2-23D0-E551-E65A-57F539395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4A7EB74-B05D-41F0-265F-D78B32DB8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01CD8AF-32D3-1B4D-F5CA-649EA5BE6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38630011-9C46-2464-47BF-025886961B48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E3225D-B0BB-52EA-EA80-BE42B536FC75}"/>
              </a:ext>
            </a:extLst>
          </p:cNvPr>
          <p:cNvGrpSpPr/>
          <p:nvPr/>
        </p:nvGrpSpPr>
        <p:grpSpPr>
          <a:xfrm rot="10800000" flipV="1">
            <a:off x="1045988" y="2135271"/>
            <a:ext cx="1521069" cy="993529"/>
            <a:chOff x="931985" y="817686"/>
            <a:chExt cx="1521069" cy="99352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336857B-7CD4-8893-75DA-005350E61A6E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217647-D661-7A65-8A4E-E53EB1C82238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B42F31C-1298-526F-E315-6A5FF0C39609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4884B8-18F6-B59E-53FD-CD7F13FFB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2692778-3297-FBC2-BD5C-AE12DE9BA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ED86120-87CB-83CE-92E7-28DF11162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805A346A-B5EE-B6B0-CA6A-88FD00230FBB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85585B-9476-BB61-4C99-F257C0B27A38}"/>
              </a:ext>
            </a:extLst>
          </p:cNvPr>
          <p:cNvGrpSpPr/>
          <p:nvPr/>
        </p:nvGrpSpPr>
        <p:grpSpPr>
          <a:xfrm>
            <a:off x="4085055" y="656634"/>
            <a:ext cx="1566876" cy="1074571"/>
            <a:chOff x="4154727" y="656634"/>
            <a:chExt cx="1566876" cy="107457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3DF0805-579F-ECD1-6A13-8676ACDD0915}"/>
                </a:ext>
              </a:extLst>
            </p:cNvPr>
            <p:cNvSpPr/>
            <p:nvPr/>
          </p:nvSpPr>
          <p:spPr>
            <a:xfrm>
              <a:off x="4154727" y="787152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64A4B1-4C85-D617-E33F-BDEF39B928BC}"/>
                </a:ext>
              </a:extLst>
            </p:cNvPr>
            <p:cNvGrpSpPr/>
            <p:nvPr/>
          </p:nvGrpSpPr>
          <p:grpSpPr>
            <a:xfrm rot="16200000">
              <a:off x="4744279" y="747260"/>
              <a:ext cx="1063663" cy="890985"/>
              <a:chOff x="3247292" y="1310269"/>
              <a:chExt cx="1063663" cy="89098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E0B9730-EBE1-FE55-070D-E411CB041058}"/>
                  </a:ext>
                </a:extLst>
              </p:cNvPr>
              <p:cNvSpPr txBox="1"/>
              <p:nvPr/>
            </p:nvSpPr>
            <p:spPr>
              <a:xfrm flipV="1">
                <a:off x="3704699" y="1831922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75F27BB-D285-B94E-4FA0-AE684870DA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719745" y="1391516"/>
                <a:ext cx="0" cy="944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30DE34F9-D491-C6B2-F816-1A31075CC78F}"/>
                  </a:ext>
                </a:extLst>
              </p:cNvPr>
              <p:cNvSpPr/>
              <p:nvPr/>
            </p:nvSpPr>
            <p:spPr>
              <a:xfrm rot="5400000" flipV="1">
                <a:off x="3782250" y="1354616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D78E3E4-99A6-5665-F923-52D9991FD6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1712" y="1863967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C3DBD9-113C-2A1D-D234-79D8BAA779A9}"/>
                </a:ext>
              </a:extLst>
            </p:cNvPr>
            <p:cNvSpPr/>
            <p:nvPr/>
          </p:nvSpPr>
          <p:spPr>
            <a:xfrm>
              <a:off x="4176108" y="656634"/>
              <a:ext cx="1504386" cy="11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B2C5FD3-E748-B14E-5D29-8ADB0E3AAB67}"/>
                </a:ext>
              </a:extLst>
            </p:cNvPr>
            <p:cNvSpPr/>
            <p:nvPr/>
          </p:nvSpPr>
          <p:spPr>
            <a:xfrm>
              <a:off x="4159454" y="790428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B094C-0082-042E-57C2-9D6A975FF4D5}"/>
              </a:ext>
            </a:extLst>
          </p:cNvPr>
          <p:cNvGrpSpPr/>
          <p:nvPr/>
        </p:nvGrpSpPr>
        <p:grpSpPr>
          <a:xfrm>
            <a:off x="4085903" y="3580495"/>
            <a:ext cx="1565180" cy="1064317"/>
            <a:chOff x="887869" y="2060558"/>
            <a:chExt cx="1565180" cy="106431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8B1502B-846F-B7A4-9C8B-70B75030C95A}"/>
                </a:ext>
              </a:extLst>
            </p:cNvPr>
            <p:cNvGrpSpPr/>
            <p:nvPr/>
          </p:nvGrpSpPr>
          <p:grpSpPr>
            <a:xfrm rot="5400000">
              <a:off x="801531" y="2146898"/>
              <a:ext cx="1063662" cy="890985"/>
              <a:chOff x="2936631" y="1489060"/>
              <a:chExt cx="1063662" cy="89098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299C2A-EBB3-C4C3-80BF-C930C160BF1E}"/>
                  </a:ext>
                </a:extLst>
              </p:cNvPr>
              <p:cNvSpPr txBox="1"/>
              <p:nvPr/>
            </p:nvSpPr>
            <p:spPr>
              <a:xfrm flipV="1">
                <a:off x="3394037" y="2010713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43A12CD-F741-4EF0-9160-BB0D6A96E4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04035" y="1575352"/>
                <a:ext cx="2" cy="9348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076C4A7-896B-93D8-B388-8CAF5930ED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050" y="204275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970F85A2-7616-0FE6-5708-2B41D5FC7F20}"/>
                  </a:ext>
                </a:extLst>
              </p:cNvPr>
              <p:cNvSpPr/>
              <p:nvPr/>
            </p:nvSpPr>
            <p:spPr>
              <a:xfrm rot="5400000" flipV="1">
                <a:off x="3471588" y="1533407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8A5D9C-2CD6-338E-7E52-CC944095F6DD}"/>
                </a:ext>
              </a:extLst>
            </p:cNvPr>
            <p:cNvSpPr/>
            <p:nvPr/>
          </p:nvSpPr>
          <p:spPr>
            <a:xfrm>
              <a:off x="931980" y="3008346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73E0355-BC26-17A3-6C49-1D7BC82F1043}"/>
                </a:ext>
              </a:extLst>
            </p:cNvPr>
            <p:cNvSpPr/>
            <p:nvPr/>
          </p:nvSpPr>
          <p:spPr>
            <a:xfrm>
              <a:off x="1873746" y="2060558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EFBCC9-E74F-6746-680A-D405CA2AD3B7}"/>
                </a:ext>
              </a:extLst>
            </p:cNvPr>
            <p:cNvSpPr/>
            <p:nvPr/>
          </p:nvSpPr>
          <p:spPr>
            <a:xfrm>
              <a:off x="931980" y="2060560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E103F15-8898-79F2-2CB1-048B56F0EB22}"/>
              </a:ext>
            </a:extLst>
          </p:cNvPr>
          <p:cNvSpPr txBox="1"/>
          <p:nvPr/>
        </p:nvSpPr>
        <p:spPr>
          <a:xfrm>
            <a:off x="3631856" y="775778"/>
            <a:ext cx="449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9CD10C-BBA8-78EA-F1DF-2D20C3E8AF07}"/>
              </a:ext>
            </a:extLst>
          </p:cNvPr>
          <p:cNvSpPr txBox="1"/>
          <p:nvPr/>
        </p:nvSpPr>
        <p:spPr>
          <a:xfrm>
            <a:off x="437740" y="782954"/>
            <a:ext cx="358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449B95-E5C9-28DA-A73A-65D4F2C363DB}"/>
              </a:ext>
            </a:extLst>
          </p:cNvPr>
          <p:cNvGrpSpPr/>
          <p:nvPr/>
        </p:nvGrpSpPr>
        <p:grpSpPr>
          <a:xfrm>
            <a:off x="1021037" y="656306"/>
            <a:ext cx="1570971" cy="1081438"/>
            <a:chOff x="6872599" y="1920506"/>
            <a:chExt cx="1570971" cy="108143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55CDA3-9417-C0B4-BF0B-3CDBEEBADCB5}"/>
                </a:ext>
              </a:extLst>
            </p:cNvPr>
            <p:cNvSpPr/>
            <p:nvPr/>
          </p:nvSpPr>
          <p:spPr>
            <a:xfrm>
              <a:off x="7864267" y="2054590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63B335A-0BB5-C098-2DD5-DE0C7B83E3F3}"/>
                </a:ext>
              </a:extLst>
            </p:cNvPr>
            <p:cNvGrpSpPr/>
            <p:nvPr/>
          </p:nvGrpSpPr>
          <p:grpSpPr>
            <a:xfrm rot="5400000">
              <a:off x="6789202" y="2021678"/>
              <a:ext cx="1063663" cy="896869"/>
              <a:chOff x="9731938" y="1093264"/>
              <a:chExt cx="1063663" cy="896869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AFB6CF2-22E9-E7A5-E3FC-621E9B07CCFA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2DFB7FB-1FEC-A9FD-22F3-F65D4D5D68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324908" y="1182152"/>
                <a:ext cx="2" cy="941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2CA018D-3129-665A-A635-8C57ED11D0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64F5A0CB-D48D-2AA9-0F89-9ADD8A453F0A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0BE481A-12BD-E01B-7227-18A39F086AA5}"/>
                </a:ext>
              </a:extLst>
            </p:cNvPr>
            <p:cNvSpPr/>
            <p:nvPr/>
          </p:nvSpPr>
          <p:spPr>
            <a:xfrm>
              <a:off x="6922501" y="2054592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6CCC72-B62F-93EF-BB66-CC8985A1DA5E}"/>
                </a:ext>
              </a:extLst>
            </p:cNvPr>
            <p:cNvSpPr/>
            <p:nvPr/>
          </p:nvSpPr>
          <p:spPr>
            <a:xfrm>
              <a:off x="6934142" y="1920506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285314-BE2A-17AB-6EEE-B08689FBB4A4}"/>
              </a:ext>
            </a:extLst>
          </p:cNvPr>
          <p:cNvGrpSpPr/>
          <p:nvPr/>
        </p:nvGrpSpPr>
        <p:grpSpPr>
          <a:xfrm>
            <a:off x="1023084" y="3580495"/>
            <a:ext cx="1566876" cy="1074352"/>
            <a:chOff x="6876664" y="5356934"/>
            <a:chExt cx="1566876" cy="107435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8630504-35D6-8C88-5A76-0FC532D1E399}"/>
                </a:ext>
              </a:extLst>
            </p:cNvPr>
            <p:cNvSpPr/>
            <p:nvPr/>
          </p:nvSpPr>
          <p:spPr>
            <a:xfrm>
              <a:off x="6876664" y="5358859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F551021-A14D-BDD7-90C8-3EAD11CB3537}"/>
                </a:ext>
              </a:extLst>
            </p:cNvPr>
            <p:cNvGrpSpPr/>
            <p:nvPr/>
          </p:nvGrpSpPr>
          <p:grpSpPr>
            <a:xfrm rot="16200000">
              <a:off x="7463275" y="5440332"/>
              <a:ext cx="1063662" cy="896869"/>
              <a:chOff x="9731938" y="1093264"/>
              <a:chExt cx="1063662" cy="896869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5E8CD69-2D5C-E375-47CD-A7A0A5C7D2D2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4CC86E1-BAB6-137E-B407-4BC885273E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320251" y="1177498"/>
                <a:ext cx="0" cy="950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4C62A7A-74EB-76B1-6449-CBEFB3417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543F81D8-D607-7691-84A7-11A111E2B313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AB45391-40A7-D94C-1DBE-3F6FB542833B}"/>
                </a:ext>
              </a:extLst>
            </p:cNvPr>
            <p:cNvSpPr/>
            <p:nvPr/>
          </p:nvSpPr>
          <p:spPr>
            <a:xfrm>
              <a:off x="6881391" y="5356934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17B265-21F2-1A2C-7AA4-ADB591DB54E7}"/>
                </a:ext>
              </a:extLst>
            </p:cNvPr>
            <p:cNvSpPr/>
            <p:nvPr/>
          </p:nvSpPr>
          <p:spPr>
            <a:xfrm>
              <a:off x="6891586" y="6314757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D40614-0C59-95DE-1624-97FB7FCA6C82}"/>
              </a:ext>
            </a:extLst>
          </p:cNvPr>
          <p:cNvSpPr txBox="1"/>
          <p:nvPr/>
        </p:nvSpPr>
        <p:spPr>
          <a:xfrm>
            <a:off x="10233191" y="207122"/>
            <a:ext cx="1521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width	240</a:t>
            </a:r>
          </a:p>
          <a:p>
            <a:r>
              <a:rPr lang="en-GB" dirty="0"/>
              <a:t>height	320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FF2059-3CA3-B99D-56B6-E4E63A78D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15111"/>
              </p:ext>
            </p:extLst>
          </p:nvPr>
        </p:nvGraphicFramePr>
        <p:xfrm>
          <a:off x="7560000" y="2520000"/>
          <a:ext cx="37006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55">
                  <a:extLst>
                    <a:ext uri="{9D8B030D-6E8A-4147-A177-3AD203B41FA5}">
                      <a16:colId xmlns:a16="http://schemas.microsoft.com/office/drawing/2014/main" val="1958110870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417212082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3115149447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03308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8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1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988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915FBC2-9877-9E21-7305-7B0A5E1817AD}"/>
              </a:ext>
            </a:extLst>
          </p:cNvPr>
          <p:cNvSpPr txBox="1"/>
          <p:nvPr/>
        </p:nvSpPr>
        <p:spPr>
          <a:xfrm>
            <a:off x="2589961" y="6493441"/>
            <a:ext cx="7325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https://github.com/lovyan03/LovyanGFX/blob/master/src/lgfx/v1/panel/Panel_LCD.hpp</a:t>
            </a: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11D9CF38-4A3F-1BFD-7DE4-584B0F16D790}"/>
              </a:ext>
            </a:extLst>
          </p:cNvPr>
          <p:cNvSpPr/>
          <p:nvPr/>
        </p:nvSpPr>
        <p:spPr>
          <a:xfrm>
            <a:off x="4030655" y="1669843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B332D424-28D9-4978-79E3-A2F95F69C5B3}"/>
              </a:ext>
            </a:extLst>
          </p:cNvPr>
          <p:cNvSpPr/>
          <p:nvPr/>
        </p:nvSpPr>
        <p:spPr>
          <a:xfrm>
            <a:off x="4051011" y="5931871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6A7E2739-BAF0-004A-5E37-442C8CC4AD94}"/>
              </a:ext>
            </a:extLst>
          </p:cNvPr>
          <p:cNvSpPr/>
          <p:nvPr/>
        </p:nvSpPr>
        <p:spPr>
          <a:xfrm>
            <a:off x="4052855" y="4493349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82314B63-E6F5-9A89-550B-0114F92B9CBE}"/>
              </a:ext>
            </a:extLst>
          </p:cNvPr>
          <p:cNvSpPr/>
          <p:nvPr/>
        </p:nvSpPr>
        <p:spPr>
          <a:xfrm>
            <a:off x="4043091" y="3045163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C54621FB-CFB2-7603-7C9C-3A37DFAAB108}"/>
              </a:ext>
            </a:extLst>
          </p:cNvPr>
          <p:cNvSpPr/>
          <p:nvPr/>
        </p:nvSpPr>
        <p:spPr>
          <a:xfrm>
            <a:off x="987620" y="3077825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0F9DCC87-F25D-10FB-2065-BFAA6D079CDE}"/>
              </a:ext>
            </a:extLst>
          </p:cNvPr>
          <p:cNvSpPr/>
          <p:nvPr/>
        </p:nvSpPr>
        <p:spPr>
          <a:xfrm>
            <a:off x="963598" y="4467016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C69DD170-5A74-9088-D974-74171585FCEB}"/>
              </a:ext>
            </a:extLst>
          </p:cNvPr>
          <p:cNvSpPr/>
          <p:nvPr/>
        </p:nvSpPr>
        <p:spPr>
          <a:xfrm>
            <a:off x="999001" y="5906713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9D9F4-7154-F69E-E7A9-E3E1954F3A9D}"/>
              </a:ext>
            </a:extLst>
          </p:cNvPr>
          <p:cNvSpPr/>
          <p:nvPr/>
        </p:nvSpPr>
        <p:spPr>
          <a:xfrm>
            <a:off x="1003361" y="1676616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6BF4E1-E61A-425D-3018-EB1514628FA1}"/>
              </a:ext>
            </a:extLst>
          </p:cNvPr>
          <p:cNvGrpSpPr/>
          <p:nvPr/>
        </p:nvGrpSpPr>
        <p:grpSpPr>
          <a:xfrm>
            <a:off x="7200000" y="1440000"/>
            <a:ext cx="4407863" cy="897652"/>
            <a:chOff x="7076620" y="1305813"/>
            <a:chExt cx="4407863" cy="89765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5DF0F1F-DEEB-37B1-8528-2BE105BC7745}"/>
                </a:ext>
              </a:extLst>
            </p:cNvPr>
            <p:cNvSpPr/>
            <p:nvPr/>
          </p:nvSpPr>
          <p:spPr>
            <a:xfrm>
              <a:off x="7222562" y="1411748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267BFA6-C626-852B-AAC1-E6E9668F7542}"/>
                </a:ext>
              </a:extLst>
            </p:cNvPr>
            <p:cNvCxnSpPr>
              <a:cxnSpLocks/>
            </p:cNvCxnSpPr>
            <p:nvPr/>
          </p:nvCxnSpPr>
          <p:spPr>
            <a:xfrm>
              <a:off x="7076620" y="1769349"/>
              <a:ext cx="143724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Arrow: Curved Right 80">
              <a:extLst>
                <a:ext uri="{FF2B5EF4-FFF2-40B4-BE49-F238E27FC236}">
                  <a16:creationId xmlns:a16="http://schemas.microsoft.com/office/drawing/2014/main" id="{EF271D17-139C-DE68-01F2-FB79B1AFD11D}"/>
                </a:ext>
              </a:extLst>
            </p:cNvPr>
            <p:cNvSpPr/>
            <p:nvPr/>
          </p:nvSpPr>
          <p:spPr>
            <a:xfrm>
              <a:off x="7671271" y="1539054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61E072-1DFD-6239-CECF-71E45319C901}"/>
                </a:ext>
              </a:extLst>
            </p:cNvPr>
            <p:cNvSpPr txBox="1"/>
            <p:nvPr/>
          </p:nvSpPr>
          <p:spPr>
            <a:xfrm>
              <a:off x="7977640" y="1400017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MX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F813922-C875-EB54-6EAD-60C056EC4E7C}"/>
                </a:ext>
              </a:extLst>
            </p:cNvPr>
            <p:cNvSpPr/>
            <p:nvPr/>
          </p:nvSpPr>
          <p:spPr>
            <a:xfrm>
              <a:off x="8673986" y="1413970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9772AC-6801-ADDC-53B3-FC2CAF0C8DFA}"/>
                </a:ext>
              </a:extLst>
            </p:cNvPr>
            <p:cNvCxnSpPr>
              <a:cxnSpLocks/>
            </p:cNvCxnSpPr>
            <p:nvPr/>
          </p:nvCxnSpPr>
          <p:spPr>
            <a:xfrm>
              <a:off x="9279086" y="1305813"/>
              <a:ext cx="0" cy="8976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row: Curved Right 84">
              <a:extLst>
                <a:ext uri="{FF2B5EF4-FFF2-40B4-BE49-F238E27FC236}">
                  <a16:creationId xmlns:a16="http://schemas.microsoft.com/office/drawing/2014/main" id="{F33BB387-3147-EF26-9407-9AC2DB85AEC1}"/>
                </a:ext>
              </a:extLst>
            </p:cNvPr>
            <p:cNvSpPr/>
            <p:nvPr/>
          </p:nvSpPr>
          <p:spPr>
            <a:xfrm rot="5400000">
              <a:off x="9166240" y="1541276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AA456E5-778B-F668-2E24-8512031D14D0}"/>
                </a:ext>
              </a:extLst>
            </p:cNvPr>
            <p:cNvSpPr txBox="1"/>
            <p:nvPr/>
          </p:nvSpPr>
          <p:spPr>
            <a:xfrm>
              <a:off x="9403992" y="1402783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MY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4A47F0-637B-9282-A42A-BF15B3DC77E8}"/>
                </a:ext>
              </a:extLst>
            </p:cNvPr>
            <p:cNvSpPr/>
            <p:nvPr/>
          </p:nvSpPr>
          <p:spPr>
            <a:xfrm>
              <a:off x="10100338" y="1411659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0004E5-FF11-6550-3620-DB7BC6EB6A55}"/>
                </a:ext>
              </a:extLst>
            </p:cNvPr>
            <p:cNvSpPr txBox="1"/>
            <p:nvPr/>
          </p:nvSpPr>
          <p:spPr>
            <a:xfrm>
              <a:off x="10849752" y="1365219"/>
              <a:ext cx="6347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MV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39F1D50-0AA0-2DB6-8C8A-F7DB6800DB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191" y="1999421"/>
              <a:ext cx="534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EB429E2-D553-3FCF-E393-BBE163C22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191" y="1486282"/>
              <a:ext cx="0" cy="47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Arrow: Curved Right 98">
              <a:extLst>
                <a:ext uri="{FF2B5EF4-FFF2-40B4-BE49-F238E27FC236}">
                  <a16:creationId xmlns:a16="http://schemas.microsoft.com/office/drawing/2014/main" id="{4FC87D88-1F39-A0D7-AA0E-974E569BBAE6}"/>
                </a:ext>
              </a:extLst>
            </p:cNvPr>
            <p:cNvSpPr/>
            <p:nvPr/>
          </p:nvSpPr>
          <p:spPr>
            <a:xfrm rot="8624772">
              <a:off x="10446579" y="1440555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4648F25-7801-A517-47B0-D179C6D88E7B}"/>
              </a:ext>
            </a:extLst>
          </p:cNvPr>
          <p:cNvCxnSpPr>
            <a:stCxn id="31" idx="0"/>
          </p:cNvCxnSpPr>
          <p:nvPr/>
        </p:nvCxnSpPr>
        <p:spPr>
          <a:xfrm flipV="1">
            <a:off x="1111361" y="795409"/>
            <a:ext cx="1478600" cy="935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97C4A35-D6BB-C7D6-EFD8-221090E39FAF}"/>
              </a:ext>
            </a:extLst>
          </p:cNvPr>
          <p:cNvCxnSpPr/>
          <p:nvPr/>
        </p:nvCxnSpPr>
        <p:spPr>
          <a:xfrm flipV="1">
            <a:off x="4119329" y="2142024"/>
            <a:ext cx="1478600" cy="935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C697D93-5F8D-4059-8549-45EF1D38AE0A}"/>
              </a:ext>
            </a:extLst>
          </p:cNvPr>
          <p:cNvCxnSpPr>
            <a:cxnSpLocks/>
          </p:cNvCxnSpPr>
          <p:nvPr/>
        </p:nvCxnSpPr>
        <p:spPr>
          <a:xfrm flipV="1">
            <a:off x="988209" y="1082060"/>
            <a:ext cx="0" cy="538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B10B5A-FE60-9946-5B92-701FCA6E5BFD}"/>
              </a:ext>
            </a:extLst>
          </p:cNvPr>
          <p:cNvCxnSpPr>
            <a:cxnSpLocks/>
          </p:cNvCxnSpPr>
          <p:nvPr/>
        </p:nvCxnSpPr>
        <p:spPr>
          <a:xfrm>
            <a:off x="1082580" y="1812120"/>
            <a:ext cx="733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F3BA-2C86-1BC2-6E54-552EDC3DF9FC}"/>
              </a:ext>
            </a:extLst>
          </p:cNvPr>
          <p:cNvSpPr txBox="1"/>
          <p:nvPr/>
        </p:nvSpPr>
        <p:spPr>
          <a:xfrm>
            <a:off x="2609992" y="90000"/>
            <a:ext cx="507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TFT Rotations – ILI9341 (Micro USB)  – </a:t>
            </a:r>
            <a:r>
              <a:rPr lang="en-GB" dirty="0" err="1"/>
              <a:t>Lovyan</a:t>
            </a:r>
            <a:r>
              <a:rPr lang="en-GB" dirty="0"/>
              <a:t> GFX</a:t>
            </a:r>
          </a:p>
          <a:p>
            <a:pPr algn="ctr"/>
            <a:r>
              <a:rPr lang="en-GB" dirty="0"/>
              <a:t>Panel_ILI9341_2 - DFUNCTR 0x08,</a:t>
            </a:r>
            <a:r>
              <a:rPr lang="en-GB" b="1" dirty="0"/>
              <a:t>0x82</a:t>
            </a:r>
            <a:r>
              <a:rPr lang="en-GB" dirty="0"/>
              <a:t>,0x27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6FF58-AADB-7A4C-0F7B-5814502F8180}"/>
              </a:ext>
            </a:extLst>
          </p:cNvPr>
          <p:cNvGrpSpPr/>
          <p:nvPr/>
        </p:nvGrpSpPr>
        <p:grpSpPr>
          <a:xfrm flipV="1">
            <a:off x="1100745" y="5001534"/>
            <a:ext cx="1521069" cy="993529"/>
            <a:chOff x="931985" y="817686"/>
            <a:chExt cx="1521069" cy="9935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14D4A5-329C-4374-65C6-39B43B8E8E2A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93203-9422-4403-CF06-885CA1610DB7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9AE600-4AAB-582A-F8B7-E7B2EF05A676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38232"/>
              <a:chOff x="931985" y="870438"/>
              <a:chExt cx="1521069" cy="8382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2764281-7877-FFA4-212A-3CB7F60D1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3297577-CD57-62B1-71B5-34ED944BB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429A4-12FB-17BC-16CF-941938F82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6A6DA79-7BA1-E61D-804D-28CEBAEBD8C6}"/>
                  </a:ext>
                </a:extLst>
              </p:cNvPr>
              <p:cNvSpPr/>
              <p:nvPr/>
            </p:nvSpPr>
            <p:spPr>
              <a:xfrm rot="16200000">
                <a:off x="1466942" y="1301864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034EFB-21CC-D6C7-5752-877900B79B50}"/>
              </a:ext>
            </a:extLst>
          </p:cNvPr>
          <p:cNvGrpSpPr/>
          <p:nvPr/>
        </p:nvGrpSpPr>
        <p:grpSpPr>
          <a:xfrm rot="10800000" flipV="1">
            <a:off x="1079365" y="2112264"/>
            <a:ext cx="1521069" cy="993529"/>
            <a:chOff x="931985" y="817686"/>
            <a:chExt cx="1521069" cy="9935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59382D-69F0-4CC8-0BA8-83FA79C7DBC9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536412-1FA1-6D33-72BF-32A31C484029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39E30B-1B78-A32B-8F42-FD3DB4C6E868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38232"/>
              <a:chOff x="931985" y="870438"/>
              <a:chExt cx="1521069" cy="83823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B7F166A-8645-A5E6-20AD-141432900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17619D5-A944-FA4D-D448-27D7788A8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57C1D5D-11B7-C728-AE32-A2CA43620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430DA551-56F4-D877-71F5-433597350493}"/>
                  </a:ext>
                </a:extLst>
              </p:cNvPr>
              <p:cNvSpPr/>
              <p:nvPr/>
            </p:nvSpPr>
            <p:spPr>
              <a:xfrm rot="16200000">
                <a:off x="1466942" y="1301864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94DB7D-E3BC-3947-D166-F45F0D042C0C}"/>
              </a:ext>
            </a:extLst>
          </p:cNvPr>
          <p:cNvGrpSpPr/>
          <p:nvPr/>
        </p:nvGrpSpPr>
        <p:grpSpPr>
          <a:xfrm flipV="1">
            <a:off x="4109234" y="2163029"/>
            <a:ext cx="1521069" cy="993529"/>
            <a:chOff x="931985" y="817686"/>
            <a:chExt cx="1521069" cy="99352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0147FB-DC8E-723F-366F-5C308AFEEDD1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0B904A-0D70-E9AE-D378-832B46FAB7B6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35C2FD2-754C-912B-5C4E-2666B9A5BBA8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D4816E2-23D0-E551-E65A-57F539395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4A7EB74-B05D-41F0-265F-D78B32DB8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01CD8AF-32D3-1B4D-F5CA-649EA5BE6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38630011-9C46-2464-47BF-025886961B48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E3225D-B0BB-52EA-EA80-BE42B536FC75}"/>
              </a:ext>
            </a:extLst>
          </p:cNvPr>
          <p:cNvGrpSpPr/>
          <p:nvPr/>
        </p:nvGrpSpPr>
        <p:grpSpPr>
          <a:xfrm rot="10800000" flipV="1">
            <a:off x="4101754" y="4948783"/>
            <a:ext cx="1521069" cy="993529"/>
            <a:chOff x="931985" y="817686"/>
            <a:chExt cx="1521069" cy="99352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336857B-7CD4-8893-75DA-005350E61A6E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217647-D661-7A65-8A4E-E53EB1C82238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B42F31C-1298-526F-E315-6A5FF0C39609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C4884B8-18F6-B59E-53FD-CD7F13FFB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2692778-3297-FBC2-BD5C-AE12DE9BA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ED86120-87CB-83CE-92E7-28DF11162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805A346A-B5EE-B6B0-CA6A-88FD00230FBB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85585B-9476-BB61-4C99-F257C0B27A38}"/>
              </a:ext>
            </a:extLst>
          </p:cNvPr>
          <p:cNvGrpSpPr/>
          <p:nvPr/>
        </p:nvGrpSpPr>
        <p:grpSpPr>
          <a:xfrm>
            <a:off x="1079364" y="702269"/>
            <a:ext cx="1566876" cy="1074571"/>
            <a:chOff x="4154727" y="656634"/>
            <a:chExt cx="1566876" cy="107457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3DF0805-579F-ECD1-6A13-8676ACDD0915}"/>
                </a:ext>
              </a:extLst>
            </p:cNvPr>
            <p:cNvSpPr/>
            <p:nvPr/>
          </p:nvSpPr>
          <p:spPr>
            <a:xfrm>
              <a:off x="4154727" y="787152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64A4B1-4C85-D617-E33F-BDEF39B928BC}"/>
                </a:ext>
              </a:extLst>
            </p:cNvPr>
            <p:cNvGrpSpPr/>
            <p:nvPr/>
          </p:nvGrpSpPr>
          <p:grpSpPr>
            <a:xfrm rot="16200000">
              <a:off x="4744279" y="747260"/>
              <a:ext cx="1063663" cy="890985"/>
              <a:chOff x="3247292" y="1310269"/>
              <a:chExt cx="1063663" cy="89098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E0B9730-EBE1-FE55-070D-E411CB041058}"/>
                  </a:ext>
                </a:extLst>
              </p:cNvPr>
              <p:cNvSpPr txBox="1"/>
              <p:nvPr/>
            </p:nvSpPr>
            <p:spPr>
              <a:xfrm flipV="1">
                <a:off x="3704699" y="1831922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75F27BB-D285-B94E-4FA0-AE684870DA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719745" y="1391516"/>
                <a:ext cx="0" cy="944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30DE34F9-D491-C6B2-F816-1A31075CC78F}"/>
                  </a:ext>
                </a:extLst>
              </p:cNvPr>
              <p:cNvSpPr/>
              <p:nvPr/>
            </p:nvSpPr>
            <p:spPr>
              <a:xfrm rot="5400000" flipV="1">
                <a:off x="3782250" y="1354616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D78E3E4-99A6-5665-F923-52D9991FD6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1712" y="1863967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C3DBD9-113C-2A1D-D234-79D8BAA779A9}"/>
                </a:ext>
              </a:extLst>
            </p:cNvPr>
            <p:cNvSpPr/>
            <p:nvPr/>
          </p:nvSpPr>
          <p:spPr>
            <a:xfrm>
              <a:off x="4176108" y="656634"/>
              <a:ext cx="1504386" cy="11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B2C5FD3-E748-B14E-5D29-8ADB0E3AAB67}"/>
                </a:ext>
              </a:extLst>
            </p:cNvPr>
            <p:cNvSpPr/>
            <p:nvPr/>
          </p:nvSpPr>
          <p:spPr>
            <a:xfrm>
              <a:off x="4159454" y="790428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B094C-0082-042E-57C2-9D6A975FF4D5}"/>
              </a:ext>
            </a:extLst>
          </p:cNvPr>
          <p:cNvGrpSpPr/>
          <p:nvPr/>
        </p:nvGrpSpPr>
        <p:grpSpPr>
          <a:xfrm>
            <a:off x="1039953" y="3572763"/>
            <a:ext cx="1565180" cy="1064317"/>
            <a:chOff x="887869" y="2060558"/>
            <a:chExt cx="1565180" cy="106431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8B1502B-846F-B7A4-9C8B-70B75030C95A}"/>
                </a:ext>
              </a:extLst>
            </p:cNvPr>
            <p:cNvGrpSpPr/>
            <p:nvPr/>
          </p:nvGrpSpPr>
          <p:grpSpPr>
            <a:xfrm rot="5400000">
              <a:off x="801531" y="2146898"/>
              <a:ext cx="1063662" cy="890985"/>
              <a:chOff x="2936631" y="1489060"/>
              <a:chExt cx="1063662" cy="89098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299C2A-EBB3-C4C3-80BF-C930C160BF1E}"/>
                  </a:ext>
                </a:extLst>
              </p:cNvPr>
              <p:cNvSpPr txBox="1"/>
              <p:nvPr/>
            </p:nvSpPr>
            <p:spPr>
              <a:xfrm flipV="1">
                <a:off x="3394037" y="2010713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43A12CD-F741-4EF0-9160-BB0D6A96E4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04035" y="1575352"/>
                <a:ext cx="2" cy="9348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076C4A7-896B-93D8-B388-8CAF5930ED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050" y="204275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970F85A2-7616-0FE6-5708-2B41D5FC7F20}"/>
                  </a:ext>
                </a:extLst>
              </p:cNvPr>
              <p:cNvSpPr/>
              <p:nvPr/>
            </p:nvSpPr>
            <p:spPr>
              <a:xfrm rot="5400000" flipV="1">
                <a:off x="3471588" y="1533407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8A5D9C-2CD6-338E-7E52-CC944095F6DD}"/>
                </a:ext>
              </a:extLst>
            </p:cNvPr>
            <p:cNvSpPr/>
            <p:nvPr/>
          </p:nvSpPr>
          <p:spPr>
            <a:xfrm>
              <a:off x="931980" y="3008346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73E0355-BC26-17A3-6C49-1D7BC82F1043}"/>
                </a:ext>
              </a:extLst>
            </p:cNvPr>
            <p:cNvSpPr/>
            <p:nvPr/>
          </p:nvSpPr>
          <p:spPr>
            <a:xfrm>
              <a:off x="1873746" y="2060558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EFBCC9-E74F-6746-680A-D405CA2AD3B7}"/>
                </a:ext>
              </a:extLst>
            </p:cNvPr>
            <p:cNvSpPr/>
            <p:nvPr/>
          </p:nvSpPr>
          <p:spPr>
            <a:xfrm>
              <a:off x="931980" y="2060560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E103F15-8898-79F2-2CB1-048B56F0EB22}"/>
              </a:ext>
            </a:extLst>
          </p:cNvPr>
          <p:cNvSpPr txBox="1"/>
          <p:nvPr/>
        </p:nvSpPr>
        <p:spPr>
          <a:xfrm>
            <a:off x="3631856" y="775778"/>
            <a:ext cx="449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9CD10C-BBA8-78EA-F1DF-2D20C3E8AF07}"/>
              </a:ext>
            </a:extLst>
          </p:cNvPr>
          <p:cNvSpPr txBox="1"/>
          <p:nvPr/>
        </p:nvSpPr>
        <p:spPr>
          <a:xfrm>
            <a:off x="437740" y="782954"/>
            <a:ext cx="358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449B95-E5C9-28DA-A73A-65D4F2C363DB}"/>
              </a:ext>
            </a:extLst>
          </p:cNvPr>
          <p:cNvGrpSpPr/>
          <p:nvPr/>
        </p:nvGrpSpPr>
        <p:grpSpPr>
          <a:xfrm>
            <a:off x="4062360" y="699609"/>
            <a:ext cx="1570971" cy="1081438"/>
            <a:chOff x="6872599" y="1920506"/>
            <a:chExt cx="1570971" cy="108143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E55CDA3-9417-C0B4-BF0B-3CDBEEBADCB5}"/>
                </a:ext>
              </a:extLst>
            </p:cNvPr>
            <p:cNvSpPr/>
            <p:nvPr/>
          </p:nvSpPr>
          <p:spPr>
            <a:xfrm>
              <a:off x="7864267" y="2054590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63B335A-0BB5-C098-2DD5-DE0C7B83E3F3}"/>
                </a:ext>
              </a:extLst>
            </p:cNvPr>
            <p:cNvGrpSpPr/>
            <p:nvPr/>
          </p:nvGrpSpPr>
          <p:grpSpPr>
            <a:xfrm rot="5400000">
              <a:off x="6789202" y="2021678"/>
              <a:ext cx="1063663" cy="896869"/>
              <a:chOff x="9731938" y="1093264"/>
              <a:chExt cx="1063663" cy="896869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AFB6CF2-22E9-E7A5-E3FC-621E9B07CCFA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2DFB7FB-1FEC-A9FD-22F3-F65D4D5D68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324908" y="1182152"/>
                <a:ext cx="2" cy="941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2CA018D-3129-665A-A635-8C57ED11D0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64F5A0CB-D48D-2AA9-0F89-9ADD8A453F0A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0BE481A-12BD-E01B-7227-18A39F086AA5}"/>
                </a:ext>
              </a:extLst>
            </p:cNvPr>
            <p:cNvSpPr/>
            <p:nvPr/>
          </p:nvSpPr>
          <p:spPr>
            <a:xfrm>
              <a:off x="6922501" y="2054592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6CCC72-B62F-93EF-BB66-CC8985A1DA5E}"/>
                </a:ext>
              </a:extLst>
            </p:cNvPr>
            <p:cNvSpPr/>
            <p:nvPr/>
          </p:nvSpPr>
          <p:spPr>
            <a:xfrm>
              <a:off x="6934142" y="1920506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285314-BE2A-17AB-6EEE-B08689FBB4A4}"/>
              </a:ext>
            </a:extLst>
          </p:cNvPr>
          <p:cNvGrpSpPr/>
          <p:nvPr/>
        </p:nvGrpSpPr>
        <p:grpSpPr>
          <a:xfrm>
            <a:off x="4093931" y="3576541"/>
            <a:ext cx="1566876" cy="1074352"/>
            <a:chOff x="6876664" y="5356934"/>
            <a:chExt cx="1566876" cy="107435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8630504-35D6-8C88-5A76-0FC532D1E399}"/>
                </a:ext>
              </a:extLst>
            </p:cNvPr>
            <p:cNvSpPr/>
            <p:nvPr/>
          </p:nvSpPr>
          <p:spPr>
            <a:xfrm>
              <a:off x="6876664" y="5358859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F551021-A14D-BDD7-90C8-3EAD11CB3537}"/>
                </a:ext>
              </a:extLst>
            </p:cNvPr>
            <p:cNvGrpSpPr/>
            <p:nvPr/>
          </p:nvGrpSpPr>
          <p:grpSpPr>
            <a:xfrm rot="16200000">
              <a:off x="7463275" y="5440332"/>
              <a:ext cx="1063662" cy="896869"/>
              <a:chOff x="9731938" y="1093264"/>
              <a:chExt cx="1063662" cy="896869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5E8CD69-2D5C-E375-47CD-A7A0A5C7D2D2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4CC86E1-BAB6-137E-B407-4BC885273E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320251" y="1177498"/>
                <a:ext cx="0" cy="950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4C62A7A-74EB-76B1-6449-CBEFB3417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543F81D8-D607-7691-84A7-11A111E2B313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AB45391-40A7-D94C-1DBE-3F6FB542833B}"/>
                </a:ext>
              </a:extLst>
            </p:cNvPr>
            <p:cNvSpPr/>
            <p:nvPr/>
          </p:nvSpPr>
          <p:spPr>
            <a:xfrm>
              <a:off x="6881391" y="5356934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17B265-21F2-1A2C-7AA4-ADB591DB54E7}"/>
                </a:ext>
              </a:extLst>
            </p:cNvPr>
            <p:cNvSpPr/>
            <p:nvPr/>
          </p:nvSpPr>
          <p:spPr>
            <a:xfrm>
              <a:off x="6891586" y="6314757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D40614-0C59-95DE-1624-97FB7FCA6C82}"/>
              </a:ext>
            </a:extLst>
          </p:cNvPr>
          <p:cNvSpPr txBox="1"/>
          <p:nvPr/>
        </p:nvSpPr>
        <p:spPr>
          <a:xfrm>
            <a:off x="10233191" y="207122"/>
            <a:ext cx="1521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width	240</a:t>
            </a:r>
          </a:p>
          <a:p>
            <a:r>
              <a:rPr lang="en-GB" dirty="0"/>
              <a:t>height	320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FF2059-3CA3-B99D-56B6-E4E63A78DBA9}"/>
              </a:ext>
            </a:extLst>
          </p:cNvPr>
          <p:cNvGraphicFramePr>
            <a:graphicFrameLocks noGrp="1"/>
          </p:cNvGraphicFramePr>
          <p:nvPr/>
        </p:nvGraphicFramePr>
        <p:xfrm>
          <a:off x="7560000" y="2520000"/>
          <a:ext cx="37006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55">
                  <a:extLst>
                    <a:ext uri="{9D8B030D-6E8A-4147-A177-3AD203B41FA5}">
                      <a16:colId xmlns:a16="http://schemas.microsoft.com/office/drawing/2014/main" val="1958110870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417212082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3115149447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03308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8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1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988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915FBC2-9877-9E21-7305-7B0A5E1817AD}"/>
              </a:ext>
            </a:extLst>
          </p:cNvPr>
          <p:cNvSpPr txBox="1"/>
          <p:nvPr/>
        </p:nvSpPr>
        <p:spPr>
          <a:xfrm>
            <a:off x="2609992" y="6511827"/>
            <a:ext cx="7325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https://github.com/lovyan03/LovyanGFX/blob/master/src/lgfx/v1/panel/Panel_LCD.hpp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2B955FB-C295-647F-5F36-4B77B993228C}"/>
              </a:ext>
            </a:extLst>
          </p:cNvPr>
          <p:cNvGrpSpPr/>
          <p:nvPr/>
        </p:nvGrpSpPr>
        <p:grpSpPr>
          <a:xfrm>
            <a:off x="7200000" y="1440000"/>
            <a:ext cx="4407863" cy="897652"/>
            <a:chOff x="7200000" y="1440000"/>
            <a:chExt cx="4407863" cy="89765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9C9D7B-8FB1-273A-6123-759698F792D3}"/>
                </a:ext>
              </a:extLst>
            </p:cNvPr>
            <p:cNvSpPr/>
            <p:nvPr/>
          </p:nvSpPr>
          <p:spPr>
            <a:xfrm>
              <a:off x="7345942" y="1545935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D3B7F4-C222-F4B3-906F-511EB5995A23}"/>
                </a:ext>
              </a:extLst>
            </p:cNvPr>
            <p:cNvCxnSpPr>
              <a:cxnSpLocks/>
            </p:cNvCxnSpPr>
            <p:nvPr/>
          </p:nvCxnSpPr>
          <p:spPr>
            <a:xfrm>
              <a:off x="7200000" y="1903536"/>
              <a:ext cx="143724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Arrow: Curved Right 80">
              <a:extLst>
                <a:ext uri="{FF2B5EF4-FFF2-40B4-BE49-F238E27FC236}">
                  <a16:creationId xmlns:a16="http://schemas.microsoft.com/office/drawing/2014/main" id="{7897C2C9-0987-6A6F-6DF8-29F55C010317}"/>
                </a:ext>
              </a:extLst>
            </p:cNvPr>
            <p:cNvSpPr/>
            <p:nvPr/>
          </p:nvSpPr>
          <p:spPr>
            <a:xfrm>
              <a:off x="7794651" y="1673241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F9C9E0D-0E37-6A59-FD1A-FED41828B7F0}"/>
                </a:ext>
              </a:extLst>
            </p:cNvPr>
            <p:cNvSpPr txBox="1"/>
            <p:nvPr/>
          </p:nvSpPr>
          <p:spPr>
            <a:xfrm>
              <a:off x="8101020" y="1534204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MX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22A8D18-E437-9255-54B1-21ABFC671DF6}"/>
                </a:ext>
              </a:extLst>
            </p:cNvPr>
            <p:cNvSpPr/>
            <p:nvPr/>
          </p:nvSpPr>
          <p:spPr>
            <a:xfrm>
              <a:off x="8797366" y="1548157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460A57F-CE9A-630E-5AB2-4902B3F44F5D}"/>
                </a:ext>
              </a:extLst>
            </p:cNvPr>
            <p:cNvCxnSpPr>
              <a:cxnSpLocks/>
            </p:cNvCxnSpPr>
            <p:nvPr/>
          </p:nvCxnSpPr>
          <p:spPr>
            <a:xfrm>
              <a:off x="9402466" y="1440000"/>
              <a:ext cx="0" cy="8976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row: Curved Right 84">
              <a:extLst>
                <a:ext uri="{FF2B5EF4-FFF2-40B4-BE49-F238E27FC236}">
                  <a16:creationId xmlns:a16="http://schemas.microsoft.com/office/drawing/2014/main" id="{00192C18-44F8-6946-71C0-825E32D550E6}"/>
                </a:ext>
              </a:extLst>
            </p:cNvPr>
            <p:cNvSpPr/>
            <p:nvPr/>
          </p:nvSpPr>
          <p:spPr>
            <a:xfrm rot="5400000">
              <a:off x="9289620" y="1675463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74F2A2-7947-60EC-0CC7-5729D4FFB1DA}"/>
                </a:ext>
              </a:extLst>
            </p:cNvPr>
            <p:cNvSpPr txBox="1"/>
            <p:nvPr/>
          </p:nvSpPr>
          <p:spPr>
            <a:xfrm>
              <a:off x="9527372" y="1536970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MY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8AB80A8-CB4C-C01E-947C-F6A3D0028F44}"/>
                </a:ext>
              </a:extLst>
            </p:cNvPr>
            <p:cNvSpPr/>
            <p:nvPr/>
          </p:nvSpPr>
          <p:spPr>
            <a:xfrm>
              <a:off x="10223718" y="1545846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AC4C80E-5AF4-C190-ACCB-75F064585577}"/>
                </a:ext>
              </a:extLst>
            </p:cNvPr>
            <p:cNvSpPr txBox="1"/>
            <p:nvPr/>
          </p:nvSpPr>
          <p:spPr>
            <a:xfrm>
              <a:off x="10973132" y="1499406"/>
              <a:ext cx="6347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MV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0817E19-1DBF-12CC-DD29-4CE0C7ECA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1375" y="2134920"/>
              <a:ext cx="542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F552B2D-FB98-33DB-7195-E6484163F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6522" y="1621417"/>
              <a:ext cx="0" cy="4508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Arrow: Curved Right 98">
              <a:extLst>
                <a:ext uri="{FF2B5EF4-FFF2-40B4-BE49-F238E27FC236}">
                  <a16:creationId xmlns:a16="http://schemas.microsoft.com/office/drawing/2014/main" id="{C1A87796-AD57-D60F-59C1-F841F2781450}"/>
                </a:ext>
              </a:extLst>
            </p:cNvPr>
            <p:cNvSpPr/>
            <p:nvPr/>
          </p:nvSpPr>
          <p:spPr>
            <a:xfrm rot="2456345">
              <a:off x="10464482" y="1623257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E6713C4-596D-A1E1-A543-A0B30EBD9D90}"/>
              </a:ext>
            </a:extLst>
          </p:cNvPr>
          <p:cNvCxnSpPr>
            <a:cxnSpLocks/>
          </p:cNvCxnSpPr>
          <p:nvPr/>
        </p:nvCxnSpPr>
        <p:spPr>
          <a:xfrm>
            <a:off x="4108853" y="2163029"/>
            <a:ext cx="1521450" cy="940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9D2C888-E549-65B2-FDA8-C24FD7845ABC}"/>
              </a:ext>
            </a:extLst>
          </p:cNvPr>
          <p:cNvCxnSpPr>
            <a:cxnSpLocks/>
          </p:cNvCxnSpPr>
          <p:nvPr/>
        </p:nvCxnSpPr>
        <p:spPr>
          <a:xfrm>
            <a:off x="1079364" y="842086"/>
            <a:ext cx="1521450" cy="940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Partial Circle 111">
            <a:extLst>
              <a:ext uri="{FF2B5EF4-FFF2-40B4-BE49-F238E27FC236}">
                <a16:creationId xmlns:a16="http://schemas.microsoft.com/office/drawing/2014/main" id="{D034F0D4-83E6-25D5-648A-744C64F49FD4}"/>
              </a:ext>
            </a:extLst>
          </p:cNvPr>
          <p:cNvSpPr/>
          <p:nvPr/>
        </p:nvSpPr>
        <p:spPr>
          <a:xfrm rot="16200000">
            <a:off x="2545842" y="1725945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3" name="Partial Circle 112">
            <a:extLst>
              <a:ext uri="{FF2B5EF4-FFF2-40B4-BE49-F238E27FC236}">
                <a16:creationId xmlns:a16="http://schemas.microsoft.com/office/drawing/2014/main" id="{A96D1810-C47C-F4F4-2010-DA29B06AD6BC}"/>
              </a:ext>
            </a:extLst>
          </p:cNvPr>
          <p:cNvSpPr/>
          <p:nvPr/>
        </p:nvSpPr>
        <p:spPr>
          <a:xfrm rot="16200000">
            <a:off x="5591913" y="1738841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6" name="Partial Circle 115">
            <a:extLst>
              <a:ext uri="{FF2B5EF4-FFF2-40B4-BE49-F238E27FC236}">
                <a16:creationId xmlns:a16="http://schemas.microsoft.com/office/drawing/2014/main" id="{BAE46E10-4C4D-B288-E89C-148D66E12A1A}"/>
              </a:ext>
            </a:extLst>
          </p:cNvPr>
          <p:cNvSpPr/>
          <p:nvPr/>
        </p:nvSpPr>
        <p:spPr>
          <a:xfrm rot="16200000">
            <a:off x="5586863" y="3064928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8" name="Partial Circle 117">
            <a:extLst>
              <a:ext uri="{FF2B5EF4-FFF2-40B4-BE49-F238E27FC236}">
                <a16:creationId xmlns:a16="http://schemas.microsoft.com/office/drawing/2014/main" id="{B9C84605-DDFA-7C8E-19B2-18E4BA3A92F5}"/>
              </a:ext>
            </a:extLst>
          </p:cNvPr>
          <p:cNvSpPr/>
          <p:nvPr/>
        </p:nvSpPr>
        <p:spPr>
          <a:xfrm rot="16200000">
            <a:off x="5562387" y="4478206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Partial Circle 127">
            <a:extLst>
              <a:ext uri="{FF2B5EF4-FFF2-40B4-BE49-F238E27FC236}">
                <a16:creationId xmlns:a16="http://schemas.microsoft.com/office/drawing/2014/main" id="{647DCFE4-AA1D-4C70-6381-15316F618D27}"/>
              </a:ext>
            </a:extLst>
          </p:cNvPr>
          <p:cNvSpPr/>
          <p:nvPr/>
        </p:nvSpPr>
        <p:spPr>
          <a:xfrm rot="16200000">
            <a:off x="5586863" y="5907264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9" name="Partial Circle 128">
            <a:extLst>
              <a:ext uri="{FF2B5EF4-FFF2-40B4-BE49-F238E27FC236}">
                <a16:creationId xmlns:a16="http://schemas.microsoft.com/office/drawing/2014/main" id="{074A6A15-47AF-D253-534A-262E39F77688}"/>
              </a:ext>
            </a:extLst>
          </p:cNvPr>
          <p:cNvSpPr/>
          <p:nvPr/>
        </p:nvSpPr>
        <p:spPr>
          <a:xfrm rot="16200000">
            <a:off x="2567813" y="5909970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AEFD8BB-7BC1-E0FC-C856-F16D5D45F16F}"/>
              </a:ext>
            </a:extLst>
          </p:cNvPr>
          <p:cNvCxnSpPr>
            <a:cxnSpLocks/>
          </p:cNvCxnSpPr>
          <p:nvPr/>
        </p:nvCxnSpPr>
        <p:spPr>
          <a:xfrm flipH="1">
            <a:off x="1803501" y="1872940"/>
            <a:ext cx="679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2EFC3D7-380B-9189-7F37-FF90B03D0AAD}"/>
              </a:ext>
            </a:extLst>
          </p:cNvPr>
          <p:cNvCxnSpPr>
            <a:cxnSpLocks/>
          </p:cNvCxnSpPr>
          <p:nvPr/>
        </p:nvCxnSpPr>
        <p:spPr>
          <a:xfrm flipV="1">
            <a:off x="2678475" y="1131282"/>
            <a:ext cx="0" cy="538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F3BA-2C86-1BC2-6E54-552EDC3DF9FC}"/>
              </a:ext>
            </a:extLst>
          </p:cNvPr>
          <p:cNvSpPr txBox="1"/>
          <p:nvPr/>
        </p:nvSpPr>
        <p:spPr>
          <a:xfrm>
            <a:off x="2633232" y="90000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TFT Rotations – ILI9341 (Micro USB) – </a:t>
            </a:r>
            <a:r>
              <a:rPr lang="en-GB" dirty="0" err="1"/>
              <a:t>TFT_eSPI</a:t>
            </a:r>
            <a:endParaRPr lang="en-GB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6D72AA7-DA60-9BDA-CCED-79E38A9DB93F}"/>
              </a:ext>
            </a:extLst>
          </p:cNvPr>
          <p:cNvSpPr/>
          <p:nvPr/>
        </p:nvSpPr>
        <p:spPr>
          <a:xfrm>
            <a:off x="8548498" y="1547918"/>
            <a:ext cx="2083777" cy="557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7D450-483C-00B6-DBE6-E58536A553DB}"/>
              </a:ext>
            </a:extLst>
          </p:cNvPr>
          <p:cNvSpPr/>
          <p:nvPr/>
        </p:nvSpPr>
        <p:spPr>
          <a:xfrm>
            <a:off x="6727579" y="6315081"/>
            <a:ext cx="2083777" cy="433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0E87E-BFE8-8F1E-B724-C825E61F8ECB}"/>
              </a:ext>
            </a:extLst>
          </p:cNvPr>
          <p:cNvSpPr txBox="1"/>
          <p:nvPr/>
        </p:nvSpPr>
        <p:spPr>
          <a:xfrm>
            <a:off x="10233191" y="207122"/>
            <a:ext cx="1521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width	240</a:t>
            </a:r>
          </a:p>
          <a:p>
            <a:r>
              <a:rPr lang="en-GB" dirty="0"/>
              <a:t>height	320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111168-D25B-5CF9-D997-F963AA6632DE}"/>
              </a:ext>
            </a:extLst>
          </p:cNvPr>
          <p:cNvGrpSpPr/>
          <p:nvPr/>
        </p:nvGrpSpPr>
        <p:grpSpPr>
          <a:xfrm flipV="1">
            <a:off x="4005949" y="4918316"/>
            <a:ext cx="1521069" cy="993529"/>
            <a:chOff x="931985" y="817686"/>
            <a:chExt cx="1521069" cy="993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A74F0-0EF8-0E60-78B3-46FAE50DACB0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F09A2-06E3-F650-1ECB-F114A44BCC2C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22853C-99C8-1506-4C9A-2B6D331FD902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38232"/>
              <a:chOff x="931985" y="870438"/>
              <a:chExt cx="1521069" cy="83823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37C8CC6-3BC6-1622-256B-B7BD4E764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B7AB4A-C93A-12D6-1E0E-08EA7697B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DD143E-867F-309C-DCB1-E516A4106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82932479-5D1F-97F3-CB2C-2FEDE438CC0E}"/>
                  </a:ext>
                </a:extLst>
              </p:cNvPr>
              <p:cNvSpPr/>
              <p:nvPr/>
            </p:nvSpPr>
            <p:spPr>
              <a:xfrm rot="16200000">
                <a:off x="1466942" y="1301864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7144F5-1F77-E216-8B3E-4B74135AE8E5}"/>
              </a:ext>
            </a:extLst>
          </p:cNvPr>
          <p:cNvGrpSpPr/>
          <p:nvPr/>
        </p:nvGrpSpPr>
        <p:grpSpPr>
          <a:xfrm rot="10800000" flipV="1">
            <a:off x="4005949" y="2074796"/>
            <a:ext cx="1521069" cy="993529"/>
            <a:chOff x="931985" y="817686"/>
            <a:chExt cx="1521069" cy="9935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F05DE1-516F-BD30-B268-75B9CBADE184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34E011-FEF0-BF5C-67B0-0E082E52D8B5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4CE0A17-0F2D-782E-5DD5-CB58566578D0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38232"/>
              <a:chOff x="931985" y="870438"/>
              <a:chExt cx="1521069" cy="8382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DE8BDA-6822-7AB5-93AF-E03969A27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878F2C2-312F-E8F2-A639-FE3CDD39B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7D35240-31EE-E019-7535-92BEE7A14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40FDA5B5-3959-9780-3D55-DDBA7A40395E}"/>
                  </a:ext>
                </a:extLst>
              </p:cNvPr>
              <p:cNvSpPr/>
              <p:nvPr/>
            </p:nvSpPr>
            <p:spPr>
              <a:xfrm rot="16200000">
                <a:off x="1466942" y="1301864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AAFCFD-6F22-686E-66B2-CCFEDE1FC7AD}"/>
              </a:ext>
            </a:extLst>
          </p:cNvPr>
          <p:cNvGrpSpPr/>
          <p:nvPr/>
        </p:nvGrpSpPr>
        <p:grpSpPr>
          <a:xfrm flipV="1">
            <a:off x="1074441" y="2075040"/>
            <a:ext cx="1521069" cy="993529"/>
            <a:chOff x="931985" y="817686"/>
            <a:chExt cx="1521069" cy="9935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A27BE8-8441-FE9D-C0AC-CA41FE71B77B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D41878-B5EB-F4BD-DC6C-9091A4E9531C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8462207-039D-A8F7-86DE-FBAAFD47C1E1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E4E74B-891B-658E-1497-336CBC478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BD9B473-238F-8F88-647D-B3DAD4D7D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A26BDA8-7A0D-9A54-CC0B-830DB4C97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01B913F5-826E-0B92-F34C-6D2D3E4AD57D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882331-DBA6-898F-9F0E-8EA3D92A93F8}"/>
              </a:ext>
            </a:extLst>
          </p:cNvPr>
          <p:cNvGrpSpPr/>
          <p:nvPr/>
        </p:nvGrpSpPr>
        <p:grpSpPr>
          <a:xfrm rot="10800000" flipV="1">
            <a:off x="1099392" y="4850358"/>
            <a:ext cx="1521069" cy="993529"/>
            <a:chOff x="931985" y="817686"/>
            <a:chExt cx="1521069" cy="99352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8326653-D77E-B485-609A-CB562BB42B73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84A3BA-D23E-4888-5341-55D834A79449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5472767-83C8-0295-FAF6-CDCB1C01D416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6CB37D3-9367-0A16-C56E-B45F5F677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9F6DF4D-F560-BB67-98A7-26B604E70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5B96F6-4F57-812E-5D9D-9BFA5086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A30A5C1B-C19E-C424-DC78-CB8931770A18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068C7-BF29-E007-B0D4-F48ABE8A5A34}"/>
              </a:ext>
            </a:extLst>
          </p:cNvPr>
          <p:cNvGrpSpPr/>
          <p:nvPr/>
        </p:nvGrpSpPr>
        <p:grpSpPr>
          <a:xfrm>
            <a:off x="4005949" y="3352861"/>
            <a:ext cx="1566876" cy="1074571"/>
            <a:chOff x="4154727" y="656634"/>
            <a:chExt cx="1566876" cy="107457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7E67690-CA8F-B5D7-FE63-C3E5AE76160A}"/>
                </a:ext>
              </a:extLst>
            </p:cNvPr>
            <p:cNvSpPr/>
            <p:nvPr/>
          </p:nvSpPr>
          <p:spPr>
            <a:xfrm>
              <a:off x="4154727" y="787152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CFF233C-516E-0524-6D31-B4DF99932C2D}"/>
                </a:ext>
              </a:extLst>
            </p:cNvPr>
            <p:cNvGrpSpPr/>
            <p:nvPr/>
          </p:nvGrpSpPr>
          <p:grpSpPr>
            <a:xfrm rot="16200000">
              <a:off x="4744279" y="747260"/>
              <a:ext cx="1063663" cy="890985"/>
              <a:chOff x="3247292" y="1310269"/>
              <a:chExt cx="1063663" cy="890985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2728AD-7DCA-AB0B-706D-307185C426EE}"/>
                  </a:ext>
                </a:extLst>
              </p:cNvPr>
              <p:cNvSpPr txBox="1"/>
              <p:nvPr/>
            </p:nvSpPr>
            <p:spPr>
              <a:xfrm flipV="1">
                <a:off x="3704699" y="1831922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F475B18-875E-06DD-9B78-986032DECA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719745" y="1391516"/>
                <a:ext cx="0" cy="944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>
                <a:extLst>
                  <a:ext uri="{FF2B5EF4-FFF2-40B4-BE49-F238E27FC236}">
                    <a16:creationId xmlns:a16="http://schemas.microsoft.com/office/drawing/2014/main" id="{F88EC2D3-5726-4738-87DF-B780B1D54AAB}"/>
                  </a:ext>
                </a:extLst>
              </p:cNvPr>
              <p:cNvSpPr/>
              <p:nvPr/>
            </p:nvSpPr>
            <p:spPr>
              <a:xfrm rot="5400000" flipV="1">
                <a:off x="3782250" y="1354616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03F795D-1870-5C9E-C165-F63D776F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1712" y="1863967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A328072-2CCA-37D0-10BC-E8591895F124}"/>
                </a:ext>
              </a:extLst>
            </p:cNvPr>
            <p:cNvSpPr/>
            <p:nvPr/>
          </p:nvSpPr>
          <p:spPr>
            <a:xfrm>
              <a:off x="4176108" y="656634"/>
              <a:ext cx="1504386" cy="11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DB6B5C-54F8-C8F8-AD56-6D5304A0CC85}"/>
                </a:ext>
              </a:extLst>
            </p:cNvPr>
            <p:cNvSpPr/>
            <p:nvPr/>
          </p:nvSpPr>
          <p:spPr>
            <a:xfrm>
              <a:off x="4159454" y="790428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7287960-95EE-85C3-4104-4F19E683EC49}"/>
              </a:ext>
            </a:extLst>
          </p:cNvPr>
          <p:cNvGrpSpPr/>
          <p:nvPr/>
        </p:nvGrpSpPr>
        <p:grpSpPr>
          <a:xfrm>
            <a:off x="4005949" y="775611"/>
            <a:ext cx="1565180" cy="1064317"/>
            <a:chOff x="887869" y="2060558"/>
            <a:chExt cx="1565180" cy="106431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D90019A-B0AB-7D0F-36C7-4CE4E3B2F376}"/>
                </a:ext>
              </a:extLst>
            </p:cNvPr>
            <p:cNvGrpSpPr/>
            <p:nvPr/>
          </p:nvGrpSpPr>
          <p:grpSpPr>
            <a:xfrm rot="5400000">
              <a:off x="801531" y="2146898"/>
              <a:ext cx="1063662" cy="890985"/>
              <a:chOff x="2936631" y="1489060"/>
              <a:chExt cx="1063662" cy="890985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2503D7F-CC98-5714-3544-E37DABC56AFA}"/>
                  </a:ext>
                </a:extLst>
              </p:cNvPr>
              <p:cNvSpPr txBox="1"/>
              <p:nvPr/>
            </p:nvSpPr>
            <p:spPr>
              <a:xfrm flipV="1">
                <a:off x="3394037" y="2010713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281E0CA-8131-CDD3-3DD6-A761E984B3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04035" y="1575352"/>
                <a:ext cx="2" cy="9348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2FCBA31-7ABE-7C27-2487-90E1CAFC8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050" y="204275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386A306E-49E4-1D27-CEAC-045C9A254081}"/>
                  </a:ext>
                </a:extLst>
              </p:cNvPr>
              <p:cNvSpPr/>
              <p:nvPr/>
            </p:nvSpPr>
            <p:spPr>
              <a:xfrm rot="5400000" flipV="1">
                <a:off x="3471588" y="1533407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A3D0BD1-1F91-36AF-A09F-9B2B80FFD59E}"/>
                </a:ext>
              </a:extLst>
            </p:cNvPr>
            <p:cNvSpPr/>
            <p:nvPr/>
          </p:nvSpPr>
          <p:spPr>
            <a:xfrm>
              <a:off x="931980" y="3008346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44188C-2FEF-ACEB-B1DC-021AAB468378}"/>
                </a:ext>
              </a:extLst>
            </p:cNvPr>
            <p:cNvSpPr/>
            <p:nvPr/>
          </p:nvSpPr>
          <p:spPr>
            <a:xfrm>
              <a:off x="1873746" y="2060558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80A79B7-49B7-3860-7C27-D538ECB5C05A}"/>
                </a:ext>
              </a:extLst>
            </p:cNvPr>
            <p:cNvSpPr/>
            <p:nvPr/>
          </p:nvSpPr>
          <p:spPr>
            <a:xfrm>
              <a:off x="931980" y="2060560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2AB28F8-07BC-59CE-591A-D93BF454C2F8}"/>
              </a:ext>
            </a:extLst>
          </p:cNvPr>
          <p:cNvGrpSpPr/>
          <p:nvPr/>
        </p:nvGrpSpPr>
        <p:grpSpPr>
          <a:xfrm>
            <a:off x="1074441" y="3371393"/>
            <a:ext cx="1570971" cy="1081438"/>
            <a:chOff x="6872599" y="1920506"/>
            <a:chExt cx="1570971" cy="108143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692E130-E86D-5652-C9F2-00BC12EBD7DF}"/>
                </a:ext>
              </a:extLst>
            </p:cNvPr>
            <p:cNvSpPr/>
            <p:nvPr/>
          </p:nvSpPr>
          <p:spPr>
            <a:xfrm>
              <a:off x="7864267" y="2054590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3610256-C6E0-0BDA-736E-E1AF68FDA288}"/>
                </a:ext>
              </a:extLst>
            </p:cNvPr>
            <p:cNvGrpSpPr/>
            <p:nvPr/>
          </p:nvGrpSpPr>
          <p:grpSpPr>
            <a:xfrm rot="5400000">
              <a:off x="6789202" y="2021678"/>
              <a:ext cx="1063663" cy="896869"/>
              <a:chOff x="9731938" y="1093264"/>
              <a:chExt cx="1063663" cy="896869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B6B1EAE-2821-ACC9-299A-5FC7CDF3E718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FF1CE41-B2EE-B27D-7A71-6E9FD1BFA1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324908" y="1182152"/>
                <a:ext cx="2" cy="941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E9B7101-0AAB-F142-C0EA-4142C7570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Isosceles Triangle 130">
                <a:extLst>
                  <a:ext uri="{FF2B5EF4-FFF2-40B4-BE49-F238E27FC236}">
                    <a16:creationId xmlns:a16="http://schemas.microsoft.com/office/drawing/2014/main" id="{95484AF5-5084-87ED-E98D-1776ED4EFD55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BAEC4A2-62B0-3114-726C-1317AFAA157F}"/>
                </a:ext>
              </a:extLst>
            </p:cNvPr>
            <p:cNvSpPr/>
            <p:nvPr/>
          </p:nvSpPr>
          <p:spPr>
            <a:xfrm>
              <a:off x="6922501" y="2054592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8DB5F86-63B5-8FD1-CE08-B6C0B9BE2D5E}"/>
                </a:ext>
              </a:extLst>
            </p:cNvPr>
            <p:cNvSpPr/>
            <p:nvPr/>
          </p:nvSpPr>
          <p:spPr>
            <a:xfrm>
              <a:off x="6934142" y="1920506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225AB9C-57FC-CBBE-E0D6-AAB4BE98E64D}"/>
              </a:ext>
            </a:extLst>
          </p:cNvPr>
          <p:cNvGrpSpPr/>
          <p:nvPr/>
        </p:nvGrpSpPr>
        <p:grpSpPr>
          <a:xfrm>
            <a:off x="1074441" y="775611"/>
            <a:ext cx="1566876" cy="1074352"/>
            <a:chOff x="6876664" y="5356934"/>
            <a:chExt cx="1566876" cy="107435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6B15601-01F5-649E-1B1A-E8E04AAC6750}"/>
                </a:ext>
              </a:extLst>
            </p:cNvPr>
            <p:cNvSpPr/>
            <p:nvPr/>
          </p:nvSpPr>
          <p:spPr>
            <a:xfrm>
              <a:off x="6876664" y="5358859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DD9A983-2443-A37B-47D2-B86293F41284}"/>
                </a:ext>
              </a:extLst>
            </p:cNvPr>
            <p:cNvGrpSpPr/>
            <p:nvPr/>
          </p:nvGrpSpPr>
          <p:grpSpPr>
            <a:xfrm rot="16200000">
              <a:off x="7463275" y="5440332"/>
              <a:ext cx="1063662" cy="896869"/>
              <a:chOff x="9731938" y="1093264"/>
              <a:chExt cx="1063662" cy="896869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2DF2E7A-0A6F-2A10-E4BC-FDBA3EE1CD9C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040FF85-9380-83F2-63B5-2766156720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320251" y="1177498"/>
                <a:ext cx="0" cy="950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8C2A215-C034-0FD8-C4E6-A308B933C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Isosceles Triangle 139">
                <a:extLst>
                  <a:ext uri="{FF2B5EF4-FFF2-40B4-BE49-F238E27FC236}">
                    <a16:creationId xmlns:a16="http://schemas.microsoft.com/office/drawing/2014/main" id="{78BAB36B-BE49-8BB4-EC8B-3AEE8E83EC5F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DA560D0-8AD8-5188-7510-DF61BD3AC259}"/>
                </a:ext>
              </a:extLst>
            </p:cNvPr>
            <p:cNvSpPr/>
            <p:nvPr/>
          </p:nvSpPr>
          <p:spPr>
            <a:xfrm>
              <a:off x="6881391" y="5356934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6141ED5-84AD-67A6-891A-3003E59729A9}"/>
                </a:ext>
              </a:extLst>
            </p:cNvPr>
            <p:cNvSpPr/>
            <p:nvPr/>
          </p:nvSpPr>
          <p:spPr>
            <a:xfrm>
              <a:off x="6891586" y="6314757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E55681E-C3DA-BC9D-4AA4-9C3D08003A01}"/>
              </a:ext>
            </a:extLst>
          </p:cNvPr>
          <p:cNvSpPr txBox="1"/>
          <p:nvPr/>
        </p:nvSpPr>
        <p:spPr>
          <a:xfrm>
            <a:off x="3631856" y="775778"/>
            <a:ext cx="449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DF7DD86-6B8D-DAA1-4D2E-B98EAF02191E}"/>
              </a:ext>
            </a:extLst>
          </p:cNvPr>
          <p:cNvSpPr txBox="1"/>
          <p:nvPr/>
        </p:nvSpPr>
        <p:spPr>
          <a:xfrm>
            <a:off x="437740" y="782954"/>
            <a:ext cx="358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</a:t>
            </a:r>
          </a:p>
        </p:txBody>
      </p:sp>
      <p:graphicFrame>
        <p:nvGraphicFramePr>
          <p:cNvPr id="221" name="Table 220">
            <a:extLst>
              <a:ext uri="{FF2B5EF4-FFF2-40B4-BE49-F238E27FC236}">
                <a16:creationId xmlns:a16="http://schemas.microsoft.com/office/drawing/2014/main" id="{C0DB40D1-197E-77CB-6558-66E57BD60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37094"/>
              </p:ext>
            </p:extLst>
          </p:nvPr>
        </p:nvGraphicFramePr>
        <p:xfrm>
          <a:off x="7560000" y="2520000"/>
          <a:ext cx="37006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55">
                  <a:extLst>
                    <a:ext uri="{9D8B030D-6E8A-4147-A177-3AD203B41FA5}">
                      <a16:colId xmlns:a16="http://schemas.microsoft.com/office/drawing/2014/main" val="1958110870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417212082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3115149447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03308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8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1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98833"/>
                  </a:ext>
                </a:extLst>
              </a:tr>
            </a:tbl>
          </a:graphicData>
        </a:graphic>
      </p:graphicFrame>
      <p:sp>
        <p:nvSpPr>
          <p:cNvPr id="223" name="TextBox 222">
            <a:extLst>
              <a:ext uri="{FF2B5EF4-FFF2-40B4-BE49-F238E27FC236}">
                <a16:creationId xmlns:a16="http://schemas.microsoft.com/office/drawing/2014/main" id="{EF0E827D-C294-AFB1-EB80-62A8ACBCDEC2}"/>
              </a:ext>
            </a:extLst>
          </p:cNvPr>
          <p:cNvSpPr txBox="1"/>
          <p:nvPr/>
        </p:nvSpPr>
        <p:spPr>
          <a:xfrm>
            <a:off x="2641318" y="6457096"/>
            <a:ext cx="69929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https://github.com/Bodmer/TFT_eSPI/blob/master/TFT_Drivers/ILI9341_Rotation.h</a:t>
            </a:r>
            <a:r>
              <a:rPr lang="en-GB" sz="1400" dirty="0"/>
              <a:t> 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9A26DF8-FAED-4C5B-A0A6-111C1CA15914}"/>
              </a:ext>
            </a:extLst>
          </p:cNvPr>
          <p:cNvGrpSpPr/>
          <p:nvPr/>
        </p:nvGrpSpPr>
        <p:grpSpPr>
          <a:xfrm>
            <a:off x="7200000" y="1440000"/>
            <a:ext cx="4407863" cy="897652"/>
            <a:chOff x="7076620" y="1305813"/>
            <a:chExt cx="4407863" cy="897652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EFE451D-E156-ADD6-F3A1-EF13939EA0E1}"/>
                </a:ext>
              </a:extLst>
            </p:cNvPr>
            <p:cNvSpPr/>
            <p:nvPr/>
          </p:nvSpPr>
          <p:spPr>
            <a:xfrm>
              <a:off x="7222562" y="1411748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DDB78D0-B246-ACE0-6B6F-DF9A2D77D88E}"/>
                </a:ext>
              </a:extLst>
            </p:cNvPr>
            <p:cNvCxnSpPr>
              <a:cxnSpLocks/>
            </p:cNvCxnSpPr>
            <p:nvPr/>
          </p:nvCxnSpPr>
          <p:spPr>
            <a:xfrm>
              <a:off x="7076620" y="1769349"/>
              <a:ext cx="143724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Arrow: Curved Right 226">
              <a:extLst>
                <a:ext uri="{FF2B5EF4-FFF2-40B4-BE49-F238E27FC236}">
                  <a16:creationId xmlns:a16="http://schemas.microsoft.com/office/drawing/2014/main" id="{3286C9BD-D62B-E449-56D8-F4D472138C76}"/>
                </a:ext>
              </a:extLst>
            </p:cNvPr>
            <p:cNvSpPr/>
            <p:nvPr/>
          </p:nvSpPr>
          <p:spPr>
            <a:xfrm>
              <a:off x="7671271" y="1539054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A875CB2-8A12-5657-8211-AB5AFEF8DED6}"/>
                </a:ext>
              </a:extLst>
            </p:cNvPr>
            <p:cNvSpPr txBox="1"/>
            <p:nvPr/>
          </p:nvSpPr>
          <p:spPr>
            <a:xfrm>
              <a:off x="7977640" y="1400017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MX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42CD79C1-51F3-5049-341C-DBA3F8AF8499}"/>
                </a:ext>
              </a:extLst>
            </p:cNvPr>
            <p:cNvSpPr/>
            <p:nvPr/>
          </p:nvSpPr>
          <p:spPr>
            <a:xfrm>
              <a:off x="8673986" y="1413970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7105831-99F1-2426-9132-EF6A051DFAEB}"/>
                </a:ext>
              </a:extLst>
            </p:cNvPr>
            <p:cNvCxnSpPr>
              <a:cxnSpLocks/>
            </p:cNvCxnSpPr>
            <p:nvPr/>
          </p:nvCxnSpPr>
          <p:spPr>
            <a:xfrm>
              <a:off x="9279086" y="1305813"/>
              <a:ext cx="0" cy="8976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rrow: Curved Right 230">
              <a:extLst>
                <a:ext uri="{FF2B5EF4-FFF2-40B4-BE49-F238E27FC236}">
                  <a16:creationId xmlns:a16="http://schemas.microsoft.com/office/drawing/2014/main" id="{4C5AC376-A36F-857E-03F0-21E14DE96277}"/>
                </a:ext>
              </a:extLst>
            </p:cNvPr>
            <p:cNvSpPr/>
            <p:nvPr/>
          </p:nvSpPr>
          <p:spPr>
            <a:xfrm rot="5400000">
              <a:off x="9166240" y="1541276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0109311-B5BF-ECE2-49E8-5FAAF626E951}"/>
                </a:ext>
              </a:extLst>
            </p:cNvPr>
            <p:cNvSpPr txBox="1"/>
            <p:nvPr/>
          </p:nvSpPr>
          <p:spPr>
            <a:xfrm>
              <a:off x="9403992" y="1402783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MY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4C7EAE1-B252-EB34-49A7-95C0E844159C}"/>
                </a:ext>
              </a:extLst>
            </p:cNvPr>
            <p:cNvSpPr/>
            <p:nvPr/>
          </p:nvSpPr>
          <p:spPr>
            <a:xfrm>
              <a:off x="10100338" y="1411659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B7168AC6-6302-2FFA-C0F2-109666F97FA7}"/>
                </a:ext>
              </a:extLst>
            </p:cNvPr>
            <p:cNvSpPr txBox="1"/>
            <p:nvPr/>
          </p:nvSpPr>
          <p:spPr>
            <a:xfrm>
              <a:off x="10849752" y="1365219"/>
              <a:ext cx="6347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MV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92B6E3AB-CB11-57E4-1F31-382328458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191" y="1999421"/>
              <a:ext cx="534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5DE88FCA-6BA3-86C3-6EB6-12CBDBA17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191" y="1486282"/>
              <a:ext cx="0" cy="47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Arrow: Curved Right 236">
              <a:extLst>
                <a:ext uri="{FF2B5EF4-FFF2-40B4-BE49-F238E27FC236}">
                  <a16:creationId xmlns:a16="http://schemas.microsoft.com/office/drawing/2014/main" id="{C9365E1E-6A7C-FF32-9705-E872CE2295B5}"/>
                </a:ext>
              </a:extLst>
            </p:cNvPr>
            <p:cNvSpPr/>
            <p:nvPr/>
          </p:nvSpPr>
          <p:spPr>
            <a:xfrm rot="8624772">
              <a:off x="10446579" y="1440555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8" name="Partial Circle 237">
            <a:extLst>
              <a:ext uri="{FF2B5EF4-FFF2-40B4-BE49-F238E27FC236}">
                <a16:creationId xmlns:a16="http://schemas.microsoft.com/office/drawing/2014/main" id="{2BE6E4E1-B017-4801-5827-E8E72F7015AB}"/>
              </a:ext>
            </a:extLst>
          </p:cNvPr>
          <p:cNvSpPr/>
          <p:nvPr/>
        </p:nvSpPr>
        <p:spPr>
          <a:xfrm>
            <a:off x="1004561" y="2961818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9" name="Partial Circle 238">
            <a:extLst>
              <a:ext uri="{FF2B5EF4-FFF2-40B4-BE49-F238E27FC236}">
                <a16:creationId xmlns:a16="http://schemas.microsoft.com/office/drawing/2014/main" id="{B35EC40B-2103-0D2B-DFA1-EE82DE3DC8C3}"/>
              </a:ext>
            </a:extLst>
          </p:cNvPr>
          <p:cNvSpPr/>
          <p:nvPr/>
        </p:nvSpPr>
        <p:spPr>
          <a:xfrm>
            <a:off x="1007891" y="1662389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0" name="Partial Circle 239">
            <a:extLst>
              <a:ext uri="{FF2B5EF4-FFF2-40B4-BE49-F238E27FC236}">
                <a16:creationId xmlns:a16="http://schemas.microsoft.com/office/drawing/2014/main" id="{35B272C3-F6A8-3435-F651-AF4662DECBC9}"/>
              </a:ext>
            </a:extLst>
          </p:cNvPr>
          <p:cNvSpPr/>
          <p:nvPr/>
        </p:nvSpPr>
        <p:spPr>
          <a:xfrm>
            <a:off x="3991495" y="1666729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1" name="Partial Circle 240">
            <a:extLst>
              <a:ext uri="{FF2B5EF4-FFF2-40B4-BE49-F238E27FC236}">
                <a16:creationId xmlns:a16="http://schemas.microsoft.com/office/drawing/2014/main" id="{B59DFC89-793E-83A4-B1E1-0EC204A3E1D5}"/>
              </a:ext>
            </a:extLst>
          </p:cNvPr>
          <p:cNvSpPr/>
          <p:nvPr/>
        </p:nvSpPr>
        <p:spPr>
          <a:xfrm>
            <a:off x="3937495" y="3029907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2" name="Partial Circle 241">
            <a:extLst>
              <a:ext uri="{FF2B5EF4-FFF2-40B4-BE49-F238E27FC236}">
                <a16:creationId xmlns:a16="http://schemas.microsoft.com/office/drawing/2014/main" id="{638D7F9C-50FA-B20A-F2DD-58BEE8A0BB3D}"/>
              </a:ext>
            </a:extLst>
          </p:cNvPr>
          <p:cNvSpPr/>
          <p:nvPr/>
        </p:nvSpPr>
        <p:spPr>
          <a:xfrm>
            <a:off x="3939288" y="4382143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3" name="Partial Circle 242">
            <a:extLst>
              <a:ext uri="{FF2B5EF4-FFF2-40B4-BE49-F238E27FC236}">
                <a16:creationId xmlns:a16="http://schemas.microsoft.com/office/drawing/2014/main" id="{D825EE7F-9913-ED99-D13B-0F7885AEE13B}"/>
              </a:ext>
            </a:extLst>
          </p:cNvPr>
          <p:cNvSpPr/>
          <p:nvPr/>
        </p:nvSpPr>
        <p:spPr>
          <a:xfrm>
            <a:off x="3945120" y="5803273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4" name="Partial Circle 243">
            <a:extLst>
              <a:ext uri="{FF2B5EF4-FFF2-40B4-BE49-F238E27FC236}">
                <a16:creationId xmlns:a16="http://schemas.microsoft.com/office/drawing/2014/main" id="{97B45505-F2FC-A656-3DF6-EBEAE3CA274E}"/>
              </a:ext>
            </a:extLst>
          </p:cNvPr>
          <p:cNvSpPr/>
          <p:nvPr/>
        </p:nvSpPr>
        <p:spPr>
          <a:xfrm>
            <a:off x="1041886" y="5780974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5" name="Partial Circle 244">
            <a:extLst>
              <a:ext uri="{FF2B5EF4-FFF2-40B4-BE49-F238E27FC236}">
                <a16:creationId xmlns:a16="http://schemas.microsoft.com/office/drawing/2014/main" id="{8C762725-7938-C4FF-C739-F6E49B364638}"/>
              </a:ext>
            </a:extLst>
          </p:cNvPr>
          <p:cNvSpPr/>
          <p:nvPr/>
        </p:nvSpPr>
        <p:spPr>
          <a:xfrm>
            <a:off x="1054230" y="4391703"/>
            <a:ext cx="108000" cy="108000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F3BA-2C86-1BC2-6E54-552EDC3DF9FC}"/>
              </a:ext>
            </a:extLst>
          </p:cNvPr>
          <p:cNvSpPr txBox="1"/>
          <p:nvPr/>
        </p:nvSpPr>
        <p:spPr>
          <a:xfrm>
            <a:off x="2851272" y="90000"/>
            <a:ext cx="459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TFT Rotations – ST7789 (2 USB) – </a:t>
            </a:r>
            <a:r>
              <a:rPr lang="en-GB" dirty="0" err="1"/>
              <a:t>Lovyan</a:t>
            </a:r>
            <a:r>
              <a:rPr lang="en-GB" dirty="0"/>
              <a:t> GFX</a:t>
            </a:r>
          </a:p>
          <a:p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56F27B-E5D2-D1D0-E082-8B164E561E93}"/>
              </a:ext>
            </a:extLst>
          </p:cNvPr>
          <p:cNvSpPr/>
          <p:nvPr/>
        </p:nvSpPr>
        <p:spPr>
          <a:xfrm>
            <a:off x="8596938" y="4358599"/>
            <a:ext cx="2083777" cy="352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7D450-483C-00B6-DBE6-E58536A553DB}"/>
              </a:ext>
            </a:extLst>
          </p:cNvPr>
          <p:cNvSpPr/>
          <p:nvPr/>
        </p:nvSpPr>
        <p:spPr>
          <a:xfrm>
            <a:off x="6727579" y="6315081"/>
            <a:ext cx="2083777" cy="433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7C6D6-AF9A-93B3-995F-0B08D85FB17C}"/>
              </a:ext>
            </a:extLst>
          </p:cNvPr>
          <p:cNvSpPr txBox="1"/>
          <p:nvPr/>
        </p:nvSpPr>
        <p:spPr>
          <a:xfrm>
            <a:off x="10233191" y="207122"/>
            <a:ext cx="1521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width	240</a:t>
            </a:r>
          </a:p>
          <a:p>
            <a:r>
              <a:rPr lang="en-GB" dirty="0"/>
              <a:t>height	320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31969-C3B3-CD16-DDA0-D4872EB82798}"/>
              </a:ext>
            </a:extLst>
          </p:cNvPr>
          <p:cNvGrpSpPr/>
          <p:nvPr/>
        </p:nvGrpSpPr>
        <p:grpSpPr>
          <a:xfrm flipV="1">
            <a:off x="4005949" y="4918316"/>
            <a:ext cx="1521069" cy="993529"/>
            <a:chOff x="931985" y="817686"/>
            <a:chExt cx="1521069" cy="9935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CE9C86-7843-1958-29E7-882128BAD2C4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3FE6CB-0F49-8335-0BCD-8BCA1A237A66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83513A-FC7A-FA35-DC4F-2FF960588CB2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38232"/>
              <a:chOff x="931985" y="870438"/>
              <a:chExt cx="1521069" cy="83823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31EF89D-4A79-E25A-722E-B4F1A3745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6CB12AF-6DEB-F1AE-3C10-457D29457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0A93A3E-E358-A0DF-6C62-F19B15027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19BB5581-8476-22B9-1A3F-CF78E510D0D8}"/>
                  </a:ext>
                </a:extLst>
              </p:cNvPr>
              <p:cNvSpPr/>
              <p:nvPr/>
            </p:nvSpPr>
            <p:spPr>
              <a:xfrm rot="16200000">
                <a:off x="1466942" y="1301864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F58A05-AF91-146F-2966-19BB65A73AF2}"/>
              </a:ext>
            </a:extLst>
          </p:cNvPr>
          <p:cNvGrpSpPr/>
          <p:nvPr/>
        </p:nvGrpSpPr>
        <p:grpSpPr>
          <a:xfrm rot="10800000" flipV="1">
            <a:off x="4005949" y="2074796"/>
            <a:ext cx="1521069" cy="993529"/>
            <a:chOff x="931985" y="817686"/>
            <a:chExt cx="1521069" cy="9935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01D2AD-5315-038F-CFC0-B5969550DD20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D707D4-C2E9-FB06-F844-1057E806AC8A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48F24AD-24A9-AB11-A259-EBF0C0A52690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38232"/>
              <a:chOff x="931985" y="870438"/>
              <a:chExt cx="1521069" cy="83823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3029662-E707-A225-0028-FBEE57A00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9A64D45-5C40-E5F7-BE76-BC86E315C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52396DD-522B-1664-11BD-C32471E01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522D119E-D998-7690-F5BC-07166284596A}"/>
                  </a:ext>
                </a:extLst>
              </p:cNvPr>
              <p:cNvSpPr/>
              <p:nvPr/>
            </p:nvSpPr>
            <p:spPr>
              <a:xfrm rot="16200000">
                <a:off x="1466942" y="1301864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123A56-C1B7-1DEB-A6CC-DAF74620E549}"/>
              </a:ext>
            </a:extLst>
          </p:cNvPr>
          <p:cNvGrpSpPr/>
          <p:nvPr/>
        </p:nvGrpSpPr>
        <p:grpSpPr>
          <a:xfrm flipV="1">
            <a:off x="1074441" y="2075040"/>
            <a:ext cx="1521069" cy="993529"/>
            <a:chOff x="931985" y="817686"/>
            <a:chExt cx="1521069" cy="99352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B0B362-6829-26A6-E95B-BE52802FD002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2AE325-A019-E359-B2ED-EDEDE296B233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383B0CA-87DE-FC5A-7A9C-1185C0935319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88F5B-F3E9-4F0C-1A04-B6888FD62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C1A5DFD-DA9C-AEB6-76C3-A2D0C1F74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6F13196-65AF-8EF2-D6B8-6246286E8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E05BE756-B742-B5EB-D72B-11957D43E842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054E181-56BA-E4A1-82BC-AA13AEA25D5A}"/>
              </a:ext>
            </a:extLst>
          </p:cNvPr>
          <p:cNvGrpSpPr/>
          <p:nvPr/>
        </p:nvGrpSpPr>
        <p:grpSpPr>
          <a:xfrm rot="10800000" flipV="1">
            <a:off x="1099392" y="4850358"/>
            <a:ext cx="1521069" cy="993529"/>
            <a:chOff x="931985" y="817686"/>
            <a:chExt cx="1521069" cy="99352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8B1AD28-BDFD-1B10-45FE-287808F82B18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19DF74-9D7D-A9A9-5BE1-DFACF69F6B4C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BA3627D-655F-F724-978B-72DA5DA76849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AD94168-92AF-F0E0-3518-520B3E3AC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5E15539-0BF4-3AA5-22FE-E25073C3D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A8AC88E-DB7E-1553-4880-804493D7F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EA24EBBE-3A9C-7E28-8DB1-74BF916B4342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0D65659-C7B2-3825-48F2-D668C706DAC2}"/>
              </a:ext>
            </a:extLst>
          </p:cNvPr>
          <p:cNvGrpSpPr/>
          <p:nvPr/>
        </p:nvGrpSpPr>
        <p:grpSpPr>
          <a:xfrm>
            <a:off x="4005949" y="3352861"/>
            <a:ext cx="1566876" cy="1074571"/>
            <a:chOff x="4154727" y="656634"/>
            <a:chExt cx="1566876" cy="107457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62A02A-FBC0-4401-602E-03F53C383AD8}"/>
                </a:ext>
              </a:extLst>
            </p:cNvPr>
            <p:cNvSpPr/>
            <p:nvPr/>
          </p:nvSpPr>
          <p:spPr>
            <a:xfrm>
              <a:off x="4154727" y="787152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4C19B8A-9C24-0797-FD10-328CFAD94740}"/>
                </a:ext>
              </a:extLst>
            </p:cNvPr>
            <p:cNvGrpSpPr/>
            <p:nvPr/>
          </p:nvGrpSpPr>
          <p:grpSpPr>
            <a:xfrm rot="16200000">
              <a:off x="4744279" y="747260"/>
              <a:ext cx="1063663" cy="890985"/>
              <a:chOff x="3247292" y="1310269"/>
              <a:chExt cx="1063663" cy="890985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DA0C758-964E-6C5C-0247-936772C8AF86}"/>
                  </a:ext>
                </a:extLst>
              </p:cNvPr>
              <p:cNvSpPr txBox="1"/>
              <p:nvPr/>
            </p:nvSpPr>
            <p:spPr>
              <a:xfrm flipV="1">
                <a:off x="3704699" y="1831922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E43D263-EE75-70BC-7334-E768D6FF16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719745" y="1391516"/>
                <a:ext cx="0" cy="944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FFBDDF03-EF3C-7A4B-4395-64661CC8B7B8}"/>
                  </a:ext>
                </a:extLst>
              </p:cNvPr>
              <p:cNvSpPr/>
              <p:nvPr/>
            </p:nvSpPr>
            <p:spPr>
              <a:xfrm rot="5400000" flipV="1">
                <a:off x="3782250" y="1354616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7848F-CE21-6634-801C-C58222999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1712" y="1863967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5D0FEE-5481-3EE8-7D55-2BA3298D5DE3}"/>
                </a:ext>
              </a:extLst>
            </p:cNvPr>
            <p:cNvSpPr/>
            <p:nvPr/>
          </p:nvSpPr>
          <p:spPr>
            <a:xfrm>
              <a:off x="4176108" y="656634"/>
              <a:ext cx="1504386" cy="11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5B5DBD1-7373-568C-026A-DDE3D1A862CF}"/>
                </a:ext>
              </a:extLst>
            </p:cNvPr>
            <p:cNvSpPr/>
            <p:nvPr/>
          </p:nvSpPr>
          <p:spPr>
            <a:xfrm>
              <a:off x="4159454" y="790428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9BC44E-E652-6DD8-A7B2-28DB6DE1FBC4}"/>
              </a:ext>
            </a:extLst>
          </p:cNvPr>
          <p:cNvGrpSpPr/>
          <p:nvPr/>
        </p:nvGrpSpPr>
        <p:grpSpPr>
          <a:xfrm>
            <a:off x="4005949" y="775611"/>
            <a:ext cx="1565180" cy="1064317"/>
            <a:chOff x="887869" y="2060558"/>
            <a:chExt cx="1565180" cy="106431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FDF45A7-0153-D4E3-C4E4-4E8595867EBD}"/>
                </a:ext>
              </a:extLst>
            </p:cNvPr>
            <p:cNvGrpSpPr/>
            <p:nvPr/>
          </p:nvGrpSpPr>
          <p:grpSpPr>
            <a:xfrm rot="5400000">
              <a:off x="801531" y="2146898"/>
              <a:ext cx="1063662" cy="890985"/>
              <a:chOff x="2936631" y="1489060"/>
              <a:chExt cx="1063662" cy="890985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A50B880-DED6-F6D1-698C-5B2ECE0343EC}"/>
                  </a:ext>
                </a:extLst>
              </p:cNvPr>
              <p:cNvSpPr txBox="1"/>
              <p:nvPr/>
            </p:nvSpPr>
            <p:spPr>
              <a:xfrm flipV="1">
                <a:off x="3394037" y="2010713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C54C226-121B-DCE3-CFA8-F0FFFDA0264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04035" y="1575352"/>
                <a:ext cx="2" cy="9348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E3F741ED-0EE8-1E3F-A4D1-F90F3C301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050" y="204275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Isosceles Triangle 122">
                <a:extLst>
                  <a:ext uri="{FF2B5EF4-FFF2-40B4-BE49-F238E27FC236}">
                    <a16:creationId xmlns:a16="http://schemas.microsoft.com/office/drawing/2014/main" id="{F2494E11-D069-FDA6-2741-64347602126C}"/>
                  </a:ext>
                </a:extLst>
              </p:cNvPr>
              <p:cNvSpPr/>
              <p:nvPr/>
            </p:nvSpPr>
            <p:spPr>
              <a:xfrm rot="5400000" flipV="1">
                <a:off x="3471588" y="1533407"/>
                <a:ext cx="451153" cy="36246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DF3374-7FB3-9193-C95F-C06E6E3A71E0}"/>
                </a:ext>
              </a:extLst>
            </p:cNvPr>
            <p:cNvSpPr/>
            <p:nvPr/>
          </p:nvSpPr>
          <p:spPr>
            <a:xfrm>
              <a:off x="931980" y="3008346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5FA7E2F-935B-0224-9F24-D025E88AA910}"/>
                </a:ext>
              </a:extLst>
            </p:cNvPr>
            <p:cNvSpPr/>
            <p:nvPr/>
          </p:nvSpPr>
          <p:spPr>
            <a:xfrm>
              <a:off x="1873746" y="2060558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E4FF922-C25E-7508-739C-54E0D96813DD}"/>
                </a:ext>
              </a:extLst>
            </p:cNvPr>
            <p:cNvSpPr/>
            <p:nvPr/>
          </p:nvSpPr>
          <p:spPr>
            <a:xfrm>
              <a:off x="931980" y="2060560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84E4BFD-9A0F-D03D-0DC5-2BBAEE675547}"/>
              </a:ext>
            </a:extLst>
          </p:cNvPr>
          <p:cNvGrpSpPr/>
          <p:nvPr/>
        </p:nvGrpSpPr>
        <p:grpSpPr>
          <a:xfrm>
            <a:off x="1074441" y="3371393"/>
            <a:ext cx="1570971" cy="1081438"/>
            <a:chOff x="6872599" y="1920506"/>
            <a:chExt cx="1570971" cy="108143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9208FC4-2E6D-29CD-AED5-BC3076AD84D5}"/>
                </a:ext>
              </a:extLst>
            </p:cNvPr>
            <p:cNvSpPr/>
            <p:nvPr/>
          </p:nvSpPr>
          <p:spPr>
            <a:xfrm>
              <a:off x="7864267" y="2054590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3850F6D-F621-9372-B497-4C2065632351}"/>
                </a:ext>
              </a:extLst>
            </p:cNvPr>
            <p:cNvGrpSpPr/>
            <p:nvPr/>
          </p:nvGrpSpPr>
          <p:grpSpPr>
            <a:xfrm rot="5400000">
              <a:off x="6789202" y="2021678"/>
              <a:ext cx="1063663" cy="896869"/>
              <a:chOff x="9731938" y="1093264"/>
              <a:chExt cx="1063663" cy="896869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ADD4311-51F6-09F6-FB2F-6B729F857152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990A9B6-03B1-17D6-6CD1-5F9D6FEB78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324908" y="1182152"/>
                <a:ext cx="2" cy="941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5AEA68B-7C35-9011-C592-E9384346C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Isosceles Triangle 131">
                <a:extLst>
                  <a:ext uri="{FF2B5EF4-FFF2-40B4-BE49-F238E27FC236}">
                    <a16:creationId xmlns:a16="http://schemas.microsoft.com/office/drawing/2014/main" id="{6A7C8443-CBDC-E41A-5DEC-A6CB26009999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3050ACC-10DF-2B98-FF63-9C17737883A4}"/>
                </a:ext>
              </a:extLst>
            </p:cNvPr>
            <p:cNvSpPr/>
            <p:nvPr/>
          </p:nvSpPr>
          <p:spPr>
            <a:xfrm>
              <a:off x="6922501" y="2054592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E6BBD57-E6D3-8024-97E7-267A1699DCCA}"/>
                </a:ext>
              </a:extLst>
            </p:cNvPr>
            <p:cNvSpPr/>
            <p:nvPr/>
          </p:nvSpPr>
          <p:spPr>
            <a:xfrm>
              <a:off x="6934142" y="1920506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74712AF-6687-1132-214C-3B43A7383F47}"/>
              </a:ext>
            </a:extLst>
          </p:cNvPr>
          <p:cNvGrpSpPr/>
          <p:nvPr/>
        </p:nvGrpSpPr>
        <p:grpSpPr>
          <a:xfrm>
            <a:off x="1074441" y="775611"/>
            <a:ext cx="1566876" cy="1074352"/>
            <a:chOff x="6876664" y="5356934"/>
            <a:chExt cx="1566876" cy="107435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24C1A13-461D-B212-1D5C-8CB8DAF690DF}"/>
                </a:ext>
              </a:extLst>
            </p:cNvPr>
            <p:cNvSpPr/>
            <p:nvPr/>
          </p:nvSpPr>
          <p:spPr>
            <a:xfrm>
              <a:off x="6876664" y="5358859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2C6BA26-6C0D-65DF-1A68-D7993CC7CB13}"/>
                </a:ext>
              </a:extLst>
            </p:cNvPr>
            <p:cNvGrpSpPr/>
            <p:nvPr/>
          </p:nvGrpSpPr>
          <p:grpSpPr>
            <a:xfrm rot="16200000">
              <a:off x="7463275" y="5440332"/>
              <a:ext cx="1063662" cy="896869"/>
              <a:chOff x="9731938" y="1093264"/>
              <a:chExt cx="1063662" cy="896869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A68846B-D913-BAE9-A220-E8ECF8384FCE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D9B7E46-008E-1274-AAEB-AB06949047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320251" y="1177498"/>
                <a:ext cx="0" cy="950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862D2D4-8760-788E-4374-A7CB66FA8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Isosceles Triangle 140">
                <a:extLst>
                  <a:ext uri="{FF2B5EF4-FFF2-40B4-BE49-F238E27FC236}">
                    <a16:creationId xmlns:a16="http://schemas.microsoft.com/office/drawing/2014/main" id="{56635DD7-3F76-9AAF-951F-7198FAF22976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7473B6F-71FF-5942-9E1C-3557BA0244D3}"/>
                </a:ext>
              </a:extLst>
            </p:cNvPr>
            <p:cNvSpPr/>
            <p:nvPr/>
          </p:nvSpPr>
          <p:spPr>
            <a:xfrm>
              <a:off x="6881391" y="5356934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AE7DB4-2904-FE4B-FCBD-EB35C1F99559}"/>
                </a:ext>
              </a:extLst>
            </p:cNvPr>
            <p:cNvSpPr/>
            <p:nvPr/>
          </p:nvSpPr>
          <p:spPr>
            <a:xfrm>
              <a:off x="6891586" y="6314757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1EDB5CA-01CE-54D2-8244-BC338DEA702C}"/>
              </a:ext>
            </a:extLst>
          </p:cNvPr>
          <p:cNvSpPr txBox="1"/>
          <p:nvPr/>
        </p:nvSpPr>
        <p:spPr>
          <a:xfrm>
            <a:off x="3631856" y="775778"/>
            <a:ext cx="449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7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3804A73-40B7-DBE3-004C-DEC9F9BF3CBB}"/>
              </a:ext>
            </a:extLst>
          </p:cNvPr>
          <p:cNvSpPr txBox="1"/>
          <p:nvPr/>
        </p:nvSpPr>
        <p:spPr>
          <a:xfrm>
            <a:off x="437740" y="782954"/>
            <a:ext cx="358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</a:t>
            </a:r>
          </a:p>
        </p:txBody>
      </p:sp>
      <p:graphicFrame>
        <p:nvGraphicFramePr>
          <p:cNvPr id="205" name="Table 204">
            <a:extLst>
              <a:ext uri="{FF2B5EF4-FFF2-40B4-BE49-F238E27FC236}">
                <a16:creationId xmlns:a16="http://schemas.microsoft.com/office/drawing/2014/main" id="{2B8D0DA6-AD4B-3E81-C644-249EC1EC1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3655"/>
              </p:ext>
            </p:extLst>
          </p:nvPr>
        </p:nvGraphicFramePr>
        <p:xfrm>
          <a:off x="7560000" y="2520000"/>
          <a:ext cx="37006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55">
                  <a:extLst>
                    <a:ext uri="{9D8B030D-6E8A-4147-A177-3AD203B41FA5}">
                      <a16:colId xmlns:a16="http://schemas.microsoft.com/office/drawing/2014/main" val="1958110870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417212082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3115149447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03308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8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1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98833"/>
                  </a:ext>
                </a:extLst>
              </a:tr>
            </a:tbl>
          </a:graphicData>
        </a:graphic>
      </p:graphicFrame>
      <p:sp>
        <p:nvSpPr>
          <p:cNvPr id="206" name="TextBox 205">
            <a:extLst>
              <a:ext uri="{FF2B5EF4-FFF2-40B4-BE49-F238E27FC236}">
                <a16:creationId xmlns:a16="http://schemas.microsoft.com/office/drawing/2014/main" id="{2A46F366-8C81-390F-5853-239E029E1DC3}"/>
              </a:ext>
            </a:extLst>
          </p:cNvPr>
          <p:cNvSpPr txBox="1"/>
          <p:nvPr/>
        </p:nvSpPr>
        <p:spPr>
          <a:xfrm>
            <a:off x="2558304" y="6493896"/>
            <a:ext cx="7325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https://github.com/lovyan03/LovyanGFX/blob/master/src/lgfx/v1/panel/Panel_LCD.hpp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47F9E3-8A5F-368D-A2A9-A19D95CB04C1}"/>
              </a:ext>
            </a:extLst>
          </p:cNvPr>
          <p:cNvGrpSpPr/>
          <p:nvPr/>
        </p:nvGrpSpPr>
        <p:grpSpPr>
          <a:xfrm>
            <a:off x="7200000" y="1440000"/>
            <a:ext cx="4407863" cy="897652"/>
            <a:chOff x="7076620" y="1305813"/>
            <a:chExt cx="4407863" cy="897652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6A404D9-B5EC-64B3-6205-CDCB76D0E432}"/>
                </a:ext>
              </a:extLst>
            </p:cNvPr>
            <p:cNvSpPr/>
            <p:nvPr/>
          </p:nvSpPr>
          <p:spPr>
            <a:xfrm>
              <a:off x="7222562" y="1411748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8DBE022-C8EB-AF9E-AADD-9880351ECCDE}"/>
                </a:ext>
              </a:extLst>
            </p:cNvPr>
            <p:cNvCxnSpPr>
              <a:cxnSpLocks/>
            </p:cNvCxnSpPr>
            <p:nvPr/>
          </p:nvCxnSpPr>
          <p:spPr>
            <a:xfrm>
              <a:off x="7076620" y="1769349"/>
              <a:ext cx="143724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Arrow: Curved Right 209">
              <a:extLst>
                <a:ext uri="{FF2B5EF4-FFF2-40B4-BE49-F238E27FC236}">
                  <a16:creationId xmlns:a16="http://schemas.microsoft.com/office/drawing/2014/main" id="{8A4C7084-74C2-78FA-E5DB-6316B681D37B}"/>
                </a:ext>
              </a:extLst>
            </p:cNvPr>
            <p:cNvSpPr/>
            <p:nvPr/>
          </p:nvSpPr>
          <p:spPr>
            <a:xfrm>
              <a:off x="7671271" y="1539054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1B78C23-34D0-CBE5-D788-70DDCC4DBFD4}"/>
                </a:ext>
              </a:extLst>
            </p:cNvPr>
            <p:cNvSpPr txBox="1"/>
            <p:nvPr/>
          </p:nvSpPr>
          <p:spPr>
            <a:xfrm>
              <a:off x="7977640" y="1400017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MX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6AE6861-0669-7545-AE55-82A34E05BD15}"/>
                </a:ext>
              </a:extLst>
            </p:cNvPr>
            <p:cNvSpPr/>
            <p:nvPr/>
          </p:nvSpPr>
          <p:spPr>
            <a:xfrm>
              <a:off x="8673986" y="1413970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07D2213-E648-C5BE-62EA-2266625D8CAF}"/>
                </a:ext>
              </a:extLst>
            </p:cNvPr>
            <p:cNvCxnSpPr>
              <a:cxnSpLocks/>
            </p:cNvCxnSpPr>
            <p:nvPr/>
          </p:nvCxnSpPr>
          <p:spPr>
            <a:xfrm>
              <a:off x="9279086" y="1305813"/>
              <a:ext cx="0" cy="8976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rrow: Curved Right 213">
              <a:extLst>
                <a:ext uri="{FF2B5EF4-FFF2-40B4-BE49-F238E27FC236}">
                  <a16:creationId xmlns:a16="http://schemas.microsoft.com/office/drawing/2014/main" id="{50ED960E-A1D2-A386-9A21-E40431085D21}"/>
                </a:ext>
              </a:extLst>
            </p:cNvPr>
            <p:cNvSpPr/>
            <p:nvPr/>
          </p:nvSpPr>
          <p:spPr>
            <a:xfrm rot="5400000">
              <a:off x="9166240" y="1541276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C703BF0-6A40-1046-F3C1-265BE26824FB}"/>
                </a:ext>
              </a:extLst>
            </p:cNvPr>
            <p:cNvSpPr txBox="1"/>
            <p:nvPr/>
          </p:nvSpPr>
          <p:spPr>
            <a:xfrm>
              <a:off x="9403992" y="1402783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MY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82E5A3C-6E74-B19C-7043-17606A388C52}"/>
                </a:ext>
              </a:extLst>
            </p:cNvPr>
            <p:cNvSpPr/>
            <p:nvPr/>
          </p:nvSpPr>
          <p:spPr>
            <a:xfrm>
              <a:off x="10100338" y="1411659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B52FD09-0FF2-812B-848B-C4471C683692}"/>
                </a:ext>
              </a:extLst>
            </p:cNvPr>
            <p:cNvSpPr txBox="1"/>
            <p:nvPr/>
          </p:nvSpPr>
          <p:spPr>
            <a:xfrm>
              <a:off x="10849752" y="1365219"/>
              <a:ext cx="6347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MV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8CBB2C4E-A64A-CFB6-CF26-1597277C5C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191" y="1999421"/>
              <a:ext cx="534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9271B21-EC46-6ADA-C254-C6A75A7D2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191" y="1486282"/>
              <a:ext cx="0" cy="47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Arrow: Curved Right 219">
              <a:extLst>
                <a:ext uri="{FF2B5EF4-FFF2-40B4-BE49-F238E27FC236}">
                  <a16:creationId xmlns:a16="http://schemas.microsoft.com/office/drawing/2014/main" id="{1A1DA982-A3AB-6B7E-5730-46BD70896086}"/>
                </a:ext>
              </a:extLst>
            </p:cNvPr>
            <p:cNvSpPr/>
            <p:nvPr/>
          </p:nvSpPr>
          <p:spPr>
            <a:xfrm rot="8624772">
              <a:off x="10446579" y="1440555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76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F3BA-2C86-1BC2-6E54-552EDC3DF9FC}"/>
              </a:ext>
            </a:extLst>
          </p:cNvPr>
          <p:cNvSpPr txBox="1"/>
          <p:nvPr/>
        </p:nvSpPr>
        <p:spPr>
          <a:xfrm>
            <a:off x="2828029" y="90000"/>
            <a:ext cx="437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TFT Rotations – ST7789 (2 USB)  – </a:t>
            </a:r>
            <a:r>
              <a:rPr lang="en-GB" dirty="0" err="1"/>
              <a:t>TFT_eSPI</a:t>
            </a:r>
            <a:endParaRPr lang="en-GB" dirty="0"/>
          </a:p>
          <a:p>
            <a:pPr algn="ctr"/>
            <a:r>
              <a:rPr lang="en-GB" dirty="0" err="1"/>
              <a:t>setRotation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80A41-736D-2162-3E55-45126C5290EB}"/>
              </a:ext>
            </a:extLst>
          </p:cNvPr>
          <p:cNvSpPr txBox="1"/>
          <p:nvPr/>
        </p:nvSpPr>
        <p:spPr>
          <a:xfrm>
            <a:off x="10233191" y="207122"/>
            <a:ext cx="1521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width	240</a:t>
            </a:r>
          </a:p>
          <a:p>
            <a:r>
              <a:rPr lang="en-GB" dirty="0"/>
              <a:t>height	320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B48C40-F237-4E48-434D-3FB67EFE5240}"/>
              </a:ext>
            </a:extLst>
          </p:cNvPr>
          <p:cNvGrpSpPr/>
          <p:nvPr/>
        </p:nvGrpSpPr>
        <p:grpSpPr>
          <a:xfrm flipV="1">
            <a:off x="1074441" y="2075040"/>
            <a:ext cx="1521069" cy="993529"/>
            <a:chOff x="931985" y="817686"/>
            <a:chExt cx="1521069" cy="9935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D1F832-5174-ECE1-9931-B6217211ACC5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65B751-C256-4349-441E-D2CBF408706A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0C86D-7428-B89D-B4A7-FF43D3448D96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D60390-1344-C7F1-EB8A-4E1C74E73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D8408D1-F919-9328-4DBB-830D1FAFF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2161F05-0DD1-382B-1040-3BFF4957C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00668E50-FAB5-CF07-3A82-CB6F840EA484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E0B353-DAF6-A4F8-B3FE-7A3E072D98EE}"/>
              </a:ext>
            </a:extLst>
          </p:cNvPr>
          <p:cNvGrpSpPr/>
          <p:nvPr/>
        </p:nvGrpSpPr>
        <p:grpSpPr>
          <a:xfrm rot="10800000" flipV="1">
            <a:off x="1099392" y="4850358"/>
            <a:ext cx="1521069" cy="993529"/>
            <a:chOff x="931985" y="817686"/>
            <a:chExt cx="1521069" cy="9935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776CCC-8D75-0BB7-DFDF-0D823D19D8D1}"/>
                </a:ext>
              </a:extLst>
            </p:cNvPr>
            <p:cNvSpPr/>
            <p:nvPr/>
          </p:nvSpPr>
          <p:spPr>
            <a:xfrm>
              <a:off x="931985" y="870438"/>
              <a:ext cx="1521069" cy="940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B293E7-F9D5-F932-477E-E37459698F5C}"/>
                </a:ext>
              </a:extLst>
            </p:cNvPr>
            <p:cNvSpPr txBox="1"/>
            <p:nvPr/>
          </p:nvSpPr>
          <p:spPr>
            <a:xfrm>
              <a:off x="1389391" y="817686"/>
              <a:ext cx="606256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dirty="0"/>
                <a:t>Title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486694-3E08-3771-32EE-1743CE1668D3}"/>
                </a:ext>
              </a:extLst>
            </p:cNvPr>
            <p:cNvGrpSpPr/>
            <p:nvPr/>
          </p:nvGrpSpPr>
          <p:grpSpPr>
            <a:xfrm>
              <a:off x="931985" y="870438"/>
              <a:ext cx="1521069" cy="844116"/>
              <a:chOff x="931985" y="870438"/>
              <a:chExt cx="1521069" cy="84411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30D9067-AF43-D4AA-ECDF-63076EA43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985" y="1154973"/>
                <a:ext cx="152106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E2184B1-E29E-1350-6F57-415851B84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647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8490342-EE0F-BE04-9AD6-E9F341798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404" y="870438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B44F4E4-C7FC-DCDB-26E7-DFBB445532DA}"/>
                  </a:ext>
                </a:extLst>
              </p:cNvPr>
              <p:cNvSpPr/>
              <p:nvPr/>
            </p:nvSpPr>
            <p:spPr>
              <a:xfrm rot="16200000" flipV="1">
                <a:off x="1466942" y="1307178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E9B375-31F2-2F86-6D82-3003BDE063AE}"/>
              </a:ext>
            </a:extLst>
          </p:cNvPr>
          <p:cNvGrpSpPr/>
          <p:nvPr/>
        </p:nvGrpSpPr>
        <p:grpSpPr>
          <a:xfrm>
            <a:off x="1074441" y="3371393"/>
            <a:ext cx="1570971" cy="1081438"/>
            <a:chOff x="6872599" y="1920506"/>
            <a:chExt cx="1570971" cy="108143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7F7677-6D68-8E17-2421-9DBDB0E5135F}"/>
                </a:ext>
              </a:extLst>
            </p:cNvPr>
            <p:cNvSpPr/>
            <p:nvPr/>
          </p:nvSpPr>
          <p:spPr>
            <a:xfrm>
              <a:off x="7864267" y="2054590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90A75D-83AE-9912-F3C6-0695C330BD28}"/>
                </a:ext>
              </a:extLst>
            </p:cNvPr>
            <p:cNvGrpSpPr/>
            <p:nvPr/>
          </p:nvGrpSpPr>
          <p:grpSpPr>
            <a:xfrm rot="5400000">
              <a:off x="6789202" y="2021678"/>
              <a:ext cx="1063663" cy="896869"/>
              <a:chOff x="9731938" y="1093264"/>
              <a:chExt cx="1063663" cy="89686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F4FC48-267F-1A70-170D-7EBD0014E4B4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4BA3533-35EF-01E1-C046-D7D430C66F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324908" y="1182152"/>
                <a:ext cx="2" cy="941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3771887-1DF4-7C07-492F-1C84234D0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5F0A35B0-F405-93E3-6381-2622A9659768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4FE9156-9560-4F1B-9EC9-EAE9A87CDB8E}"/>
                </a:ext>
              </a:extLst>
            </p:cNvPr>
            <p:cNvSpPr/>
            <p:nvPr/>
          </p:nvSpPr>
          <p:spPr>
            <a:xfrm>
              <a:off x="6922501" y="2054592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9FF293-A2C9-5423-B913-84FD40E10717}"/>
                </a:ext>
              </a:extLst>
            </p:cNvPr>
            <p:cNvSpPr/>
            <p:nvPr/>
          </p:nvSpPr>
          <p:spPr>
            <a:xfrm>
              <a:off x="6934142" y="1920506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4EC8C35-DD4A-8042-C56C-5446990AEAFA}"/>
              </a:ext>
            </a:extLst>
          </p:cNvPr>
          <p:cNvGrpSpPr/>
          <p:nvPr/>
        </p:nvGrpSpPr>
        <p:grpSpPr>
          <a:xfrm>
            <a:off x="1074441" y="775611"/>
            <a:ext cx="1566876" cy="1074352"/>
            <a:chOff x="6876664" y="5356934"/>
            <a:chExt cx="1566876" cy="107435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C018D3D-535E-22EC-BDB3-BB6BCC4C9198}"/>
                </a:ext>
              </a:extLst>
            </p:cNvPr>
            <p:cNvSpPr/>
            <p:nvPr/>
          </p:nvSpPr>
          <p:spPr>
            <a:xfrm>
              <a:off x="6876664" y="5358859"/>
              <a:ext cx="579273" cy="940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9F2EF25-D2D4-5E62-5009-85A5657DD4D1}"/>
                </a:ext>
              </a:extLst>
            </p:cNvPr>
            <p:cNvGrpSpPr/>
            <p:nvPr/>
          </p:nvGrpSpPr>
          <p:grpSpPr>
            <a:xfrm rot="16200000">
              <a:off x="7463275" y="5440332"/>
              <a:ext cx="1063662" cy="896869"/>
              <a:chOff x="9731938" y="1093264"/>
              <a:chExt cx="1063662" cy="89686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5DBC90-E7C2-2529-7F07-DD6CE2C7EF14}"/>
                  </a:ext>
                </a:extLst>
              </p:cNvPr>
              <p:cNvSpPr txBox="1"/>
              <p:nvPr/>
            </p:nvSpPr>
            <p:spPr>
              <a:xfrm flipV="1">
                <a:off x="9731938" y="1620801"/>
                <a:ext cx="606256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Title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4374F25-EA9E-A2EA-A9EB-870AAC5F15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320251" y="1177498"/>
                <a:ext cx="0" cy="950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A8BB32C-B72D-19C3-BC0C-A7FD5843A0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8194" y="1652846"/>
                <a:ext cx="0" cy="2845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13065640-5761-FD1F-0F28-FB72B9CAC4A0}"/>
                  </a:ext>
                </a:extLst>
              </p:cNvPr>
              <p:cNvSpPr/>
              <p:nvPr/>
            </p:nvSpPr>
            <p:spPr>
              <a:xfrm rot="5400000">
                <a:off x="9809489" y="1137041"/>
                <a:ext cx="451153" cy="363600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600E5A8-7742-5FB2-7479-717342CBB2B6}"/>
                </a:ext>
              </a:extLst>
            </p:cNvPr>
            <p:cNvSpPr/>
            <p:nvPr/>
          </p:nvSpPr>
          <p:spPr>
            <a:xfrm>
              <a:off x="6881391" y="5356934"/>
              <a:ext cx="1521069" cy="940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6870A38-6CC4-CF47-7918-A1051518A480}"/>
                </a:ext>
              </a:extLst>
            </p:cNvPr>
            <p:cNvSpPr/>
            <p:nvPr/>
          </p:nvSpPr>
          <p:spPr>
            <a:xfrm>
              <a:off x="6891586" y="6314757"/>
              <a:ext cx="1509398" cy="116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3C857FB-354D-7B44-FBD7-029DE24D1FA2}"/>
              </a:ext>
            </a:extLst>
          </p:cNvPr>
          <p:cNvSpPr txBox="1"/>
          <p:nvPr/>
        </p:nvSpPr>
        <p:spPr>
          <a:xfrm>
            <a:off x="437740" y="782954"/>
            <a:ext cx="358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07CA3D1F-6BFB-2642-59DE-C8F038805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98724"/>
              </p:ext>
            </p:extLst>
          </p:nvPr>
        </p:nvGraphicFramePr>
        <p:xfrm>
          <a:off x="7560000" y="2520000"/>
          <a:ext cx="3700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55">
                  <a:extLst>
                    <a:ext uri="{9D8B030D-6E8A-4147-A177-3AD203B41FA5}">
                      <a16:colId xmlns:a16="http://schemas.microsoft.com/office/drawing/2014/main" val="1958110870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417212082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3115149447"/>
                    </a:ext>
                  </a:extLst>
                </a:gridCol>
                <a:gridCol w="925155">
                  <a:extLst>
                    <a:ext uri="{9D8B030D-6E8A-4147-A177-3AD203B41FA5}">
                      <a16:colId xmlns:a16="http://schemas.microsoft.com/office/drawing/2014/main" val="203308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8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04293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9F54FD3E-0943-F977-C449-A9A9B0D42169}"/>
              </a:ext>
            </a:extLst>
          </p:cNvPr>
          <p:cNvSpPr txBox="1"/>
          <p:nvPr/>
        </p:nvSpPr>
        <p:spPr>
          <a:xfrm>
            <a:off x="2588566" y="6428406"/>
            <a:ext cx="806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https://github.com/Bodmer/TFT_eSPI/blob/master/TFT_Drivers/ST7789_Rotation.h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B0D5748-ECEA-99B2-88B4-F7B61786682F}"/>
              </a:ext>
            </a:extLst>
          </p:cNvPr>
          <p:cNvGrpSpPr/>
          <p:nvPr/>
        </p:nvGrpSpPr>
        <p:grpSpPr>
          <a:xfrm>
            <a:off x="7200000" y="1440000"/>
            <a:ext cx="4407863" cy="897652"/>
            <a:chOff x="7076620" y="1305813"/>
            <a:chExt cx="4407863" cy="8976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67C9513-EB1D-1736-51BD-36511F7F70CD}"/>
                </a:ext>
              </a:extLst>
            </p:cNvPr>
            <p:cNvSpPr/>
            <p:nvPr/>
          </p:nvSpPr>
          <p:spPr>
            <a:xfrm>
              <a:off x="7222562" y="1411748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CC88F6C-54DD-9161-12C7-A1CE3F53F5A1}"/>
                </a:ext>
              </a:extLst>
            </p:cNvPr>
            <p:cNvCxnSpPr>
              <a:cxnSpLocks/>
            </p:cNvCxnSpPr>
            <p:nvPr/>
          </p:nvCxnSpPr>
          <p:spPr>
            <a:xfrm>
              <a:off x="7076620" y="1769349"/>
              <a:ext cx="143724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row: Curved Right 121">
              <a:extLst>
                <a:ext uri="{FF2B5EF4-FFF2-40B4-BE49-F238E27FC236}">
                  <a16:creationId xmlns:a16="http://schemas.microsoft.com/office/drawing/2014/main" id="{CD29EF47-C90B-4F78-2237-B64AEE892BD5}"/>
                </a:ext>
              </a:extLst>
            </p:cNvPr>
            <p:cNvSpPr/>
            <p:nvPr/>
          </p:nvSpPr>
          <p:spPr>
            <a:xfrm>
              <a:off x="7671271" y="1539054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F9C87A7-9017-1F8E-D694-CE4865988B5F}"/>
                </a:ext>
              </a:extLst>
            </p:cNvPr>
            <p:cNvSpPr txBox="1"/>
            <p:nvPr/>
          </p:nvSpPr>
          <p:spPr>
            <a:xfrm>
              <a:off x="7977640" y="1400017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MX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4A1663E-0DC8-4C9D-23B1-3CBCC0D0C172}"/>
                </a:ext>
              </a:extLst>
            </p:cNvPr>
            <p:cNvSpPr/>
            <p:nvPr/>
          </p:nvSpPr>
          <p:spPr>
            <a:xfrm>
              <a:off x="8673986" y="1413970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5C28422-8B50-1298-64D4-BA7A4DF3F1D8}"/>
                </a:ext>
              </a:extLst>
            </p:cNvPr>
            <p:cNvCxnSpPr>
              <a:cxnSpLocks/>
            </p:cNvCxnSpPr>
            <p:nvPr/>
          </p:nvCxnSpPr>
          <p:spPr>
            <a:xfrm>
              <a:off x="9279086" y="1305813"/>
              <a:ext cx="0" cy="8976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Arrow: Curved Right 125">
              <a:extLst>
                <a:ext uri="{FF2B5EF4-FFF2-40B4-BE49-F238E27FC236}">
                  <a16:creationId xmlns:a16="http://schemas.microsoft.com/office/drawing/2014/main" id="{7B599F01-5B81-DD4C-C3C8-FBB568951CB4}"/>
                </a:ext>
              </a:extLst>
            </p:cNvPr>
            <p:cNvSpPr/>
            <p:nvPr/>
          </p:nvSpPr>
          <p:spPr>
            <a:xfrm rot="5400000">
              <a:off x="9166240" y="1541276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1C08F83-1904-BED2-0177-176717C11733}"/>
                </a:ext>
              </a:extLst>
            </p:cNvPr>
            <p:cNvSpPr txBox="1"/>
            <p:nvPr/>
          </p:nvSpPr>
          <p:spPr>
            <a:xfrm>
              <a:off x="9403992" y="1402783"/>
              <a:ext cx="702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MY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9A7288A-C4E3-0CEB-4C93-947CCB601026}"/>
                </a:ext>
              </a:extLst>
            </p:cNvPr>
            <p:cNvSpPr/>
            <p:nvPr/>
          </p:nvSpPr>
          <p:spPr>
            <a:xfrm>
              <a:off x="10100338" y="1411659"/>
              <a:ext cx="1210200" cy="699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C9E0163-22CA-8EDE-0742-8D06C743A713}"/>
                </a:ext>
              </a:extLst>
            </p:cNvPr>
            <p:cNvSpPr txBox="1"/>
            <p:nvPr/>
          </p:nvSpPr>
          <p:spPr>
            <a:xfrm>
              <a:off x="10849752" y="1365219"/>
              <a:ext cx="6347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MV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32AE290-BE9C-D833-B77C-63C29DA77F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191" y="1999421"/>
              <a:ext cx="534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95BB99A-762A-4D66-D6F6-7DC941F49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191" y="1486282"/>
              <a:ext cx="0" cy="47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Arrow: Curved Right 131">
              <a:extLst>
                <a:ext uri="{FF2B5EF4-FFF2-40B4-BE49-F238E27FC236}">
                  <a16:creationId xmlns:a16="http://schemas.microsoft.com/office/drawing/2014/main" id="{AE00BEA9-8761-B740-91C4-1323FF756D19}"/>
                </a:ext>
              </a:extLst>
            </p:cNvPr>
            <p:cNvSpPr/>
            <p:nvPr/>
          </p:nvSpPr>
          <p:spPr>
            <a:xfrm rot="8624772">
              <a:off x="10446579" y="1440555"/>
              <a:ext cx="209006" cy="461679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36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B6D72AA7-DA60-9BDA-CCED-79E38A9DB93F}"/>
              </a:ext>
            </a:extLst>
          </p:cNvPr>
          <p:cNvSpPr/>
          <p:nvPr/>
        </p:nvSpPr>
        <p:spPr>
          <a:xfrm>
            <a:off x="8548498" y="1547918"/>
            <a:ext cx="2083777" cy="557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7D450-483C-00B6-DBE6-E58536A553DB}"/>
              </a:ext>
            </a:extLst>
          </p:cNvPr>
          <p:cNvSpPr/>
          <p:nvPr/>
        </p:nvSpPr>
        <p:spPr>
          <a:xfrm>
            <a:off x="6727579" y="6315081"/>
            <a:ext cx="2083777" cy="433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B0937-B982-A433-BC9D-845B2455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78" y="0"/>
            <a:ext cx="5216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B6D72AA7-DA60-9BDA-CCED-79E38A9DB93F}"/>
              </a:ext>
            </a:extLst>
          </p:cNvPr>
          <p:cNvSpPr/>
          <p:nvPr/>
        </p:nvSpPr>
        <p:spPr>
          <a:xfrm>
            <a:off x="8548498" y="1547918"/>
            <a:ext cx="2083777" cy="557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7D450-483C-00B6-DBE6-E58536A553DB}"/>
              </a:ext>
            </a:extLst>
          </p:cNvPr>
          <p:cNvSpPr/>
          <p:nvPr/>
        </p:nvSpPr>
        <p:spPr>
          <a:xfrm>
            <a:off x="6727579" y="6315081"/>
            <a:ext cx="2083777" cy="433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D8742-4083-AC4B-F1D9-77F12129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2061604"/>
            <a:ext cx="8049748" cy="324847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2A24B3-8FEF-608A-045B-BECBD0830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62767"/>
              </p:ext>
            </p:extLst>
          </p:nvPr>
        </p:nvGraphicFramePr>
        <p:xfrm>
          <a:off x="4073062" y="566103"/>
          <a:ext cx="50623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9">
                  <a:extLst>
                    <a:ext uri="{9D8B030D-6E8A-4147-A177-3AD203B41FA5}">
                      <a16:colId xmlns:a16="http://schemas.microsoft.com/office/drawing/2014/main" val="2102288076"/>
                    </a:ext>
                  </a:extLst>
                </a:gridCol>
                <a:gridCol w="632799">
                  <a:extLst>
                    <a:ext uri="{9D8B030D-6E8A-4147-A177-3AD203B41FA5}">
                      <a16:colId xmlns:a16="http://schemas.microsoft.com/office/drawing/2014/main" val="3677379107"/>
                    </a:ext>
                  </a:extLst>
                </a:gridCol>
                <a:gridCol w="632799">
                  <a:extLst>
                    <a:ext uri="{9D8B030D-6E8A-4147-A177-3AD203B41FA5}">
                      <a16:colId xmlns:a16="http://schemas.microsoft.com/office/drawing/2014/main" val="2091013813"/>
                    </a:ext>
                  </a:extLst>
                </a:gridCol>
                <a:gridCol w="632799">
                  <a:extLst>
                    <a:ext uri="{9D8B030D-6E8A-4147-A177-3AD203B41FA5}">
                      <a16:colId xmlns:a16="http://schemas.microsoft.com/office/drawing/2014/main" val="968511307"/>
                    </a:ext>
                  </a:extLst>
                </a:gridCol>
                <a:gridCol w="632799">
                  <a:extLst>
                    <a:ext uri="{9D8B030D-6E8A-4147-A177-3AD203B41FA5}">
                      <a16:colId xmlns:a16="http://schemas.microsoft.com/office/drawing/2014/main" val="1310510113"/>
                    </a:ext>
                  </a:extLst>
                </a:gridCol>
                <a:gridCol w="632799">
                  <a:extLst>
                    <a:ext uri="{9D8B030D-6E8A-4147-A177-3AD203B41FA5}">
                      <a16:colId xmlns:a16="http://schemas.microsoft.com/office/drawing/2014/main" val="4288081432"/>
                    </a:ext>
                  </a:extLst>
                </a:gridCol>
                <a:gridCol w="632799">
                  <a:extLst>
                    <a:ext uri="{9D8B030D-6E8A-4147-A177-3AD203B41FA5}">
                      <a16:colId xmlns:a16="http://schemas.microsoft.com/office/drawing/2014/main" val="1363541134"/>
                    </a:ext>
                  </a:extLst>
                </a:gridCol>
                <a:gridCol w="632799">
                  <a:extLst>
                    <a:ext uri="{9D8B030D-6E8A-4147-A177-3AD203B41FA5}">
                      <a16:colId xmlns:a16="http://schemas.microsoft.com/office/drawing/2014/main" val="918139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BGR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95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FBC587-E9EB-3802-9BF5-5609A3E11376}"/>
              </a:ext>
            </a:extLst>
          </p:cNvPr>
          <p:cNvSpPr txBox="1"/>
          <p:nvPr/>
        </p:nvSpPr>
        <p:spPr>
          <a:xfrm>
            <a:off x="1450647" y="6161192"/>
            <a:ext cx="9975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https://github.com/lovyan03/LovyanGFX/blob/master/src/lgfx/v1/panel/Panel_LCD.cpp</a:t>
            </a:r>
          </a:p>
        </p:txBody>
      </p:sp>
    </p:spTree>
    <p:extLst>
      <p:ext uri="{BB962C8B-B14F-4D97-AF65-F5344CB8AC3E}">
        <p14:creationId xmlns:p14="http://schemas.microsoft.com/office/powerpoint/2010/main" val="118119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463</Words>
  <Application>Microsoft Office PowerPoint</Application>
  <PresentationFormat>Widescreen</PresentationFormat>
  <Paragraphs>328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Hamshere</dc:creator>
  <cp:lastModifiedBy>Paul Hamshere</cp:lastModifiedBy>
  <cp:revision>7</cp:revision>
  <dcterms:created xsi:type="dcterms:W3CDTF">2024-07-09T17:26:02Z</dcterms:created>
  <dcterms:modified xsi:type="dcterms:W3CDTF">2024-07-16T19:08:29Z</dcterms:modified>
</cp:coreProperties>
</file>