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D0BB7-8C2F-4D50-95B0-859C7DDDF9B5}" v="15" dt="2024-10-28T21:29:44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mshere" userId="b1b654cdc9eea6d2" providerId="LiveId" clId="{221D0BB7-8C2F-4D50-95B0-859C7DDDF9B5}"/>
    <pc:docChg chg="undo custSel addSld modSld sldOrd">
      <pc:chgData name="Paul Hamshere" userId="b1b654cdc9eea6d2" providerId="LiveId" clId="{221D0BB7-8C2F-4D50-95B0-859C7DDDF9B5}" dt="2024-10-28T21:29:54.432" v="124" actId="1076"/>
      <pc:docMkLst>
        <pc:docMk/>
      </pc:docMkLst>
      <pc:sldChg chg="modSp mod">
        <pc:chgData name="Paul Hamshere" userId="b1b654cdc9eea6d2" providerId="LiveId" clId="{221D0BB7-8C2F-4D50-95B0-859C7DDDF9B5}" dt="2024-10-28T21:21:00.361" v="6" actId="207"/>
        <pc:sldMkLst>
          <pc:docMk/>
          <pc:sldMk cId="782023228" sldId="259"/>
        </pc:sldMkLst>
        <pc:spChg chg="mod">
          <ac:chgData name="Paul Hamshere" userId="b1b654cdc9eea6d2" providerId="LiveId" clId="{221D0BB7-8C2F-4D50-95B0-859C7DDDF9B5}" dt="2024-10-28T21:21:00.361" v="6" actId="207"/>
          <ac:spMkLst>
            <pc:docMk/>
            <pc:sldMk cId="782023228" sldId="259"/>
            <ac:spMk id="30" creationId="{A024D6DA-3079-9F62-3D53-25E7F03BE535}"/>
          </ac:spMkLst>
        </pc:spChg>
        <pc:spChg chg="mod">
          <ac:chgData name="Paul Hamshere" userId="b1b654cdc9eea6d2" providerId="LiveId" clId="{221D0BB7-8C2F-4D50-95B0-859C7DDDF9B5}" dt="2024-10-28T21:20:58.250" v="5" actId="207"/>
          <ac:spMkLst>
            <pc:docMk/>
            <pc:sldMk cId="782023228" sldId="259"/>
            <ac:spMk id="84" creationId="{C59FB015-3FEE-F53D-FCF5-D0D976463C95}"/>
          </ac:spMkLst>
        </pc:spChg>
        <pc:spChg chg="mod">
          <ac:chgData name="Paul Hamshere" userId="b1b654cdc9eea6d2" providerId="LiveId" clId="{221D0BB7-8C2F-4D50-95B0-859C7DDDF9B5}" dt="2024-10-28T21:20:56.185" v="4" actId="207"/>
          <ac:spMkLst>
            <pc:docMk/>
            <pc:sldMk cId="782023228" sldId="259"/>
            <ac:spMk id="92" creationId="{B73F18A8-F530-44F3-C53C-9DEB8AC2B601}"/>
          </ac:spMkLst>
        </pc:spChg>
      </pc:sldChg>
      <pc:sldChg chg="modSp mod ord">
        <pc:chgData name="Paul Hamshere" userId="b1b654cdc9eea6d2" providerId="LiveId" clId="{221D0BB7-8C2F-4D50-95B0-859C7DDDF9B5}" dt="2024-10-28T21:29:46.639" v="122"/>
        <pc:sldMkLst>
          <pc:docMk/>
          <pc:sldMk cId="1418305124" sldId="261"/>
        </pc:sldMkLst>
        <pc:spChg chg="mod">
          <ac:chgData name="Paul Hamshere" userId="b1b654cdc9eea6d2" providerId="LiveId" clId="{221D0BB7-8C2F-4D50-95B0-859C7DDDF9B5}" dt="2024-10-28T21:21:17.880" v="10" actId="20577"/>
          <ac:spMkLst>
            <pc:docMk/>
            <pc:sldMk cId="1418305124" sldId="261"/>
            <ac:spMk id="61" creationId="{C6AFDF1A-B306-F7CE-D3D1-04BBEFFBE688}"/>
          </ac:spMkLst>
        </pc:spChg>
        <pc:spChg chg="mod">
          <ac:chgData name="Paul Hamshere" userId="b1b654cdc9eea6d2" providerId="LiveId" clId="{221D0BB7-8C2F-4D50-95B0-859C7DDDF9B5}" dt="2024-10-28T21:21:21.983" v="13" actId="6549"/>
          <ac:spMkLst>
            <pc:docMk/>
            <pc:sldMk cId="1418305124" sldId="261"/>
            <ac:spMk id="86" creationId="{C1815B7A-3D66-A7A7-B24D-04AEB931E08D}"/>
          </ac:spMkLst>
        </pc:spChg>
      </pc:sldChg>
      <pc:sldChg chg="addSp delSp modSp add mod">
        <pc:chgData name="Paul Hamshere" userId="b1b654cdc9eea6d2" providerId="LiveId" clId="{221D0BB7-8C2F-4D50-95B0-859C7DDDF9B5}" dt="2024-10-28T21:28:58.277" v="119" actId="1038"/>
        <pc:sldMkLst>
          <pc:docMk/>
          <pc:sldMk cId="4125021497" sldId="262"/>
        </pc:sldMkLst>
        <pc:spChg chg="mod">
          <ac:chgData name="Paul Hamshere" userId="b1b654cdc9eea6d2" providerId="LiveId" clId="{221D0BB7-8C2F-4D50-95B0-859C7DDDF9B5}" dt="2024-10-28T21:24:56.685" v="72" actId="14100"/>
          <ac:spMkLst>
            <pc:docMk/>
            <pc:sldMk cId="4125021497" sldId="262"/>
            <ac:spMk id="2" creationId="{A76CECE8-90E4-CAE6-09FA-7A2513E24A64}"/>
          </ac:spMkLst>
        </pc:spChg>
        <pc:spChg chg="mod">
          <ac:chgData name="Paul Hamshere" userId="b1b654cdc9eea6d2" providerId="LiveId" clId="{221D0BB7-8C2F-4D50-95B0-859C7DDDF9B5}" dt="2024-10-28T21:24:50.625" v="71" actId="1038"/>
          <ac:spMkLst>
            <pc:docMk/>
            <pc:sldMk cId="4125021497" sldId="262"/>
            <ac:spMk id="3" creationId="{89CE5D38-11F2-8673-169C-CBB5DAB80484}"/>
          </ac:spMkLst>
        </pc:spChg>
        <pc:spChg chg="add mod">
          <ac:chgData name="Paul Hamshere" userId="b1b654cdc9eea6d2" providerId="LiveId" clId="{221D0BB7-8C2F-4D50-95B0-859C7DDDF9B5}" dt="2024-10-28T21:23:07.183" v="38" actId="1036"/>
          <ac:spMkLst>
            <pc:docMk/>
            <pc:sldMk cId="4125021497" sldId="262"/>
            <ac:spMk id="4" creationId="{67781341-B99C-BD29-C207-4C44ED492777}"/>
          </ac:spMkLst>
        </pc:spChg>
        <pc:spChg chg="add mod">
          <ac:chgData name="Paul Hamshere" userId="b1b654cdc9eea6d2" providerId="LiveId" clId="{221D0BB7-8C2F-4D50-95B0-859C7DDDF9B5}" dt="2024-10-28T21:23:07.183" v="38" actId="1036"/>
          <ac:spMkLst>
            <pc:docMk/>
            <pc:sldMk cId="4125021497" sldId="262"/>
            <ac:spMk id="5" creationId="{82E5E91A-FF04-EB89-88BF-B7A9711FB7E0}"/>
          </ac:spMkLst>
        </pc:spChg>
        <pc:spChg chg="add mod">
          <ac:chgData name="Paul Hamshere" userId="b1b654cdc9eea6d2" providerId="LiveId" clId="{221D0BB7-8C2F-4D50-95B0-859C7DDDF9B5}" dt="2024-10-28T21:23:07.183" v="38" actId="1036"/>
          <ac:spMkLst>
            <pc:docMk/>
            <pc:sldMk cId="4125021497" sldId="262"/>
            <ac:spMk id="6" creationId="{F8608F19-36BB-6798-75A7-12728CAE2A16}"/>
          </ac:spMkLst>
        </pc:spChg>
        <pc:spChg chg="add mod">
          <ac:chgData name="Paul Hamshere" userId="b1b654cdc9eea6d2" providerId="LiveId" clId="{221D0BB7-8C2F-4D50-95B0-859C7DDDF9B5}" dt="2024-10-28T21:23:07.183" v="38" actId="1036"/>
          <ac:spMkLst>
            <pc:docMk/>
            <pc:sldMk cId="4125021497" sldId="262"/>
            <ac:spMk id="7" creationId="{C516CCCB-36E9-DFC4-322F-CE93AE9C0208}"/>
          </ac:spMkLst>
        </pc:spChg>
        <pc:spChg chg="add mod">
          <ac:chgData name="Paul Hamshere" userId="b1b654cdc9eea6d2" providerId="LiveId" clId="{221D0BB7-8C2F-4D50-95B0-859C7DDDF9B5}" dt="2024-10-28T21:23:07.183" v="38" actId="1036"/>
          <ac:spMkLst>
            <pc:docMk/>
            <pc:sldMk cId="4125021497" sldId="262"/>
            <ac:spMk id="8" creationId="{D42027F6-A365-EBCD-C315-1DF868835656}"/>
          </ac:spMkLst>
        </pc:spChg>
        <pc:spChg chg="add mod">
          <ac:chgData name="Paul Hamshere" userId="b1b654cdc9eea6d2" providerId="LiveId" clId="{221D0BB7-8C2F-4D50-95B0-859C7DDDF9B5}" dt="2024-10-28T21:23:07.183" v="38" actId="1036"/>
          <ac:spMkLst>
            <pc:docMk/>
            <pc:sldMk cId="4125021497" sldId="262"/>
            <ac:spMk id="9" creationId="{0E7C7CD2-E485-9339-4436-3A2D97B0F149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10" creationId="{DED83ADA-6946-0056-61AC-A087E8C7CC9C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11" creationId="{F1C068D0-EA66-8985-6628-B4556CFDF45C}"/>
          </ac:spMkLst>
        </pc:spChg>
        <pc:spChg chg="del">
          <ac:chgData name="Paul Hamshere" userId="b1b654cdc9eea6d2" providerId="LiveId" clId="{221D0BB7-8C2F-4D50-95B0-859C7DDDF9B5}" dt="2024-10-28T21:23:45.960" v="47" actId="478"/>
          <ac:spMkLst>
            <pc:docMk/>
            <pc:sldMk cId="4125021497" sldId="262"/>
            <ac:spMk id="12" creationId="{D2555302-7570-4AD1-45AF-BFB397AB4660}"/>
          </ac:spMkLst>
        </pc:spChg>
        <pc:spChg chg="del">
          <ac:chgData name="Paul Hamshere" userId="b1b654cdc9eea6d2" providerId="LiveId" clId="{221D0BB7-8C2F-4D50-95B0-859C7DDDF9B5}" dt="2024-10-28T21:23:45.960" v="47" actId="478"/>
          <ac:spMkLst>
            <pc:docMk/>
            <pc:sldMk cId="4125021497" sldId="262"/>
            <ac:spMk id="13" creationId="{CD62A627-C016-4C90-1A46-B99AF91800C7}"/>
          </ac:spMkLst>
        </pc:spChg>
        <pc:spChg chg="del">
          <ac:chgData name="Paul Hamshere" userId="b1b654cdc9eea6d2" providerId="LiveId" clId="{221D0BB7-8C2F-4D50-95B0-859C7DDDF9B5}" dt="2024-10-28T21:23:45.960" v="47" actId="478"/>
          <ac:spMkLst>
            <pc:docMk/>
            <pc:sldMk cId="4125021497" sldId="262"/>
            <ac:spMk id="14" creationId="{A56BD0FE-786E-A4B3-D0E6-CD811875F6D3}"/>
          </ac:spMkLst>
        </pc:spChg>
        <pc:spChg chg="del">
          <ac:chgData name="Paul Hamshere" userId="b1b654cdc9eea6d2" providerId="LiveId" clId="{221D0BB7-8C2F-4D50-95B0-859C7DDDF9B5}" dt="2024-10-28T21:23:45.960" v="47" actId="478"/>
          <ac:spMkLst>
            <pc:docMk/>
            <pc:sldMk cId="4125021497" sldId="262"/>
            <ac:spMk id="15" creationId="{8D91C376-1B52-66A6-1290-07E889C6E703}"/>
          </ac:spMkLst>
        </pc:spChg>
        <pc:spChg chg="del">
          <ac:chgData name="Paul Hamshere" userId="b1b654cdc9eea6d2" providerId="LiveId" clId="{221D0BB7-8C2F-4D50-95B0-859C7DDDF9B5}" dt="2024-10-28T21:23:45.960" v="47" actId="478"/>
          <ac:spMkLst>
            <pc:docMk/>
            <pc:sldMk cId="4125021497" sldId="262"/>
            <ac:spMk id="16" creationId="{C07C8F8D-2BD0-E6B6-66AE-48438E10F43B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17" creationId="{5ADDA2AA-C3F5-11EA-6569-BD2E5BD51C9B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18" creationId="{D7FD6710-22AC-36D4-DD49-E475043E8A24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19" creationId="{A5F96999-DC02-67DC-9547-86721E751485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20" creationId="{70CA61C1-F1AA-3F88-9B17-60EDC4057612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21" creationId="{EA1868BF-E1AE-8F66-A2B5-30CE2AF5D791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22" creationId="{770FAC39-37A8-2085-A40F-6FC9C200C6D5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23" creationId="{4C571D34-605B-C4CB-BC35-7EF9149F32E3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24" creationId="{B8D4F742-A2D5-B0B3-7A5F-55592912169C}"/>
          </ac:spMkLst>
        </pc:spChg>
        <pc:spChg chg="mod">
          <ac:chgData name="Paul Hamshere" userId="b1b654cdc9eea6d2" providerId="LiveId" clId="{221D0BB7-8C2F-4D50-95B0-859C7DDDF9B5}" dt="2024-10-28T21:23:07.183" v="38" actId="1036"/>
          <ac:spMkLst>
            <pc:docMk/>
            <pc:sldMk cId="4125021497" sldId="262"/>
            <ac:spMk id="25" creationId="{C6281780-6362-7D3E-81DF-6CB2DA8B18BB}"/>
          </ac:spMkLst>
        </pc:spChg>
        <pc:spChg chg="mod">
          <ac:chgData name="Paul Hamshere" userId="b1b654cdc9eea6d2" providerId="LiveId" clId="{221D0BB7-8C2F-4D50-95B0-859C7DDDF9B5}" dt="2024-10-28T21:23:07.183" v="38" actId="1036"/>
          <ac:spMkLst>
            <pc:docMk/>
            <pc:sldMk cId="4125021497" sldId="262"/>
            <ac:spMk id="26" creationId="{52F0DFFC-01FA-B53C-2BDF-E865687B9496}"/>
          </ac:spMkLst>
        </pc:spChg>
        <pc:spChg chg="mod">
          <ac:chgData name="Paul Hamshere" userId="b1b654cdc9eea6d2" providerId="LiveId" clId="{221D0BB7-8C2F-4D50-95B0-859C7DDDF9B5}" dt="2024-10-28T21:24:27.144" v="53" actId="465"/>
          <ac:spMkLst>
            <pc:docMk/>
            <pc:sldMk cId="4125021497" sldId="262"/>
            <ac:spMk id="27" creationId="{EB87DB6F-8458-6AC3-1CCA-B423BB475208}"/>
          </ac:spMkLst>
        </pc:spChg>
        <pc:spChg chg="mod">
          <ac:chgData name="Paul Hamshere" userId="b1b654cdc9eea6d2" providerId="LiveId" clId="{221D0BB7-8C2F-4D50-95B0-859C7DDDF9B5}" dt="2024-10-28T21:24:23.037" v="52" actId="12788"/>
          <ac:spMkLst>
            <pc:docMk/>
            <pc:sldMk cId="4125021497" sldId="262"/>
            <ac:spMk id="28" creationId="{F27052A4-5F89-0E93-28C7-88DBBC0EB48B}"/>
          </ac:spMkLst>
        </pc:spChg>
        <pc:spChg chg="mod">
          <ac:chgData name="Paul Hamshere" userId="b1b654cdc9eea6d2" providerId="LiveId" clId="{221D0BB7-8C2F-4D50-95B0-859C7DDDF9B5}" dt="2024-10-28T21:24:27.144" v="53" actId="465"/>
          <ac:spMkLst>
            <pc:docMk/>
            <pc:sldMk cId="4125021497" sldId="262"/>
            <ac:spMk id="29" creationId="{7D7A7643-C142-2E86-57F7-CEC6622CA9BA}"/>
          </ac:spMkLst>
        </pc:spChg>
        <pc:spChg chg="mod">
          <ac:chgData name="Paul Hamshere" userId="b1b654cdc9eea6d2" providerId="LiveId" clId="{221D0BB7-8C2F-4D50-95B0-859C7DDDF9B5}" dt="2024-10-28T21:24:27.144" v="53" actId="465"/>
          <ac:spMkLst>
            <pc:docMk/>
            <pc:sldMk cId="4125021497" sldId="262"/>
            <ac:spMk id="30" creationId="{F22639E9-F35D-E7B0-2A2C-0A428260E998}"/>
          </ac:spMkLst>
        </pc:spChg>
        <pc:spChg chg="mod">
          <ac:chgData name="Paul Hamshere" userId="b1b654cdc9eea6d2" providerId="LiveId" clId="{221D0BB7-8C2F-4D50-95B0-859C7DDDF9B5}" dt="2024-10-28T21:24:27.144" v="53" actId="465"/>
          <ac:spMkLst>
            <pc:docMk/>
            <pc:sldMk cId="4125021497" sldId="262"/>
            <ac:spMk id="31" creationId="{DDFBB132-0884-B804-8FA4-B364EB5BF286}"/>
          </ac:spMkLst>
        </pc:spChg>
        <pc:spChg chg="mod">
          <ac:chgData name="Paul Hamshere" userId="b1b654cdc9eea6d2" providerId="LiveId" clId="{221D0BB7-8C2F-4D50-95B0-859C7DDDF9B5}" dt="2024-10-28T21:24:27.144" v="53" actId="465"/>
          <ac:spMkLst>
            <pc:docMk/>
            <pc:sldMk cId="4125021497" sldId="262"/>
            <ac:spMk id="32" creationId="{0BE407EB-9180-4DCC-5410-757073589591}"/>
          </ac:spMkLst>
        </pc:spChg>
        <pc:spChg chg="mod">
          <ac:chgData name="Paul Hamshere" userId="b1b654cdc9eea6d2" providerId="LiveId" clId="{221D0BB7-8C2F-4D50-95B0-859C7DDDF9B5}" dt="2024-10-28T21:24:27.144" v="53" actId="465"/>
          <ac:spMkLst>
            <pc:docMk/>
            <pc:sldMk cId="4125021497" sldId="262"/>
            <ac:spMk id="33" creationId="{C57C317A-2297-ED22-DD54-87726D088F14}"/>
          </ac:spMkLst>
        </pc:spChg>
        <pc:spChg chg="del">
          <ac:chgData name="Paul Hamshere" userId="b1b654cdc9eea6d2" providerId="LiveId" clId="{221D0BB7-8C2F-4D50-95B0-859C7DDDF9B5}" dt="2024-10-28T21:23:45.960" v="47" actId="478"/>
          <ac:spMkLst>
            <pc:docMk/>
            <pc:sldMk cId="4125021497" sldId="262"/>
            <ac:spMk id="34" creationId="{6F19265F-354B-0A85-A2A0-3F5C9F3A0CCA}"/>
          </ac:spMkLst>
        </pc:spChg>
        <pc:spChg chg="mod">
          <ac:chgData name="Paul Hamshere" userId="b1b654cdc9eea6d2" providerId="LiveId" clId="{221D0BB7-8C2F-4D50-95B0-859C7DDDF9B5}" dt="2024-10-28T21:24:23.037" v="52" actId="12788"/>
          <ac:spMkLst>
            <pc:docMk/>
            <pc:sldMk cId="4125021497" sldId="262"/>
            <ac:spMk id="35" creationId="{3D87840D-AFCE-7D8A-3C24-B561F563CD6B}"/>
          </ac:spMkLst>
        </pc:spChg>
        <pc:spChg chg="mod topLvl">
          <ac:chgData name="Paul Hamshere" userId="b1b654cdc9eea6d2" providerId="LiveId" clId="{221D0BB7-8C2F-4D50-95B0-859C7DDDF9B5}" dt="2024-10-28T21:24:56.685" v="72" actId="14100"/>
          <ac:spMkLst>
            <pc:docMk/>
            <pc:sldMk cId="4125021497" sldId="262"/>
            <ac:spMk id="64" creationId="{912D0021-52D4-048E-5430-B230379DFE2A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65" creationId="{3FB96C0F-9183-E6EA-A313-AAB8C3AA40B0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66" creationId="{2B5A8D9E-E4D5-CB29-13A4-D4ACE2C4F122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67" creationId="{3C663FBA-79CC-0C1C-144B-E5C30E40E7E1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68" creationId="{9E329023-8428-0E89-8AF6-A215276392DE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69" creationId="{CE98925B-CC78-CD6A-B5B2-37807D2CE735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70" creationId="{8C1E40AD-B0B7-110B-050B-785CFAE550FC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71" creationId="{01448236-BB0F-8D99-C7C3-8279C3BB4CC5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72" creationId="{BE85ED7C-BD54-4590-0E8A-4788B5F045E5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73" creationId="{234AD0FC-6274-1493-8661-73BFFD9BF127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74" creationId="{53AD9DB2-3774-43D9-C3CE-A4F23C28020B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75" creationId="{EE2871B0-DF49-4A84-4A4D-811DB8676E06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76" creationId="{F54F8586-5C14-019A-224D-B1C77B0618A7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77" creationId="{AD47E3C4-5108-6242-9565-24A5B40F79FA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78" creationId="{7A44DFF8-29EF-189B-BD14-156569816970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79" creationId="{45BBFD91-1FF9-F840-A274-006CD83898A1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80" creationId="{18BB7359-9431-54C2-6B7A-94AB41151AF6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81" creationId="{697E26A2-92D0-36EA-5908-1A5DA1BF7E46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82" creationId="{C8858D1F-8FF7-7235-6B9A-2DAF69E270A8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83" creationId="{A8ADE220-7339-0339-202B-37116410597D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84" creationId="{74F11775-01FF-2A8D-185A-F95CC661B5F9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85" creationId="{655AC90C-0933-70F3-3DD4-C336601D0ED7}"/>
          </ac:spMkLst>
        </pc:spChg>
        <pc:spChg chg="mod topLvl">
          <ac:chgData name="Paul Hamshere" userId="b1b654cdc9eea6d2" providerId="LiveId" clId="{221D0BB7-8C2F-4D50-95B0-859C7DDDF9B5}" dt="2024-10-28T21:24:43.846" v="69" actId="1038"/>
          <ac:spMkLst>
            <pc:docMk/>
            <pc:sldMk cId="4125021497" sldId="262"/>
            <ac:spMk id="86" creationId="{9CB83392-F83B-E3C1-8218-3A90EC09EBD4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87" creationId="{FB55B9C7-C54B-77A3-6BA4-E22EB9B362A8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88" creationId="{BCA56127-AAB9-6E8C-C38F-FDFDC6FE2DCA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89" creationId="{4D123DBE-873C-A8F4-6195-17C7AE95961C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90" creationId="{A073ECA3-5EBF-B91A-B511-C3DBF3A4B121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91" creationId="{BCE3B095-17FD-B722-021F-EEF92CFA6195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92" creationId="{E769B7B5-9831-B4B8-BBC8-1646601667C9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93" creationId="{CB339618-C9BB-7189-FD1C-C8F3B05AA0A5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94" creationId="{916B4210-19E7-B41E-06E1-EF01A4253E77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95" creationId="{29A0028F-665F-3C22-0812-65847DFBC088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96" creationId="{923DFEDE-39FE-BBDB-37B7-F95AC4085D78}"/>
          </ac:spMkLst>
        </pc:spChg>
        <pc:spChg chg="del mod topLvl">
          <ac:chgData name="Paul Hamshere" userId="b1b654cdc9eea6d2" providerId="LiveId" clId="{221D0BB7-8C2F-4D50-95B0-859C7DDDF9B5}" dt="2024-10-28T21:24:07.487" v="50" actId="478"/>
          <ac:spMkLst>
            <pc:docMk/>
            <pc:sldMk cId="4125021497" sldId="262"/>
            <ac:spMk id="97" creationId="{160CE1BA-2E90-2425-B3CD-46438339D097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98" creationId="{B1CD43FE-AD83-7A4E-A9D8-967D188D5CD2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99" creationId="{F21FD9E2-5BCD-31FD-DC08-C76F9307A794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100" creationId="{E84B6086-9339-B090-EFD7-FA60D68EB260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101" creationId="{ADBF52DB-86AD-04C9-B4B5-A53AD66E44C3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102" creationId="{C660ADE8-E01A-5946-AC70-D31C77CBE88C}"/>
          </ac:spMkLst>
        </pc:spChg>
        <pc:spChg chg="add mod">
          <ac:chgData name="Paul Hamshere" userId="b1b654cdc9eea6d2" providerId="LiveId" clId="{221D0BB7-8C2F-4D50-95B0-859C7DDDF9B5}" dt="2024-10-28T21:24:35.333" v="55" actId="1076"/>
          <ac:spMkLst>
            <pc:docMk/>
            <pc:sldMk cId="4125021497" sldId="262"/>
            <ac:spMk id="103" creationId="{FDBABC21-603B-CC52-1ACF-805A818CAE4D}"/>
          </ac:spMkLst>
        </pc:spChg>
        <pc:spChg chg="add mod">
          <ac:chgData name="Paul Hamshere" userId="b1b654cdc9eea6d2" providerId="LiveId" clId="{221D0BB7-8C2F-4D50-95B0-859C7DDDF9B5}" dt="2024-10-28T21:25:16.609" v="74" actId="1076"/>
          <ac:spMkLst>
            <pc:docMk/>
            <pc:sldMk cId="4125021497" sldId="262"/>
            <ac:spMk id="104" creationId="{79F021E6-FB26-1848-0176-8976885F7D18}"/>
          </ac:spMkLst>
        </pc:spChg>
        <pc:spChg chg="add mod">
          <ac:chgData name="Paul Hamshere" userId="b1b654cdc9eea6d2" providerId="LiveId" clId="{221D0BB7-8C2F-4D50-95B0-859C7DDDF9B5}" dt="2024-10-28T21:25:24.448" v="76" actId="1076"/>
          <ac:spMkLst>
            <pc:docMk/>
            <pc:sldMk cId="4125021497" sldId="262"/>
            <ac:spMk id="105" creationId="{36F70AB0-7DB9-F6DA-E195-58BBE8679D8A}"/>
          </ac:spMkLst>
        </pc:spChg>
        <pc:spChg chg="add mod">
          <ac:chgData name="Paul Hamshere" userId="b1b654cdc9eea6d2" providerId="LiveId" clId="{221D0BB7-8C2F-4D50-95B0-859C7DDDF9B5}" dt="2024-10-28T21:25:42.553" v="80" actId="1076"/>
          <ac:spMkLst>
            <pc:docMk/>
            <pc:sldMk cId="4125021497" sldId="262"/>
            <ac:spMk id="106" creationId="{47A74C71-F2E6-851F-43F2-50A78E48794B}"/>
          </ac:spMkLst>
        </pc:spChg>
        <pc:spChg chg="add mod">
          <ac:chgData name="Paul Hamshere" userId="b1b654cdc9eea6d2" providerId="LiveId" clId="{221D0BB7-8C2F-4D50-95B0-859C7DDDF9B5}" dt="2024-10-28T21:25:42.553" v="80" actId="1076"/>
          <ac:spMkLst>
            <pc:docMk/>
            <pc:sldMk cId="4125021497" sldId="262"/>
            <ac:spMk id="107" creationId="{CF4114A6-EF87-81A8-2B01-FCAB34376EBE}"/>
          </ac:spMkLst>
        </pc:spChg>
        <pc:spChg chg="add mod">
          <ac:chgData name="Paul Hamshere" userId="b1b654cdc9eea6d2" providerId="LiveId" clId="{221D0BB7-8C2F-4D50-95B0-859C7DDDF9B5}" dt="2024-10-28T21:26:19.139" v="90" actId="465"/>
          <ac:spMkLst>
            <pc:docMk/>
            <pc:sldMk cId="4125021497" sldId="262"/>
            <ac:spMk id="108" creationId="{2B5CD14E-0787-79FB-57F5-95552BA9C742}"/>
          </ac:spMkLst>
        </pc:spChg>
        <pc:spChg chg="add mod">
          <ac:chgData name="Paul Hamshere" userId="b1b654cdc9eea6d2" providerId="LiveId" clId="{221D0BB7-8C2F-4D50-95B0-859C7DDDF9B5}" dt="2024-10-28T21:26:14.671" v="89" actId="12788"/>
          <ac:spMkLst>
            <pc:docMk/>
            <pc:sldMk cId="4125021497" sldId="262"/>
            <ac:spMk id="109" creationId="{3715AEFD-6AB3-7BD9-71CB-942D84593C4E}"/>
          </ac:spMkLst>
        </pc:spChg>
        <pc:spChg chg="add mod">
          <ac:chgData name="Paul Hamshere" userId="b1b654cdc9eea6d2" providerId="LiveId" clId="{221D0BB7-8C2F-4D50-95B0-859C7DDDF9B5}" dt="2024-10-28T21:26:19.139" v="90" actId="465"/>
          <ac:spMkLst>
            <pc:docMk/>
            <pc:sldMk cId="4125021497" sldId="262"/>
            <ac:spMk id="110" creationId="{F1B0A56E-CDF2-B9D6-3BBB-6A4326B512DE}"/>
          </ac:spMkLst>
        </pc:spChg>
        <pc:spChg chg="add mod">
          <ac:chgData name="Paul Hamshere" userId="b1b654cdc9eea6d2" providerId="LiveId" clId="{221D0BB7-8C2F-4D50-95B0-859C7DDDF9B5}" dt="2024-10-28T21:26:19.139" v="90" actId="465"/>
          <ac:spMkLst>
            <pc:docMk/>
            <pc:sldMk cId="4125021497" sldId="262"/>
            <ac:spMk id="111" creationId="{91BB2590-0D49-36BF-E5C1-996BCB9DDB26}"/>
          </ac:spMkLst>
        </pc:spChg>
        <pc:spChg chg="add mod">
          <ac:chgData name="Paul Hamshere" userId="b1b654cdc9eea6d2" providerId="LiveId" clId="{221D0BB7-8C2F-4D50-95B0-859C7DDDF9B5}" dt="2024-10-28T21:26:19.139" v="90" actId="465"/>
          <ac:spMkLst>
            <pc:docMk/>
            <pc:sldMk cId="4125021497" sldId="262"/>
            <ac:spMk id="112" creationId="{9C25BF9F-598C-14BE-6672-3F6A402C3A38}"/>
          </ac:spMkLst>
        </pc:spChg>
        <pc:spChg chg="add mod">
          <ac:chgData name="Paul Hamshere" userId="b1b654cdc9eea6d2" providerId="LiveId" clId="{221D0BB7-8C2F-4D50-95B0-859C7DDDF9B5}" dt="2024-10-28T21:26:19.139" v="90" actId="465"/>
          <ac:spMkLst>
            <pc:docMk/>
            <pc:sldMk cId="4125021497" sldId="262"/>
            <ac:spMk id="113" creationId="{A1790D93-66B4-AF11-6FA0-1C505E344BCF}"/>
          </ac:spMkLst>
        </pc:spChg>
        <pc:spChg chg="add mod">
          <ac:chgData name="Paul Hamshere" userId="b1b654cdc9eea6d2" providerId="LiveId" clId="{221D0BB7-8C2F-4D50-95B0-859C7DDDF9B5}" dt="2024-10-28T21:26:19.139" v="90" actId="465"/>
          <ac:spMkLst>
            <pc:docMk/>
            <pc:sldMk cId="4125021497" sldId="262"/>
            <ac:spMk id="114" creationId="{0978E231-0CAE-F63C-42C9-AF4887E8AE76}"/>
          </ac:spMkLst>
        </pc:spChg>
        <pc:spChg chg="add mod">
          <ac:chgData name="Paul Hamshere" userId="b1b654cdc9eea6d2" providerId="LiveId" clId="{221D0BB7-8C2F-4D50-95B0-859C7DDDF9B5}" dt="2024-10-28T21:26:14.671" v="89" actId="12788"/>
          <ac:spMkLst>
            <pc:docMk/>
            <pc:sldMk cId="4125021497" sldId="262"/>
            <ac:spMk id="115" creationId="{B7C690D2-FED4-5861-9064-88F482070AA6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17" creationId="{F2D4088B-DF8B-3806-99EA-C0716F69165B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18" creationId="{A022BEF5-46E3-4423-0C6D-1855C0F6C9B3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32" creationId="{F88B3951-6B1D-74E0-54C6-5BCFE9305020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33" creationId="{994ACF77-BA9A-6216-BAF5-372C0231F90B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34" creationId="{4DA4164A-6DD9-29DE-FD3B-7528B430FFDC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35" creationId="{B60108C9-1F12-35D5-9CB2-9496E85EDCD7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36" creationId="{210B6864-FC1D-F9E3-1374-23753FA499DB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37" creationId="{DEC1199D-94AE-BC96-5E85-34279DF2FAEC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38" creationId="{E90A5609-FE2E-119B-E34E-C8A79A1A3F1A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39" creationId="{90060D7F-CF7D-7D8F-7B06-5571A0D3A8F2}"/>
          </ac:spMkLst>
        </pc:spChg>
        <pc:spChg chg="mod">
          <ac:chgData name="Paul Hamshere" userId="b1b654cdc9eea6d2" providerId="LiveId" clId="{221D0BB7-8C2F-4D50-95B0-859C7DDDF9B5}" dt="2024-10-28T21:25:13.424" v="73"/>
          <ac:spMkLst>
            <pc:docMk/>
            <pc:sldMk cId="4125021497" sldId="262"/>
            <ac:spMk id="140" creationId="{98AA2157-2B92-1117-08BF-B9FB401439DB}"/>
          </ac:spMkLst>
        </pc:spChg>
        <pc:spChg chg="add mod">
          <ac:chgData name="Paul Hamshere" userId="b1b654cdc9eea6d2" providerId="LiveId" clId="{221D0BB7-8C2F-4D50-95B0-859C7DDDF9B5}" dt="2024-10-28T21:25:42.553" v="80" actId="1076"/>
          <ac:spMkLst>
            <pc:docMk/>
            <pc:sldMk cId="4125021497" sldId="262"/>
            <ac:spMk id="143" creationId="{DBBB87B7-B773-6395-4B5E-52F71C1E4200}"/>
          </ac:spMkLst>
        </pc:spChg>
        <pc:spChg chg="add mod">
          <ac:chgData name="Paul Hamshere" userId="b1b654cdc9eea6d2" providerId="LiveId" clId="{221D0BB7-8C2F-4D50-95B0-859C7DDDF9B5}" dt="2024-10-28T21:25:42.553" v="80" actId="1076"/>
          <ac:spMkLst>
            <pc:docMk/>
            <pc:sldMk cId="4125021497" sldId="262"/>
            <ac:spMk id="144" creationId="{28A6B41E-1900-1F2C-8CAA-1F5721562603}"/>
          </ac:spMkLst>
        </pc:spChg>
        <pc:spChg chg="add mod">
          <ac:chgData name="Paul Hamshere" userId="b1b654cdc9eea6d2" providerId="LiveId" clId="{221D0BB7-8C2F-4D50-95B0-859C7DDDF9B5}" dt="2024-10-28T21:25:42.553" v="80" actId="1076"/>
          <ac:spMkLst>
            <pc:docMk/>
            <pc:sldMk cId="4125021497" sldId="262"/>
            <ac:spMk id="145" creationId="{CA6D7348-F86D-07D0-13AE-006F42DF8E0A}"/>
          </ac:spMkLst>
        </pc:spChg>
        <pc:spChg chg="add mod">
          <ac:chgData name="Paul Hamshere" userId="b1b654cdc9eea6d2" providerId="LiveId" clId="{221D0BB7-8C2F-4D50-95B0-859C7DDDF9B5}" dt="2024-10-28T21:25:42.553" v="80" actId="1076"/>
          <ac:spMkLst>
            <pc:docMk/>
            <pc:sldMk cId="4125021497" sldId="262"/>
            <ac:spMk id="146" creationId="{3FAE361C-0E97-DABC-7C8E-F184C03A03BD}"/>
          </ac:spMkLst>
        </pc:spChg>
        <pc:spChg chg="add mod">
          <ac:chgData name="Paul Hamshere" userId="b1b654cdc9eea6d2" providerId="LiveId" clId="{221D0BB7-8C2F-4D50-95B0-859C7DDDF9B5}" dt="2024-10-28T21:25:42.553" v="80" actId="1076"/>
          <ac:spMkLst>
            <pc:docMk/>
            <pc:sldMk cId="4125021497" sldId="262"/>
            <ac:spMk id="147" creationId="{04C1E863-74B3-D6F1-EBF1-471E5CE6A8C7}"/>
          </ac:spMkLst>
        </pc:spChg>
        <pc:spChg chg="add mod">
          <ac:chgData name="Paul Hamshere" userId="b1b654cdc9eea6d2" providerId="LiveId" clId="{221D0BB7-8C2F-4D50-95B0-859C7DDDF9B5}" dt="2024-10-28T21:25:42.553" v="80" actId="1076"/>
          <ac:spMkLst>
            <pc:docMk/>
            <pc:sldMk cId="4125021497" sldId="262"/>
            <ac:spMk id="148" creationId="{325CEE86-3EA1-53AE-1CD7-1BC113A3E765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49" creationId="{A41D635D-6F9F-4CDD-6164-78C443852801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150" creationId="{5392414F-9B55-8CDA-32EE-5F7E465F88A3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51" creationId="{8829A2AF-1DA1-08ED-8B04-9956C5F98E24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52" creationId="{CB178A75-2608-B040-210E-18210E5ED242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53" creationId="{F5578E86-CA42-C6E7-39EC-7081AC67E287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54" creationId="{9F19103C-0B71-B02D-086F-7B4C829FBA3B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55" creationId="{19F79AF3-360F-2DEA-D634-D850A703E8F6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56" creationId="{8A13CB6E-FF6A-1888-2607-819603F2FE8D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57" creationId="{9A108BB7-6E07-28C4-11CF-4F2512AD97F1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58" creationId="{1FFDD187-3A4E-D343-050B-223B3939302B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59" creationId="{B5C594E0-9820-FAFA-8FAB-D67FD6686A5A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60" creationId="{8E66220B-3CEE-D74C-4F3F-C5E4228A2C58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62" creationId="{A3BD9102-4362-12AD-7285-20B20972A013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63" creationId="{F5FBCDD8-90A4-1450-3E76-B35CBDEB63B8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77" creationId="{631F9C1A-BE37-9999-3BEF-BCA1C16F2863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78" creationId="{D44619DA-95C2-CB07-3367-4325FAB1535C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79" creationId="{227BD0F1-9920-B735-DE1A-128C1AEEAE3A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80" creationId="{04A8465A-624A-4B1B-D710-28A0F66964D3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81" creationId="{FC1FB74C-1DF6-4922-BA83-B6FB8EED1303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82" creationId="{37F20B49-E36D-44D3-1BB9-56C383D49C65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83" creationId="{72D9B6C3-46B0-93BD-6CA0-EFD0234A47DA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84" creationId="{4A8EC347-498E-C8BB-839E-C6E2BB329918}"/>
          </ac:spMkLst>
        </pc:spChg>
        <pc:spChg chg="mod">
          <ac:chgData name="Paul Hamshere" userId="b1b654cdc9eea6d2" providerId="LiveId" clId="{221D0BB7-8C2F-4D50-95B0-859C7DDDF9B5}" dt="2024-10-28T21:26:33.291" v="91"/>
          <ac:spMkLst>
            <pc:docMk/>
            <pc:sldMk cId="4125021497" sldId="262"/>
            <ac:spMk id="185" creationId="{DD85A833-5038-2F9E-4C84-23A9D5D5198D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88" creationId="{F6DD7BA3-CF88-FF25-CF82-DB7AA802F13E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89" creationId="{E2D87785-C7C7-8CE2-FF0F-A958F88FED5C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90" creationId="{9A97210A-A93D-3CED-840C-E3E5A44987E3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91" creationId="{715583C5-7E0E-3B8A-4FCE-99C21B9C194A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92" creationId="{EA7C359E-7B71-98B7-76E5-9C85AF7C7043}"/>
          </ac:spMkLst>
        </pc:spChg>
        <pc:spChg chg="add mod">
          <ac:chgData name="Paul Hamshere" userId="b1b654cdc9eea6d2" providerId="LiveId" clId="{221D0BB7-8C2F-4D50-95B0-859C7DDDF9B5}" dt="2024-10-28T21:26:36.991" v="92" actId="1076"/>
          <ac:spMkLst>
            <pc:docMk/>
            <pc:sldMk cId="4125021497" sldId="262"/>
            <ac:spMk id="193" creationId="{DAFA105B-C87B-2F61-F39E-A868B7376F8B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194" creationId="{D9B82982-5804-278F-729B-7988A89F2D3E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195" creationId="{1CC67A22-A97A-EE3B-BBAB-3FA9E2B0E191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196" creationId="{01BFDB46-8DFE-701D-D523-28F44AEA3215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197" creationId="{5A8ED9CC-C2FF-549F-0429-8BCB3E3FC64D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198" creationId="{CD947A1F-6D89-8EC0-E455-8A13DBDB6689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199" creationId="{0C151C29-C224-9DF9-8841-3C9844FAFB0F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0" creationId="{5DF33467-2837-1665-47FA-F4544A2BC8EC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1" creationId="{8C8F95C4-4D53-DB13-D4D3-69303F9D8BFC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2" creationId="{B39390D7-2750-B804-EBD0-E49CCEA66DF8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3" creationId="{A4ADA784-8593-54C8-C070-0100C4F86183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4" creationId="{6B406820-DCBA-0110-961B-593BC1553A24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5" creationId="{9DF75B5B-627F-64DB-C9EB-E1B9E007AF12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6" creationId="{D763DD51-9A07-8ECA-293A-BB13BED9EA83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7" creationId="{504CA817-DDD7-D6B6-F496-2BDAB10541AA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8" creationId="{4EC43949-2EB6-EF92-BDCE-78EE9C3596D6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09" creationId="{7B97F5EE-2454-DD51-35E7-E6009E3289B6}"/>
          </ac:spMkLst>
        </pc:spChg>
        <pc:spChg chg="add mod">
          <ac:chgData name="Paul Hamshere" userId="b1b654cdc9eea6d2" providerId="LiveId" clId="{221D0BB7-8C2F-4D50-95B0-859C7DDDF9B5}" dt="2024-10-28T21:26:50.611" v="94"/>
          <ac:spMkLst>
            <pc:docMk/>
            <pc:sldMk cId="4125021497" sldId="262"/>
            <ac:spMk id="210" creationId="{25609F60-0B1E-D837-F780-75693004958F}"/>
          </ac:spMkLst>
        </pc:spChg>
        <pc:spChg chg="add del mod">
          <ac:chgData name="Paul Hamshere" userId="b1b654cdc9eea6d2" providerId="LiveId" clId="{221D0BB7-8C2F-4D50-95B0-859C7DDDF9B5}" dt="2024-10-28T21:26:59.487" v="97" actId="478"/>
          <ac:spMkLst>
            <pc:docMk/>
            <pc:sldMk cId="4125021497" sldId="262"/>
            <ac:spMk id="211" creationId="{E0F113F9-02A4-47E7-54C1-B2CDED7E6D16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12" creationId="{99F141DD-7B81-11C9-C010-8F85CC68A75F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13" creationId="{58ECF62E-6202-08DE-D266-4D6F98848D25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14" creationId="{1BFAD5A8-9C34-29F4-6DED-218FCDE24F6F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15" creationId="{505A09CD-2549-0F83-BBA8-8BDBA769DAD6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16" creationId="{F06143DF-2DF6-7253-B557-3F655ED2901C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17" creationId="{CF369856-3EBA-C112-FDDD-9933C1070C1A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18" creationId="{B86C1CB6-A606-8CE6-C251-6B52ECE90A53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19" creationId="{943C4054-94C4-2477-4D3C-8815ED488445}"/>
          </ac:spMkLst>
        </pc:spChg>
        <pc:spChg chg="add mod">
          <ac:chgData name="Paul Hamshere" userId="b1b654cdc9eea6d2" providerId="LiveId" clId="{221D0BB7-8C2F-4D50-95B0-859C7DDDF9B5}" dt="2024-10-28T21:28:58.277" v="119" actId="1038"/>
          <ac:spMkLst>
            <pc:docMk/>
            <pc:sldMk cId="4125021497" sldId="262"/>
            <ac:spMk id="220" creationId="{980E8CFA-777F-511E-C77D-7F56BD4C2DEC}"/>
          </ac:spMkLst>
        </pc:spChg>
        <pc:spChg chg="add mod">
          <ac:chgData name="Paul Hamshere" userId="b1b654cdc9eea6d2" providerId="LiveId" clId="{221D0BB7-8C2F-4D50-95B0-859C7DDDF9B5}" dt="2024-10-28T21:28:58.277" v="119" actId="1038"/>
          <ac:spMkLst>
            <pc:docMk/>
            <pc:sldMk cId="4125021497" sldId="262"/>
            <ac:spMk id="221" creationId="{325E0F76-2B4D-521E-77BD-C1101BC43365}"/>
          </ac:spMkLst>
        </pc:spChg>
        <pc:spChg chg="add mod">
          <ac:chgData name="Paul Hamshere" userId="b1b654cdc9eea6d2" providerId="LiveId" clId="{221D0BB7-8C2F-4D50-95B0-859C7DDDF9B5}" dt="2024-10-28T21:28:58.277" v="119" actId="1038"/>
          <ac:spMkLst>
            <pc:docMk/>
            <pc:sldMk cId="4125021497" sldId="262"/>
            <ac:spMk id="222" creationId="{5E350034-2A15-FC8F-3331-7F01BC2552D0}"/>
          </ac:spMkLst>
        </pc:spChg>
        <pc:spChg chg="add mod">
          <ac:chgData name="Paul Hamshere" userId="b1b654cdc9eea6d2" providerId="LiveId" clId="{221D0BB7-8C2F-4D50-95B0-859C7DDDF9B5}" dt="2024-10-28T21:28:58.277" v="119" actId="1038"/>
          <ac:spMkLst>
            <pc:docMk/>
            <pc:sldMk cId="4125021497" sldId="262"/>
            <ac:spMk id="223" creationId="{2B10E0A9-B977-239E-2BBB-E41ADE03E46B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24" creationId="{6333D0CE-5841-9745-D4A4-5FFD956096CE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25" creationId="{5EA0C9F5-6BA8-6C7D-C04F-5228245A2B4C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26" creationId="{816E5436-1DF0-BE1E-9C71-ADE81DDCC9A6}"/>
          </ac:spMkLst>
        </pc:spChg>
        <pc:spChg chg="add mod">
          <ac:chgData name="Paul Hamshere" userId="b1b654cdc9eea6d2" providerId="LiveId" clId="{221D0BB7-8C2F-4D50-95B0-859C7DDDF9B5}" dt="2024-10-28T21:28:46.132" v="113" actId="1076"/>
          <ac:spMkLst>
            <pc:docMk/>
            <pc:sldMk cId="4125021497" sldId="262"/>
            <ac:spMk id="227" creationId="{5FF34D27-929C-11CF-DB1D-A46B87148F56}"/>
          </ac:spMkLst>
        </pc:spChg>
        <pc:grpChg chg="mod">
          <ac:chgData name="Paul Hamshere" userId="b1b654cdc9eea6d2" providerId="LiveId" clId="{221D0BB7-8C2F-4D50-95B0-859C7DDDF9B5}" dt="2024-10-28T21:24:50.625" v="71" actId="1038"/>
          <ac:grpSpMkLst>
            <pc:docMk/>
            <pc:sldMk cId="4125021497" sldId="262"/>
            <ac:grpSpMk id="36" creationId="{BA2AEB21-1587-3F14-593D-942A46C3A60B}"/>
          </ac:grpSpMkLst>
        </pc:grpChg>
        <pc:grpChg chg="del mod">
          <ac:chgData name="Paul Hamshere" userId="b1b654cdc9eea6d2" providerId="LiveId" clId="{221D0BB7-8C2F-4D50-95B0-859C7DDDF9B5}" dt="2024-10-28T21:22:06.383" v="18" actId="165"/>
          <ac:grpSpMkLst>
            <pc:docMk/>
            <pc:sldMk cId="4125021497" sldId="262"/>
            <ac:grpSpMk id="63" creationId="{389ED42F-BB42-653F-8751-08FDAAA39E23}"/>
          </ac:grpSpMkLst>
        </pc:grpChg>
        <pc:grpChg chg="add mod">
          <ac:chgData name="Paul Hamshere" userId="b1b654cdc9eea6d2" providerId="LiveId" clId="{221D0BB7-8C2F-4D50-95B0-859C7DDDF9B5}" dt="2024-10-28T21:25:34.820" v="79" actId="1076"/>
          <ac:grpSpMkLst>
            <pc:docMk/>
            <pc:sldMk cId="4125021497" sldId="262"/>
            <ac:grpSpMk id="116" creationId="{2DA5192D-28D7-8758-450B-88B0BA2709A9}"/>
          </ac:grpSpMkLst>
        </pc:grpChg>
        <pc:grpChg chg="add del mod">
          <ac:chgData name="Paul Hamshere" userId="b1b654cdc9eea6d2" providerId="LiveId" clId="{221D0BB7-8C2F-4D50-95B0-859C7DDDF9B5}" dt="2024-10-28T21:26:39.680" v="93" actId="478"/>
          <ac:grpSpMkLst>
            <pc:docMk/>
            <pc:sldMk cId="4125021497" sldId="262"/>
            <ac:grpSpMk id="161" creationId="{69891DBC-CD93-7A6E-5BC2-4818AA1F770B}"/>
          </ac:grpSpMkLst>
        </pc:grp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19" creationId="{2F454BEC-1415-DFD3-3817-1AD214A0A29A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0" creationId="{63BB6B48-6E42-4436-800D-E3A4DB5FC91F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1" creationId="{1666A81E-C99C-C4A9-46FA-0FF7901C1CF1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2" creationId="{B312A1A8-D8BF-ACA9-93E4-DF2713E7078C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3" creationId="{664B814A-C78C-F302-6105-8EBD35A9CA88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4" creationId="{3B624910-307B-BC37-AD0D-BB8A4572181F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5" creationId="{6CA48A73-3552-E8F6-6465-C0D4C800A411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6" creationId="{1C0B8FB7-3FA5-F8D9-4082-85E47381A280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7" creationId="{B00404FD-4E70-C4BE-4938-4F18C5B9F108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8" creationId="{87F473A2-08DF-D01F-FF52-F83867A8B225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29" creationId="{5A423C2B-65CF-BBB2-F184-F95DCE9685AB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30" creationId="{23E28DFA-A2D9-F8BA-9D8D-8533D9868D8C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31" creationId="{331950D5-DC84-5CC5-1A0D-DF2CFEAB702A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41" creationId="{F0A775AE-E54E-9D84-F555-EAEEDD4621A7}"/>
          </ac:cxnSpMkLst>
        </pc:cxnChg>
        <pc:cxnChg chg="mod">
          <ac:chgData name="Paul Hamshere" userId="b1b654cdc9eea6d2" providerId="LiveId" clId="{221D0BB7-8C2F-4D50-95B0-859C7DDDF9B5}" dt="2024-10-28T21:25:13.424" v="73"/>
          <ac:cxnSpMkLst>
            <pc:docMk/>
            <pc:sldMk cId="4125021497" sldId="262"/>
            <ac:cxnSpMk id="142" creationId="{CACE1BB5-1C3B-712E-66A8-8689F70265CA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64" creationId="{420EF970-43BF-30CE-5F3F-C5BCAB9079DA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65" creationId="{A1E4653E-AD30-AD66-C775-50A81EB6AFA6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66" creationId="{15BAF298-FEC5-5F4D-B14E-D2C1AB6B3124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67" creationId="{8A0087FD-19D5-2466-9322-2D111FBD6C40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68" creationId="{CEB04A88-555E-E4A9-B7E5-28FCA0179663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69" creationId="{77C983E2-1AB0-B089-4C07-843ABC46B885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70" creationId="{B9EE46EB-DE88-CFD9-46A1-4E09A140D5D7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71" creationId="{3DE32707-B82E-8BD1-2408-9DB96B428A39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72" creationId="{571C0C95-30CF-7D99-4873-81100C891559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73" creationId="{D2C61821-CBFD-D85B-6A4A-457F3D7EE802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74" creationId="{4D1C97CE-CE22-6E39-F193-C2EC7AE2C4BD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75" creationId="{ECD0A1E2-F761-4A23-675D-9356A5B996EA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76" creationId="{31BC4664-DAA1-66F1-2D3C-49BA1291EFB2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86" creationId="{4650E93D-BACB-4F42-9936-44BC11697FDF}"/>
          </ac:cxnSpMkLst>
        </pc:cxnChg>
        <pc:cxnChg chg="mod">
          <ac:chgData name="Paul Hamshere" userId="b1b654cdc9eea6d2" providerId="LiveId" clId="{221D0BB7-8C2F-4D50-95B0-859C7DDDF9B5}" dt="2024-10-28T21:26:33.291" v="91"/>
          <ac:cxnSpMkLst>
            <pc:docMk/>
            <pc:sldMk cId="4125021497" sldId="262"/>
            <ac:cxnSpMk id="187" creationId="{212B13B6-A472-B162-FAE3-0E4D284471A5}"/>
          </ac:cxnSpMkLst>
        </pc:cxnChg>
      </pc:sldChg>
      <pc:sldChg chg="delSp modSp add mod">
        <pc:chgData name="Paul Hamshere" userId="b1b654cdc9eea6d2" providerId="LiveId" clId="{221D0BB7-8C2F-4D50-95B0-859C7DDDF9B5}" dt="2024-10-28T21:29:54.432" v="124" actId="1076"/>
        <pc:sldMkLst>
          <pc:docMk/>
          <pc:sldMk cId="3296514175" sldId="263"/>
        </pc:sldMkLst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" creationId="{8663EB1F-FA85-BF81-0FEE-BDFFD1142A6C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3" creationId="{92E57326-21B0-8E62-DB63-54E96C039FBF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4" creationId="{1DC6B538-4769-74D8-AEE4-7B0E51AF0427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5" creationId="{F51FF8D9-8A22-728C-053E-1FD4EC843CA6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6" creationId="{F36F5F94-E73E-6EDB-5102-3CF2E1A1137E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7" creationId="{F3811493-5E36-30FF-0596-DACEA9E2CFBB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8" creationId="{61E4CD47-F112-E6F7-3986-FC44567EE0C1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9" creationId="{791300E9-29E3-FB9E-2827-91F6AB40549F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10" creationId="{278A107A-B0B3-53DF-77E9-5274D2B00658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11" creationId="{D4FC1D19-E3B9-F544-E4C7-893C2CFB5228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17" creationId="{AB2167DE-714D-E71B-50A5-792DE1A0DCCC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18" creationId="{68063FEF-AE07-2086-3EEE-A7AF06A3ADE3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19" creationId="{A797C295-90FB-0F73-1FB4-410165E7FFCB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0" creationId="{AB858D80-7F80-DD38-E53E-433DED626008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1" creationId="{A2656A0A-6009-6249-996F-7E4622EF8444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2" creationId="{6D9177F8-8359-D037-3513-43D8DCA3953F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3" creationId="{C619F7EA-B963-7ECF-97C5-0E6006AC3FE6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4" creationId="{F305CA6D-E7A4-32CA-58FF-0B9BEC828DBA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5" creationId="{CFB9ADEE-4B56-AD35-B3E2-87F287381603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6" creationId="{842FD25D-A152-9E9B-3F91-7E52160C3DA9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7" creationId="{860F54CC-2589-31A2-7208-95E987AA7C85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8" creationId="{7368D3A3-F705-C435-251A-20FFFB39FD97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29" creationId="{50FCF26F-7CD0-CFB4-DB8E-CC836AE7D10C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30" creationId="{EB867DD5-EBAD-4523-1DD7-DBCCDD1FE66B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31" creationId="{E4D9033C-B752-2678-AD7E-AA5A67F98840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32" creationId="{74358576-E11B-E7F2-3EBB-41B4F9114C04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33" creationId="{3AE2A82B-BFC4-A71C-E297-FB5BAE31D446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35" creationId="{4A9051BC-64E9-1A3E-36EF-AAFADD52EDA0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64" creationId="{08AF7ED9-7FC3-D2BB-03D4-12C9006EBE4C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65" creationId="{52C06A43-EB0E-09CF-0B22-FE1733105FAB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66" creationId="{DB05B4D9-E2E3-20C0-9FC2-46D1B67A6AFA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67" creationId="{135BC7B7-FE7A-118B-F5CE-EEDC80395E5F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68" creationId="{08A58C25-8E04-9DFE-B017-66621CC2697F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69" creationId="{EFB8179A-55CB-7DE4-874C-64FEA18EA90D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70" creationId="{863B838B-4E9F-D61D-FC5F-D5A379FE074F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71" creationId="{3502CADB-5CB7-025C-ADCE-F09A66D02D70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72" creationId="{2A7BD2C4-210C-FCDE-B98C-FEF290D9B6A7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73" creationId="{9E695827-0B17-7AEE-66BC-5C70BFEBDF0A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79" creationId="{01C62E52-486A-D192-E53F-7A28AF6D37B8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80" creationId="{CA45044C-92D3-54C8-A537-46D5A25DDD5E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81" creationId="{78F8D6C6-4E32-BFA7-B172-C250C7F99C5E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82" creationId="{B3635735-FA56-6851-FE45-9B8FE59CF0B4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83" creationId="{0BBAB1B3-5B4D-43CC-96F3-0618833FA23E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84" creationId="{CCD0B650-AE1B-6E9A-0E8C-CC935705B19D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85" creationId="{3F39E9C5-7373-60B1-4E3E-1C50624F530B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86" creationId="{54FE7C29-13FD-B6E2-C33B-6905E0CC8DFE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98" creationId="{66EED7DA-8F15-BD3C-6896-F347C329655D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99" creationId="{ADC309CD-3522-1BDE-B8BA-021A6720C311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100" creationId="{EF7D1251-8781-A6DA-222D-0A1846520025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101" creationId="{B4629C55-3DB5-1969-2AAF-4BFAE2287239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102" creationId="{66C98852-6653-4E18-2600-72F024EB78C4}"/>
          </ac:spMkLst>
        </pc:spChg>
        <pc:spChg chg="del">
          <ac:chgData name="Paul Hamshere" userId="b1b654cdc9eea6d2" providerId="LiveId" clId="{221D0BB7-8C2F-4D50-95B0-859C7DDDF9B5}" dt="2024-10-28T21:29:50.616" v="123" actId="478"/>
          <ac:spMkLst>
            <pc:docMk/>
            <pc:sldMk cId="3296514175" sldId="263"/>
            <ac:spMk id="103" creationId="{578869D7-8D9D-061B-4A15-42839880CB17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04" creationId="{4725E84C-E4DC-D3EE-35E7-7E08C0314106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05" creationId="{496B1E6F-CC00-C7E7-1064-428807B030EA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06" creationId="{5912FB4D-5F17-BBC0-9E9E-092F13065659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07" creationId="{BC1281FF-C622-83B1-E1DC-9FD649FD5D5B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08" creationId="{7491C462-7A1D-7993-23C8-6D7802668A34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09" creationId="{240293A5-311D-AE68-AD67-4D312A435412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10" creationId="{2100A203-8187-9397-0C9B-AF7DD65347D5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11" creationId="{1702426F-EA3B-4EFD-0934-9B8E03E82B7A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12" creationId="{281501F5-6FBB-3349-7E20-9EBFA1777C42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13" creationId="{59099841-3967-CF55-E3E3-63E44DB0E4DA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14" creationId="{728CDE33-2AC0-53D6-93EF-F2B8C6207DB9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15" creationId="{7FD34F52-A376-4E3D-A854-26337E517823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43" creationId="{AE5F5668-967F-80D7-2EED-857EF79F6FEF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44" creationId="{147E24D8-4730-A744-9BC3-610210FCEF3C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45" creationId="{C80051DF-81BD-CC95-5BEA-2E148FD7D720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46" creationId="{946B0AB4-1768-6CC8-E814-AF8F99387BE0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47" creationId="{987EB2C6-E6F0-DB34-EA57-77F4F4B9C1B0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48" creationId="{9E26499D-CD17-50F8-DE2C-4711C800ADCD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49" creationId="{A0616D5D-9CB4-1A16-266D-3AF453A6ECB0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0" creationId="{4375EDF9-BA1B-931E-0348-3F536A5A6B42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1" creationId="{C7F1691C-F353-506A-D3A4-8676719F2E2F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2" creationId="{E15F3A70-F480-658E-D566-516C6CE60875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3" creationId="{1C0B92AF-5024-B9F7-3898-43C79E4C4223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4" creationId="{B1A39606-CE9F-66B5-C119-96F8DEF59FF7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5" creationId="{2767247F-756C-BE20-14C6-3DAC59742003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6" creationId="{70682756-1F66-9C02-E451-EB5DA03CE516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7" creationId="{52826947-796F-0E33-24B0-15F020D56709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8" creationId="{EDA462DD-3820-2B32-8959-C403517C56E3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59" creationId="{696E6362-1070-E5C3-4BEF-781B762CF587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60" creationId="{4D3EB301-8633-C438-F1D9-5A024D110128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88" creationId="{CF16ED31-8B72-618E-D32B-63620B6A1A6A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89" creationId="{97C57E74-EEC5-81D0-9C48-C574686BA708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90" creationId="{EB30821B-399E-4D5E-10CE-9B92FB8C6C27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91" creationId="{0618D3AB-37D1-B3BE-3032-72FC1424F3FD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92" creationId="{D6F704CC-41EC-882F-5FBE-E866A7D95BED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193" creationId="{9A3701D8-7A9B-652A-2AB0-2E28A5108992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12" creationId="{2677CB28-FCD9-BECF-5BF3-5CE3845A6794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13" creationId="{883D187E-96A3-6A31-EA86-BADDA825F56D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14" creationId="{7A10116F-1570-0A9F-A1F3-B57D3F3D233B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15" creationId="{D06F9397-066B-12EF-8966-970630FA2610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16" creationId="{36744AA6-BFE1-9B03-2E3B-5F19AA92B5E2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17" creationId="{C4FD9FF3-5CA2-39F8-C89C-C3EDCE3173E3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18" creationId="{785C7A1F-6F46-C4B2-3B5A-2CAE34D42091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19" creationId="{34F4D7A7-D0AB-B59D-91E6-CF1BD3C5C6C0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20" creationId="{0F25E258-31AD-07FB-CBDF-CE63B146BE63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21" creationId="{347F9A21-F23C-FCD2-BC86-3E3E9ED4A4BF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22" creationId="{5D4249D1-4AEA-8D9C-8BB4-6FAAF36EC0F2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23" creationId="{AC3BB430-586B-FE22-3B61-E20EFF90DBCF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24" creationId="{B8C3F48F-0B00-7F22-3418-FCEDD32CB425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25" creationId="{8BA5F5BF-86AA-9FAB-7035-FE457B9039CC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26" creationId="{72807B99-3DD0-58DE-4F9F-92347884E690}"/>
          </ac:spMkLst>
        </pc:spChg>
        <pc:spChg chg="mod">
          <ac:chgData name="Paul Hamshere" userId="b1b654cdc9eea6d2" providerId="LiveId" clId="{221D0BB7-8C2F-4D50-95B0-859C7DDDF9B5}" dt="2024-10-28T21:29:54.432" v="124" actId="1076"/>
          <ac:spMkLst>
            <pc:docMk/>
            <pc:sldMk cId="3296514175" sldId="263"/>
            <ac:spMk id="227" creationId="{F06E064D-F081-975B-0CFE-BB6A5B4A14BC}"/>
          </ac:spMkLst>
        </pc:spChg>
        <pc:grpChg chg="del">
          <ac:chgData name="Paul Hamshere" userId="b1b654cdc9eea6d2" providerId="LiveId" clId="{221D0BB7-8C2F-4D50-95B0-859C7DDDF9B5}" dt="2024-10-28T21:29:50.616" v="123" actId="478"/>
          <ac:grpSpMkLst>
            <pc:docMk/>
            <pc:sldMk cId="3296514175" sldId="263"/>
            <ac:grpSpMk id="36" creationId="{174507FB-09BF-BE3B-039C-2093D8A1EB11}"/>
          </ac:grpSpMkLst>
        </pc:grpChg>
        <pc:grpChg chg="mod">
          <ac:chgData name="Paul Hamshere" userId="b1b654cdc9eea6d2" providerId="LiveId" clId="{221D0BB7-8C2F-4D50-95B0-859C7DDDF9B5}" dt="2024-10-28T21:29:54.432" v="124" actId="1076"/>
          <ac:grpSpMkLst>
            <pc:docMk/>
            <pc:sldMk cId="3296514175" sldId="263"/>
            <ac:grpSpMk id="116" creationId="{D5C05061-93A3-1FC8-2B11-47B7BAEDB4C4}"/>
          </ac:grpSpMkLst>
        </pc:grpChg>
      </pc:sldChg>
    </pc:docChg>
  </pc:docChgLst>
  <pc:docChgLst>
    <pc:chgData name="Paul Hamshere" userId="b1b654cdc9eea6d2" providerId="LiveId" clId="{8CFFBA1B-8FD5-46A4-99D4-B57211157BEE}"/>
    <pc:docChg chg="undo custSel addSld delSld modSld">
      <pc:chgData name="Paul Hamshere" userId="b1b654cdc9eea6d2" providerId="LiveId" clId="{8CFFBA1B-8FD5-46A4-99D4-B57211157BEE}" dt="2024-09-26T16:39:09.394" v="954" actId="47"/>
      <pc:docMkLst>
        <pc:docMk/>
      </pc:docMkLst>
      <pc:sldChg chg="modSp add del mod">
        <pc:chgData name="Paul Hamshere" userId="b1b654cdc9eea6d2" providerId="LiveId" clId="{8CFFBA1B-8FD5-46A4-99D4-B57211157BEE}" dt="2024-09-26T16:39:09.394" v="954" actId="47"/>
        <pc:sldMkLst>
          <pc:docMk/>
          <pc:sldMk cId="1352667487" sldId="257"/>
        </pc:sldMkLst>
        <pc:spChg chg="mod">
          <ac:chgData name="Paul Hamshere" userId="b1b654cdc9eea6d2" providerId="LiveId" clId="{8CFFBA1B-8FD5-46A4-99D4-B57211157BEE}" dt="2024-09-23T15:01:50.998" v="3" actId="1076"/>
          <ac:spMkLst>
            <pc:docMk/>
            <pc:sldMk cId="1352667487" sldId="257"/>
            <ac:spMk id="37" creationId="{25C4B8E5-B083-6E6F-F926-7D88778153CB}"/>
          </ac:spMkLst>
        </pc:spChg>
      </pc:sldChg>
      <pc:sldChg chg="addSp delSp modSp add mod">
        <pc:chgData name="Paul Hamshere" userId="b1b654cdc9eea6d2" providerId="LiveId" clId="{8CFFBA1B-8FD5-46A4-99D4-B57211157BEE}" dt="2024-09-23T15:05:37.323" v="678" actId="113"/>
        <pc:sldMkLst>
          <pc:docMk/>
          <pc:sldMk cId="733468628" sldId="258"/>
        </pc:sldMkLst>
        <pc:spChg chg="add mod">
          <ac:chgData name="Paul Hamshere" userId="b1b654cdc9eea6d2" providerId="LiveId" clId="{8CFFBA1B-8FD5-46A4-99D4-B57211157BEE}" dt="2024-09-23T15:05:37.323" v="678" actId="113"/>
          <ac:spMkLst>
            <pc:docMk/>
            <pc:sldMk cId="733468628" sldId="258"/>
            <ac:spMk id="2" creationId="{C6807E3B-4CC1-1092-6BD1-173C7AD4FC35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4" creationId="{A32A88CB-80FC-EBB7-44C4-21073F5DA11C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5" creationId="{7B6BE4A9-8885-BB33-A13D-A7EC13BD3969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13" creationId="{0E29BA52-54D5-9E9C-DFE6-9356B5A6FD56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19" creationId="{9C933305-5938-7090-7023-70B88DBA62F8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20" creationId="{B628FF55-9FC4-D936-B6B3-734BEB730672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24" creationId="{5C5902B9-579A-974C-AC42-0A4C7732C2AF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25" creationId="{9DF36393-C9CA-7048-460F-0042A5CF4295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26" creationId="{63A712D5-DE7D-57B2-43A2-F572362D2C45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4" creationId="{C9A67765-1DFE-AC6D-72AD-642192858B3A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5" creationId="{7173DC45-59FC-015F-38F6-8FE5A552A8DD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6" creationId="{09D66C3B-0402-7AFB-D3B4-4A46535AEAA7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7" creationId="{25C4B8E5-B083-6E6F-F926-7D88778153CB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39" creationId="{8453B573-1C5B-C963-E017-6EB3E165CA05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40" creationId="{0DE80C0C-DCB3-4683-0DAB-D620B6683B6E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41" creationId="{FE4190F4-9FB2-3309-35E5-52D6281AE8C0}"/>
          </ac:spMkLst>
        </pc:spChg>
        <pc:spChg chg="del">
          <ac:chgData name="Paul Hamshere" userId="b1b654cdc9eea6d2" providerId="LiveId" clId="{8CFFBA1B-8FD5-46A4-99D4-B57211157BEE}" dt="2024-09-23T15:01:49.254" v="2" actId="478"/>
          <ac:spMkLst>
            <pc:docMk/>
            <pc:sldMk cId="733468628" sldId="258"/>
            <ac:spMk id="42" creationId="{92E22383-4D5F-4754-94D3-76C4748A5141}"/>
          </ac:spMkLst>
        </pc:spChg>
        <pc:grpChg chg="del">
          <ac:chgData name="Paul Hamshere" userId="b1b654cdc9eea6d2" providerId="LiveId" clId="{8CFFBA1B-8FD5-46A4-99D4-B57211157BEE}" dt="2024-09-23T15:01:49.254" v="2" actId="478"/>
          <ac:grpSpMkLst>
            <pc:docMk/>
            <pc:sldMk cId="733468628" sldId="258"/>
            <ac:grpSpMk id="12" creationId="{B61FAA41-6884-FEFD-BD3C-B54B9ADEC697}"/>
          </ac:grpSpMkLst>
        </pc:grpChg>
        <pc:grpChg chg="del">
          <ac:chgData name="Paul Hamshere" userId="b1b654cdc9eea6d2" providerId="LiveId" clId="{8CFFBA1B-8FD5-46A4-99D4-B57211157BEE}" dt="2024-09-23T15:01:49.254" v="2" actId="478"/>
          <ac:grpSpMkLst>
            <pc:docMk/>
            <pc:sldMk cId="733468628" sldId="258"/>
            <ac:grpSpMk id="27" creationId="{E1C65876-ED25-31E8-25AA-E8A650C16F7A}"/>
          </ac:grpSpMkLst>
        </pc:grpChg>
        <pc:graphicFrameChg chg="del">
          <ac:chgData name="Paul Hamshere" userId="b1b654cdc9eea6d2" providerId="LiveId" clId="{8CFFBA1B-8FD5-46A4-99D4-B57211157BEE}" dt="2024-09-23T15:01:49.254" v="2" actId="478"/>
          <ac:graphicFrameMkLst>
            <pc:docMk/>
            <pc:sldMk cId="733468628" sldId="258"/>
            <ac:graphicFrameMk id="6" creationId="{C02238C9-90A2-1AF8-5C98-EC772C5ED758}"/>
          </ac:graphicFrameMkLst>
        </pc:graphicFrameChg>
        <pc:graphicFrameChg chg="del">
          <ac:chgData name="Paul Hamshere" userId="b1b654cdc9eea6d2" providerId="LiveId" clId="{8CFFBA1B-8FD5-46A4-99D4-B57211157BEE}" dt="2024-09-23T15:01:49.254" v="2" actId="478"/>
          <ac:graphicFrameMkLst>
            <pc:docMk/>
            <pc:sldMk cId="733468628" sldId="258"/>
            <ac:graphicFrameMk id="7" creationId="{0FFA7CC8-B12C-C77F-4101-841DBBB4CC49}"/>
          </ac:graphicFrameMkLst>
        </pc:graphicFrameChg>
        <pc:graphicFrameChg chg="del">
          <ac:chgData name="Paul Hamshere" userId="b1b654cdc9eea6d2" providerId="LiveId" clId="{8CFFBA1B-8FD5-46A4-99D4-B57211157BEE}" dt="2024-09-23T15:01:49.254" v="2" actId="478"/>
          <ac:graphicFrameMkLst>
            <pc:docMk/>
            <pc:sldMk cId="733468628" sldId="258"/>
            <ac:graphicFrameMk id="38" creationId="{EB6616AF-54F4-AA96-A600-B03CEBA5600A}"/>
          </ac:graphicFrameMkLst>
        </pc:graphicFrameChg>
      </pc:sldChg>
      <pc:sldChg chg="addSp delSp modSp add mod">
        <pc:chgData name="Paul Hamshere" userId="b1b654cdc9eea6d2" providerId="LiveId" clId="{8CFFBA1B-8FD5-46A4-99D4-B57211157BEE}" dt="2024-09-26T16:34:27.848" v="949" actId="1076"/>
        <pc:sldMkLst>
          <pc:docMk/>
          <pc:sldMk cId="782023228" sldId="259"/>
        </pc:sldMkLst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" creationId="{37C02554-736A-32D9-E581-7D8188941DB3}"/>
          </ac:spMkLst>
        </pc:spChg>
        <pc:spChg chg="del mod">
          <ac:chgData name="Paul Hamshere" userId="b1b654cdc9eea6d2" providerId="LiveId" clId="{8CFFBA1B-8FD5-46A4-99D4-B57211157BEE}" dt="2024-09-23T17:35:25.673" v="681" actId="478"/>
          <ac:spMkLst>
            <pc:docMk/>
            <pc:sldMk cId="782023228" sldId="259"/>
            <ac:spMk id="2" creationId="{C6807E3B-4CC1-1092-6BD1-173C7AD4FC35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" creationId="{CBA392F9-7D27-D0E0-388A-896687B1DE2E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4" creationId="{9B342064-12FC-33B0-CD5C-EC8274350D06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5" creationId="{7CBBB581-AC04-D0A8-CA09-8742EEA54859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6" creationId="{B7012787-595F-120E-CAE3-72189335972F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7" creationId="{5DB9717E-4125-93E1-32BA-DAA6C5283970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8" creationId="{2782616C-5CC3-90C2-EE9A-47F04EC6A1D7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9" creationId="{756EDBAE-DD9A-0624-7EFF-3D1DF2415F07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0" creationId="{3284F128-0CCE-AFB4-3B6C-01C564D5F660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1" creationId="{650F798A-B146-1EF2-3C91-512D74774173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2" creationId="{FBCDD089-4E53-1100-DA94-E371A28FD70C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3" creationId="{FC9A82FB-C466-3A52-34FD-33B5BF9915C6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4" creationId="{5A3C9076-7879-6EC8-BC14-6F2F7529EFAF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5" creationId="{BC2A2F1D-1D20-607C-B958-82B8F01E49C4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16" creationId="{2AE839F1-1D89-D376-08FA-159C0AE88254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7" creationId="{4F2941C0-02C2-53C6-B462-2CE6057986B2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8" creationId="{17E1FDF6-2384-8775-B196-157ED90B0C06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19" creationId="{2602DCE9-26AB-45E6-C883-6A91F601CD3B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0" creationId="{80F1CE2B-021F-8189-FC2C-2A76CCFFA335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1" creationId="{E2D240C7-76E9-9FC7-413B-A2AF0353F0F8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2" creationId="{549426C4-BD22-1F47-9A15-8CF82AF720CA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3" creationId="{BC433CC1-5170-C0C2-F4FD-D7B71E7C5F3D}"/>
          </ac:spMkLst>
        </pc:spChg>
        <pc:spChg chg="add del mod">
          <ac:chgData name="Paul Hamshere" userId="b1b654cdc9eea6d2" providerId="LiveId" clId="{8CFFBA1B-8FD5-46A4-99D4-B57211157BEE}" dt="2024-09-26T16:33:46.061" v="940" actId="478"/>
          <ac:spMkLst>
            <pc:docMk/>
            <pc:sldMk cId="782023228" sldId="259"/>
            <ac:spMk id="24" creationId="{266A86B6-D661-275C-7DED-4B2F9A24F8F6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5" creationId="{67EAE638-2B1F-59C2-45EA-8D6A568C6505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6" creationId="{2DDACBE7-339D-3089-76F9-F9611E36F4E6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7" creationId="{24FDF11C-CCEE-FFB8-D62D-18EBF879C6F2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8" creationId="{3C43F21E-BA04-9030-8613-3DAFC3CCD3CB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29" creationId="{0ACCB5FE-BC54-1F08-651D-3113FD4EC82D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0" creationId="{A024D6DA-3079-9F62-3D53-25E7F03BE535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1" creationId="{1E0265C5-7B9E-8BE0-417B-9F324BF3F67F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2" creationId="{F0B4BB2F-2AE0-ACAC-8315-F3780AC0B758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3" creationId="{49CA8212-85C3-58F7-C5EA-125629025595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4" creationId="{B192C80B-9086-AC32-9B33-93330B19A69F}"/>
          </ac:spMkLst>
        </pc:spChg>
        <pc:spChg chg="add mod">
          <ac:chgData name="Paul Hamshere" userId="b1b654cdc9eea6d2" providerId="LiveId" clId="{8CFFBA1B-8FD5-46A4-99D4-B57211157BEE}" dt="2024-09-26T16:34:24.921" v="948" actId="1076"/>
          <ac:spMkLst>
            <pc:docMk/>
            <pc:sldMk cId="782023228" sldId="259"/>
            <ac:spMk id="35" creationId="{C666D8E5-EFE5-657C-15DB-9ECDBE17D50F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37" creationId="{A1CD3130-168A-CC0B-9DBC-B0AEA307FFFC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38" creationId="{60A34AB0-0D34-676F-46A3-64A97DBB6A7A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2" creationId="{B8116835-515A-1D03-6737-0FE291F7DC18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3" creationId="{BE290AD7-5904-BCE4-9B89-F2AFE7CDB40E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4" creationId="{245089E6-8E24-6AA3-6903-FDFDA8D98BA5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5" creationId="{D92A18C1-DD56-171A-412E-A01D3C0692B8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6" creationId="{FD3B42B5-9F58-B978-521F-030EBC680AC8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7" creationId="{20EBB6FE-DB26-CF96-13E4-C3F19F7853F6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8" creationId="{AB498152-3821-C730-2EAE-44510C3868F9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59" creationId="{CF542989-2637-9C53-C017-110496940406}"/>
          </ac:spMkLst>
        </pc:spChg>
        <pc:spChg chg="mod">
          <ac:chgData name="Paul Hamshere" userId="b1b654cdc9eea6d2" providerId="LiveId" clId="{8CFFBA1B-8FD5-46A4-99D4-B57211157BEE}" dt="2024-09-26T16:33:56.527" v="942"/>
          <ac:spMkLst>
            <pc:docMk/>
            <pc:sldMk cId="782023228" sldId="259"/>
            <ac:spMk id="60" creationId="{51B6ECBB-9863-6771-4046-A83C51BC1C16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4" creationId="{65E12114-EED7-F03B-84B1-4A20561680ED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5" creationId="{E884C88B-6B73-374A-577C-B0445086534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6" creationId="{7357A8AB-AE58-DB91-CE8B-3B752A4B6DD3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7" creationId="{7109928B-B6EA-73D6-D366-47AFF040B74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8" creationId="{2F941E4C-5B68-8DFE-E8E5-09FF981D660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69" creationId="{E9658DD6-E43B-4CD2-7654-A5A41207B32D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0" creationId="{0C9C6E79-3481-1275-570A-028BF9C9016C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1" creationId="{F8686934-4804-78D0-E3E3-91873A986F23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2" creationId="{5038F4C9-EA6C-2B3B-1035-B692FB60B54B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3" creationId="{28CE1738-E4B6-77A3-490F-2C0D010308BC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4" creationId="{9C5E8342-7AC2-6734-ADA6-37EED971BF49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5" creationId="{C56F3853-AC0F-419D-C7E8-90699ABAEFF6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6" creationId="{EA8A5CF5-34CA-033E-8D32-2F5C5BE8EEEB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7" creationId="{478F3425-17E6-A6A4-662D-F245473A237A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8" creationId="{E6E066F2-A98A-6DD7-BCB1-E4A8659E2848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79" creationId="{686E0965-4EC5-DD33-1A49-B7B8AD105754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0" creationId="{D2A796DE-60BD-4585-4215-8A6A26AB4DEE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1" creationId="{8D3D2574-4E80-B2F6-3179-7E5AE9F6F4FE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2" creationId="{FCD23891-CE70-236A-A4C9-712230B8C65B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3" creationId="{BE19A340-8E7C-F607-10B5-B9E3E05903FA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4" creationId="{C59FB015-3FEE-F53D-FCF5-D0D976463C9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5" creationId="{02031591-B4DC-1FB2-C05E-46A05A59D033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6" creationId="{E799D022-EF2C-8841-99C1-65A1E636E15A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7" creationId="{A2DC6347-C284-FB67-94EF-55147D3E27A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8" creationId="{45905299-36AF-BC21-3417-80B0E93DC465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89" creationId="{2E6BA42C-2532-4ED0-F880-D6195D20732F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0" creationId="{D61B3029-697B-3396-1B16-BEE693F2646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1" creationId="{A6F35322-4BD0-0E05-BA3F-3B8FC6D72DDB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2" creationId="{B73F18A8-F530-44F3-C53C-9DEB8AC2B60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3" creationId="{5D750ED5-B547-723B-DE8E-BCE2D354356F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4" creationId="{7DF9B919-E06E-4B80-A3FF-CD1333C9B0E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5" creationId="{BF12BDE5-2B92-F599-9F76-6E444736C01E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6" creationId="{FE75F32E-3B13-5D3C-3EBA-803D36F8C7B1}"/>
          </ac:spMkLst>
        </pc:spChg>
        <pc:spChg chg="mod">
          <ac:chgData name="Paul Hamshere" userId="b1b654cdc9eea6d2" providerId="LiveId" clId="{8CFFBA1B-8FD5-46A4-99D4-B57211157BEE}" dt="2024-09-26T16:34:17.080" v="946"/>
          <ac:spMkLst>
            <pc:docMk/>
            <pc:sldMk cId="782023228" sldId="259"/>
            <ac:spMk id="97" creationId="{5306E235-404B-30D9-A7A6-867109C7AD21}"/>
          </ac:spMkLst>
        </pc:spChg>
        <pc:grpChg chg="add mod">
          <ac:chgData name="Paul Hamshere" userId="b1b654cdc9eea6d2" providerId="LiveId" clId="{8CFFBA1B-8FD5-46A4-99D4-B57211157BEE}" dt="2024-09-26T16:34:24.921" v="948" actId="1076"/>
          <ac:grpSpMkLst>
            <pc:docMk/>
            <pc:sldMk cId="782023228" sldId="259"/>
            <ac:grpSpMk id="36" creationId="{CFDDF741-95AD-03F3-8E15-66A2657156CF}"/>
          </ac:grpSpMkLst>
        </pc:grpChg>
        <pc:grpChg chg="add mod">
          <ac:chgData name="Paul Hamshere" userId="b1b654cdc9eea6d2" providerId="LiveId" clId="{8CFFBA1B-8FD5-46A4-99D4-B57211157BEE}" dt="2024-09-26T16:34:27.848" v="949" actId="1076"/>
          <ac:grpSpMkLst>
            <pc:docMk/>
            <pc:sldMk cId="782023228" sldId="259"/>
            <ac:grpSpMk id="63" creationId="{06580277-0645-7EBF-BB63-8D5F1A5CD700}"/>
          </ac:grpSpMkLst>
        </pc:grp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39" creationId="{BD48FF9F-5DDD-403E-C9C0-3CC8D888B414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0" creationId="{95AA34A5-C857-97FA-1738-D01D05B44189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1" creationId="{01E71611-AE31-12D8-2B67-4C5E5821D4F8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2" creationId="{C1E398AD-8375-88FD-B0D6-82FC9F4992C4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3" creationId="{BBCE22EB-0DFC-7E37-9F18-4BB52E357BAA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4" creationId="{19AE98AB-67B7-DAB2-0752-262F9AB8E96D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5" creationId="{2C91A95E-A741-54A0-1350-5186CBEA9514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6" creationId="{04F06C0C-BA24-B9AC-49F4-014D4496D572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7" creationId="{B5864363-2096-1A43-324E-9D6B9A52FB72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8" creationId="{51A82FBA-895D-4F7C-DA27-22C2D046941B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49" creationId="{7DE53C22-C43F-83D8-B775-7D3EBC1B9016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50" creationId="{4FB764B9-1C1E-1F3D-A72C-1F19A70C8D93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51" creationId="{77D69931-26B5-21B3-72C8-97AD9D31D65A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61" creationId="{7EB4AFBA-BE73-3642-D259-139994847FEE}"/>
          </ac:cxnSpMkLst>
        </pc:cxnChg>
        <pc:cxnChg chg="mod">
          <ac:chgData name="Paul Hamshere" userId="b1b654cdc9eea6d2" providerId="LiveId" clId="{8CFFBA1B-8FD5-46A4-99D4-B57211157BEE}" dt="2024-09-26T16:33:56.527" v="942"/>
          <ac:cxnSpMkLst>
            <pc:docMk/>
            <pc:sldMk cId="782023228" sldId="259"/>
            <ac:cxnSpMk id="62" creationId="{A813603E-AE85-CDC6-E4CC-2A82E7585F44}"/>
          </ac:cxnSpMkLst>
        </pc:cxnChg>
      </pc:sldChg>
      <pc:sldChg chg="delSp add del mod">
        <pc:chgData name="Paul Hamshere" userId="b1b654cdc9eea6d2" providerId="LiveId" clId="{8CFFBA1B-8FD5-46A4-99D4-B57211157BEE}" dt="2024-09-23T17:35:30.027" v="684" actId="47"/>
        <pc:sldMkLst>
          <pc:docMk/>
          <pc:sldMk cId="3581354954" sldId="260"/>
        </pc:sldMkLst>
        <pc:spChg chg="del">
          <ac:chgData name="Paul Hamshere" userId="b1b654cdc9eea6d2" providerId="LiveId" clId="{8CFFBA1B-8FD5-46A4-99D4-B57211157BEE}" dt="2024-09-23T17:35:29.125" v="683" actId="478"/>
          <ac:spMkLst>
            <pc:docMk/>
            <pc:sldMk cId="3581354954" sldId="260"/>
            <ac:spMk id="2" creationId="{C6807E3B-4CC1-1092-6BD1-173C7AD4FC35}"/>
          </ac:spMkLst>
        </pc:spChg>
      </pc:sldChg>
      <pc:sldChg chg="addSp delSp modSp add del mod">
        <pc:chgData name="Paul Hamshere" userId="b1b654cdc9eea6d2" providerId="LiveId" clId="{8CFFBA1B-8FD5-46A4-99D4-B57211157BEE}" dt="2024-09-26T16:39:01.240" v="953" actId="47"/>
        <pc:sldMkLst>
          <pc:docMk/>
          <pc:sldMk cId="4011866236" sldId="260"/>
        </pc:sldMkLst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2" creationId="{8C7BDBD7-87EA-945E-98E8-CD6B9797AE2C}"/>
          </ac:spMkLst>
        </pc:spChg>
        <pc:spChg chg="add">
          <ac:chgData name="Paul Hamshere" userId="b1b654cdc9eea6d2" providerId="LiveId" clId="{8CFFBA1B-8FD5-46A4-99D4-B57211157BEE}" dt="2024-09-23T17:35:38.435" v="686"/>
          <ac:spMkLst>
            <pc:docMk/>
            <pc:sldMk cId="4011866236" sldId="260"/>
            <ac:spMk id="2" creationId="{FE60435F-ABF1-9A69-1C11-48536EF01022}"/>
          </ac:spMkLst>
        </pc:spChg>
        <pc:spChg chg="add del mod">
          <ac:chgData name="Paul Hamshere" userId="b1b654cdc9eea6d2" providerId="LiveId" clId="{8CFFBA1B-8FD5-46A4-99D4-B57211157BEE}" dt="2024-09-23T17:35:51.238" v="689" actId="478"/>
          <ac:spMkLst>
            <pc:docMk/>
            <pc:sldMk cId="4011866236" sldId="260"/>
            <ac:spMk id="3" creationId="{79C194FB-5384-467B-7446-98D14C855DA9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3" creationId="{C52B83F1-6FED-C27E-999C-505B7F8609A7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4" creationId="{45601C78-5A05-7327-3347-5ECF22846F07}"/>
          </ac:spMkLst>
        </pc:spChg>
        <pc:spChg chg="add">
          <ac:chgData name="Paul Hamshere" userId="b1b654cdc9eea6d2" providerId="LiveId" clId="{8CFFBA1B-8FD5-46A4-99D4-B57211157BEE}" dt="2024-09-23T17:36:04.413" v="690"/>
          <ac:spMkLst>
            <pc:docMk/>
            <pc:sldMk cId="4011866236" sldId="260"/>
            <ac:spMk id="4" creationId="{7D8D47F6-A20A-4D25-5AB7-C650014D3417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5" creationId="{0D85366B-6754-D6C3-1E83-FD8A0F239E8F}"/>
          </ac:spMkLst>
        </pc:spChg>
        <pc:spChg chg="add del">
          <ac:chgData name="Paul Hamshere" userId="b1b654cdc9eea6d2" providerId="LiveId" clId="{8CFFBA1B-8FD5-46A4-99D4-B57211157BEE}" dt="2024-09-23T17:36:12.024" v="692" actId="478"/>
          <ac:spMkLst>
            <pc:docMk/>
            <pc:sldMk cId="4011866236" sldId="260"/>
            <ac:spMk id="5" creationId="{3D6764B1-C455-9681-14EA-0F9FD7F29092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6" creationId="{E1226DA6-CA0A-B270-6C8B-DF9ECB9A1D80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7" creationId="{1BD8E5B2-FBB8-998F-D339-68ED0C6F0A85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8" creationId="{86A2BD8B-4F6A-ADF7-C6BB-2834CA4C6695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10" creationId="{7DEE868F-49E5-AD2E-2955-A2879610D5B9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11" creationId="{DAD7A218-5274-D4FA-89B5-48B24ED7BDC5}"/>
          </ac:spMkLst>
        </pc:spChg>
        <pc:spChg chg="add mod">
          <ac:chgData name="Paul Hamshere" userId="b1b654cdc9eea6d2" providerId="LiveId" clId="{8CFFBA1B-8FD5-46A4-99D4-B57211157BEE}" dt="2024-09-26T16:30:26.854" v="886"/>
          <ac:spMkLst>
            <pc:docMk/>
            <pc:sldMk cId="4011866236" sldId="260"/>
            <ac:spMk id="12" creationId="{E88D45CD-8961-C08D-B2CA-29A60C8ED4F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4" creationId="{36E9740A-00A0-DF09-E736-AAACFF0002C4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15" creationId="{49AEE940-2C04-A856-CB10-AA6927968B09}"/>
          </ac:spMkLst>
        </pc:spChg>
        <pc:spChg chg="add del">
          <ac:chgData name="Paul Hamshere" userId="b1b654cdc9eea6d2" providerId="LiveId" clId="{8CFFBA1B-8FD5-46A4-99D4-B57211157BEE}" dt="2024-09-23T17:59:46.604" v="722" actId="478"/>
          <ac:spMkLst>
            <pc:docMk/>
            <pc:sldMk cId="4011866236" sldId="260"/>
            <ac:spMk id="16" creationId="{3EAAA2E5-A153-623F-21BE-56DA1EBDF3E2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6" creationId="{74C54DAA-A3EC-500B-AB84-E6039D21EEDD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17" creationId="{C8B14549-800A-C445-6349-160DDC650040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8" creationId="{004A826A-E7C9-7280-53B5-497F96CFBB2F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21" creationId="{31623CFA-61EC-58A1-83FA-FFA2D132322B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27" creationId="{6C002EC6-BC0D-0C13-ED0A-99BC75B1D523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4" creationId="{E8CCC268-5249-BFCB-C47C-A748C965DC4F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5" creationId="{EF616CF8-C1D6-C280-889C-C28E3B9FB6AC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6" creationId="{49537494-D8D0-E803-DF3F-383D72D85542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7" creationId="{A6141562-05C7-FBB7-DED5-973736FDAD71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8" creationId="{97149294-3758-BEC7-EFEB-B52F95F14853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39" creationId="{696290B1-9747-DBE1-AE0B-0CAA1147837A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40" creationId="{F79E9B78-0767-D610-6E71-058CD0166DDB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41" creationId="{AB0C748F-5E7C-8151-AD40-E312056DE200}"/>
          </ac:spMkLst>
        </pc:spChg>
        <pc:spChg chg="add mod">
          <ac:chgData name="Paul Hamshere" userId="b1b654cdc9eea6d2" providerId="LiveId" clId="{8CFFBA1B-8FD5-46A4-99D4-B57211157BEE}" dt="2024-09-26T16:33:54.464" v="941" actId="164"/>
          <ac:spMkLst>
            <pc:docMk/>
            <pc:sldMk cId="4011866236" sldId="260"/>
            <ac:spMk id="42" creationId="{B6D0CE23-2C60-028A-C245-C6D87616CEAA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43" creationId="{81A621D2-0A97-3DF4-A4C5-C45F71AD35C3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45" creationId="{8F236657-30D5-12BF-4FB6-B3A161B02992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47" creationId="{78E8121B-128C-FBB5-DA16-9A6F4BFD6734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48" creationId="{CD7FB345-E2A0-5637-A6CB-DA568E01E4FB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49" creationId="{33811905-606B-142D-A064-87AA0B666C58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0" creationId="{92D1434E-9A96-C504-909C-83663EEA1706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1" creationId="{6095BFF7-DC1F-8A9A-E342-3A78A8FA54C8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2" creationId="{A8B499D0-2D46-CCB2-8918-A3C1DA22A1C2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3" creationId="{F87C01D3-E87D-5F9A-51AA-C2892B54FC74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4" creationId="{0FFD764C-33DD-266C-667E-73BC509D7151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5" creationId="{4E65657C-5970-82EB-4210-509F3763D987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6" creationId="{4182D7B2-B74D-2BD4-8848-CCF3D874C3CE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7" creationId="{90DF7742-E146-90B9-84B6-891332E8F20A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8" creationId="{E4AA6AFA-8DC8-05A6-0DAA-B829AB6230CB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59" creationId="{C7D70F46-9AFF-D240-3D74-995CF350828D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60" creationId="{8C2D8E48-627D-A9DC-3A9A-FA36F92A1718}"/>
          </ac:spMkLst>
        </pc:spChg>
        <pc:spChg chg="add mod">
          <ac:chgData name="Paul Hamshere" userId="b1b654cdc9eea6d2" providerId="LiveId" clId="{8CFFBA1B-8FD5-46A4-99D4-B57211157BEE}" dt="2024-09-26T16:32:23.137" v="915" actId="20577"/>
          <ac:spMkLst>
            <pc:docMk/>
            <pc:sldMk cId="4011866236" sldId="260"/>
            <ac:spMk id="61" creationId="{C6AFDF1A-B306-F7CE-D3D1-04BBEFFBE688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62" creationId="{27726B7D-753E-35B7-15AD-E4107B55F1CC}"/>
          </ac:spMkLst>
        </pc:spChg>
        <pc:spChg chg="add mod">
          <ac:chgData name="Paul Hamshere" userId="b1b654cdc9eea6d2" providerId="LiveId" clId="{8CFFBA1B-8FD5-46A4-99D4-B57211157BEE}" dt="2024-09-23T18:17:40.604" v="871" actId="14100"/>
          <ac:spMkLst>
            <pc:docMk/>
            <pc:sldMk cId="4011866236" sldId="260"/>
            <ac:spMk id="63" creationId="{9FD233AE-772F-5423-1C55-6C361BDF63C6}"/>
          </ac:spMkLst>
        </pc:spChg>
        <pc:spChg chg="add mod">
          <ac:chgData name="Paul Hamshere" userId="b1b654cdc9eea6d2" providerId="LiveId" clId="{8CFFBA1B-8FD5-46A4-99D4-B57211157BEE}" dt="2024-09-23T18:17:09.095" v="867" actId="1076"/>
          <ac:spMkLst>
            <pc:docMk/>
            <pc:sldMk cId="4011866236" sldId="260"/>
            <ac:spMk id="64" creationId="{B7EF79EC-2AEA-020A-2EAE-8232C7589BF7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5" creationId="{F20B4927-4EF0-6BB0-5679-B02EC31A514B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6" creationId="{E4330BB2-4A9B-0CB5-FF0D-BC68D7690A4A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7" creationId="{B80EDAF9-24A7-E3D2-8C15-216CE4FA2021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8" creationId="{E759F754-901C-94F3-4400-4681C63C8145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69" creationId="{92765418-F4C6-5A0B-0512-97252DC85F27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70" creationId="{A1073EE4-A962-59C1-413C-32D6E4E6F30A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71" creationId="{4325DA07-27C0-5343-6780-BE88D3091AC0}"/>
          </ac:spMkLst>
        </pc:spChg>
        <pc:spChg chg="add mod">
          <ac:chgData name="Paul Hamshere" userId="b1b654cdc9eea6d2" providerId="LiveId" clId="{8CFFBA1B-8FD5-46A4-99D4-B57211157BEE}" dt="2024-09-23T18:17:19.135" v="869" actId="1076"/>
          <ac:spMkLst>
            <pc:docMk/>
            <pc:sldMk cId="4011866236" sldId="260"/>
            <ac:spMk id="72" creationId="{9350AABE-A0D2-16F0-DEC9-6B8C0AC5D388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3" creationId="{1516FF41-C98F-B01D-070F-CA59871BBE9A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4" creationId="{854EEA56-7155-5202-6379-7A04FDBF5ED1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5" creationId="{997C2826-DAF3-D3C0-7F26-E5886609DAC6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6" creationId="{4BC91207-237F-1918-5A54-F6A9A77BCDE4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7" creationId="{FBC9DA2F-5581-2A8F-F315-EFB852E8F12F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8" creationId="{C491BEB6-9267-DF87-23BC-3E236629BAAF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79" creationId="{FC4CBAC1-F5F9-AD3A-1153-B0EAC54EA4F3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0" creationId="{DBA3CF06-89AC-F527-3171-24F48EA5885B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1" creationId="{72CE5DEC-AD14-4E40-294C-17629DA1156A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2" creationId="{8C811FED-297A-7A09-29AC-DE83E20985E4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3" creationId="{5CD156F0-536A-39AE-FA85-A8A7A58C8273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4" creationId="{3120E85F-9D59-7E40-CA0A-95F7CB99D3B0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5" creationId="{A3F76B3C-E700-2D70-6A4A-5C6EEBB1AF35}"/>
          </ac:spMkLst>
        </pc:spChg>
        <pc:spChg chg="add mod">
          <ac:chgData name="Paul Hamshere" userId="b1b654cdc9eea6d2" providerId="LiveId" clId="{8CFFBA1B-8FD5-46A4-99D4-B57211157BEE}" dt="2024-09-26T16:32:25.677" v="918" actId="20577"/>
          <ac:spMkLst>
            <pc:docMk/>
            <pc:sldMk cId="4011866236" sldId="260"/>
            <ac:spMk id="86" creationId="{C1815B7A-3D66-A7A7-B24D-04AEB931E08D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7" creationId="{F8565B32-5C8D-1070-87BA-63A04A469C50}"/>
          </ac:spMkLst>
        </pc:spChg>
        <pc:spChg chg="add mod">
          <ac:chgData name="Paul Hamshere" userId="b1b654cdc9eea6d2" providerId="LiveId" clId="{8CFFBA1B-8FD5-46A4-99D4-B57211157BEE}" dt="2024-09-23T18:18:08.583" v="876" actId="1076"/>
          <ac:spMkLst>
            <pc:docMk/>
            <pc:sldMk cId="4011866236" sldId="260"/>
            <ac:spMk id="88" creationId="{D7A43033-7477-BE6D-C459-FCBE0C0C024B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89" creationId="{7BE99547-C476-AE5E-80C7-F36960FAF602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0" creationId="{211EE46F-A1DD-818E-8DF6-99DF8D1FFEF5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1" creationId="{58B0BAF9-DD50-2073-9E56-F9A341E5D1A7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2" creationId="{57AFBF2D-559C-3279-A3CC-02ED7D4510A3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3" creationId="{C14AB4D9-B085-3D95-098A-3B2F5B9F113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4" creationId="{2DE98D92-15B3-9B6B-8B95-0E3F5CDBF327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5" creationId="{C1E6ACA1-F9DA-D55C-1F22-1713D003AE2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6" creationId="{C63558A9-50CD-F63D-22CA-163B39FC411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7" creationId="{8E9D77AD-19E2-C4C2-E5AC-FBE96232D269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8" creationId="{CCDE95A6-5131-D055-2D9B-CC1C4CD24890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99" creationId="{C2C188E1-921A-487B-D5BC-84131A99F967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0" creationId="{DA0EA235-1A8D-4FA1-FDA4-B9E06ACD42B2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1" creationId="{40E06A85-E9BA-428E-3232-672BB2741A1C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2" creationId="{EA89C425-E003-8BA9-2367-76F01EF72883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3" creationId="{4055C2F9-D302-7752-067E-25D9255A3193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4" creationId="{992DEEFD-6610-F6A9-8A46-984255519FD0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5" creationId="{B49CCFD8-440D-AC14-739A-A9F110C9FBBD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6" creationId="{151BE113-B614-1742-B5AD-7B752C6C945A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7" creationId="{A85F621C-6FCE-3C7D-30E1-677D920E4211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8" creationId="{81466228-A12E-BF32-3745-B2EF54B9A15D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09" creationId="{C04045E8-4AA3-D417-C41D-D8C421A34FA8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10" creationId="{09A9797D-3ECD-8CE6-BEC4-561B53F69CED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11" creationId="{06DBC4B4-6AAD-C4CE-2B8C-C1F2BF8B9100}"/>
          </ac:spMkLst>
        </pc:spChg>
        <pc:spChg chg="add mod">
          <ac:chgData name="Paul Hamshere" userId="b1b654cdc9eea6d2" providerId="LiveId" clId="{8CFFBA1B-8FD5-46A4-99D4-B57211157BEE}" dt="2024-09-26T16:34:12.752" v="944" actId="164"/>
          <ac:spMkLst>
            <pc:docMk/>
            <pc:sldMk cId="4011866236" sldId="260"/>
            <ac:spMk id="112" creationId="{398F324E-DAFC-B4B7-C6A9-E2DC5309B02A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3" creationId="{C7A08F3C-7616-845D-063E-DC4B619C46FA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4" creationId="{411D7C41-C120-740F-8AC6-8B1D158E1F9C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5" creationId="{899121F6-1DBA-1E7B-FF01-B0B8928DB18E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6" creationId="{3C260E05-9D1E-BD40-3485-08B0ACA4A238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7" creationId="{C16C5371-79CB-D726-17DD-4D1002C66FCD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8" creationId="{E47E6DF1-8A0C-1FC6-92D4-EF83367F3C59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19" creationId="{6BEDAD39-844F-D115-37C1-901B30A6C386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0" creationId="{CCD4F010-2051-1A68-4CBA-2B000D7852AC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1" creationId="{FDBD0971-A7DA-04B4-9A94-7CE1738FA9F2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2" creationId="{57B54811-A199-0429-DC5C-A02D13D047BA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3" creationId="{B556EFEE-B3CC-BED8-73A6-3EB9F98710EB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4" creationId="{2360506E-F3F0-9864-D9E3-B3B06EF0CE07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5" creationId="{0347A47A-248C-DDAF-08F1-ABAC9E60B4D5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6" creationId="{3222F029-0CF6-6536-AEB1-7EF93E2F601C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7" creationId="{CC2D17E8-FEE8-AD92-99AB-1D3FA7680257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8" creationId="{EE0BA5CF-5621-6F15-D255-9A716B7439B0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29" creationId="{D882604F-1F5C-538B-AEFC-AEA3257A58AD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0" creationId="{3CD8429B-15F3-3A9A-6216-2F8AA95BC12A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1" creationId="{D81CD9D9-60DA-83C1-D121-ADF3AA531CF0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2" creationId="{F08873C8-7DB0-151D-65B0-75E17B276DAE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3" creationId="{CACD9B8F-5DB1-D9E1-A012-2F295720F676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4" creationId="{793EFAB8-2FD6-60A2-33F7-F99345DF5DE1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5" creationId="{705F51DE-16CD-FE80-79EA-5343D4B09E82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6" creationId="{7798ACBA-0341-0547-112C-5ED4458DA4DF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7" creationId="{0EE35B58-7B09-A357-9466-984F3387D255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8" creationId="{1EC86E9E-A92B-C59D-6D20-3AE8A540D691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39" creationId="{53330D38-56A4-9EA1-84C9-F368777FDBC1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0" creationId="{D26251AD-16EF-A3B8-90CD-89D19FF3FB2F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1" creationId="{779629D7-57E6-E652-E757-17D77107C9B2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2" creationId="{14B011D9-3882-9F58-8B13-250DD34E1619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3" creationId="{A97B19D4-8CC9-40CB-34AF-9771130E0EEB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4" creationId="{DEB05BB7-8144-5E38-0C74-8F6C25A8333B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5" creationId="{14517279-11B8-60A4-0829-26F567AE3A46}"/>
          </ac:spMkLst>
        </pc:spChg>
        <pc:spChg chg="add mod">
          <ac:chgData name="Paul Hamshere" userId="b1b654cdc9eea6d2" providerId="LiveId" clId="{8CFFBA1B-8FD5-46A4-99D4-B57211157BEE}" dt="2024-09-26T16:33:37.493" v="938" actId="1076"/>
          <ac:spMkLst>
            <pc:docMk/>
            <pc:sldMk cId="4011866236" sldId="260"/>
            <ac:spMk id="146" creationId="{09AED0C8-2D3C-84B2-58E2-B59C6477098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0" creationId="{D7830913-728C-2691-C66D-819F36B42AD1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1" creationId="{E252FE1A-2B10-1898-A791-CBBB20745DDB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2" creationId="{1B42124F-AD0D-F80C-D745-16C5515C5F06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3" creationId="{6AFFD051-A7F8-47A9-A762-0E9F3CBB45C6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4" creationId="{FA7D4A00-016A-43F7-4C1C-2C46CA17F39A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5" creationId="{88E23C1D-D6A1-5696-E555-EEE689E77D63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6" creationId="{D821A7A7-6FD2-A21A-0AD0-419C873302B6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7" creationId="{3CEAC9FB-A7F6-91B4-6682-9E5CD1E764E9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8" creationId="{90056F76-4FA5-1E4D-FC39-468EEB2DC1F8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59" creationId="{599A3845-E6BC-2F31-C63A-118527F21A08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0" creationId="{73DBD7D4-9F9C-0DC5-484B-641E449C6F7C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1" creationId="{C85EC4D9-138A-9BC4-D68B-CADE8D8E1449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2" creationId="{54B729E1-A289-E9D3-115C-922EA62B22C3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3" creationId="{1B14F849-72A2-F78F-0ACA-906240DC1BCC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4" creationId="{F67C0848-6D7A-77AD-1953-F77724F103C9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5" creationId="{CA06120F-F482-E472-D4AB-EBB710E8B3C8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6" creationId="{B9F41401-554F-8DEF-3689-9BD466203DA4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7" creationId="{43D2CA4E-19F1-64DB-7F39-FE6FE0CAE7F9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8" creationId="{30ADA67C-2830-897B-B886-CE4FB95490E6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69" creationId="{48138D74-09F7-6C67-B0FA-8D051C0C6B00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0" creationId="{F5630F37-9EB9-1EF1-4721-998FB1C7F22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1" creationId="{0A42916D-DFAC-7882-3F4F-0D084F72BDFB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2" creationId="{2AF7EE41-0A55-3231-59B5-3D2E03985F83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3" creationId="{AB37B8D2-C1D9-C4FF-94BC-F16CD32B6C3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4" creationId="{A76F6D03-FF04-629F-91B3-7A0911697A1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5" creationId="{27553D8B-4CD3-8677-A449-C80460FBB961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6" creationId="{DA76E4C8-BADF-ECB0-82CC-D82089171562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7" creationId="{0DE4BF17-EA0F-D703-E275-C53AEF4C38C4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8" creationId="{7193A79C-E0F5-2D6C-261C-49C57E420C7C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79" creationId="{2AB13CB6-5C83-769E-B714-AB2AF2122E71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80" creationId="{3C63CD09-FBA6-4776-1851-59A4BDA7977F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81" creationId="{0C4C6718-D865-AAEB-49EC-DEBB62AFCB91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82" creationId="{7EDCF8B6-67A0-808D-E5C9-FEFF52D3B533}"/>
          </ac:spMkLst>
        </pc:spChg>
        <pc:spChg chg="mod">
          <ac:chgData name="Paul Hamshere" userId="b1b654cdc9eea6d2" providerId="LiveId" clId="{8CFFBA1B-8FD5-46A4-99D4-B57211157BEE}" dt="2024-09-26T16:34:13.978" v="945"/>
          <ac:spMkLst>
            <pc:docMk/>
            <pc:sldMk cId="4011866236" sldId="260"/>
            <ac:spMk id="183" creationId="{C8D3752F-9FA0-FC5D-B547-98121738A9B6}"/>
          </ac:spMkLst>
        </pc:spChg>
        <pc:grpChg chg="add mod">
          <ac:chgData name="Paul Hamshere" userId="b1b654cdc9eea6d2" providerId="LiveId" clId="{8CFFBA1B-8FD5-46A4-99D4-B57211157BEE}" dt="2024-09-26T16:33:54.464" v="941" actId="164"/>
          <ac:grpSpMkLst>
            <pc:docMk/>
            <pc:sldMk cId="4011866236" sldId="260"/>
            <ac:grpSpMk id="147" creationId="{3D1C2B99-4851-254D-2757-3AF284AF1D21}"/>
          </ac:grpSpMkLst>
        </pc:grpChg>
        <pc:grpChg chg="add del mod">
          <ac:chgData name="Paul Hamshere" userId="b1b654cdc9eea6d2" providerId="LiveId" clId="{8CFFBA1B-8FD5-46A4-99D4-B57211157BEE}" dt="2024-09-26T16:38:57.528" v="952" actId="478"/>
          <ac:grpSpMkLst>
            <pc:docMk/>
            <pc:sldMk cId="4011866236" sldId="260"/>
            <ac:grpSpMk id="148" creationId="{EC809FC3-3546-DF45-8173-5198F72AA02E}"/>
          </ac:grpSpMkLst>
        </pc:grpChg>
        <pc:grpChg chg="add mod">
          <ac:chgData name="Paul Hamshere" userId="b1b654cdc9eea6d2" providerId="LiveId" clId="{8CFFBA1B-8FD5-46A4-99D4-B57211157BEE}" dt="2024-09-26T16:34:13.978" v="945"/>
          <ac:grpSpMkLst>
            <pc:docMk/>
            <pc:sldMk cId="4011866236" sldId="260"/>
            <ac:grpSpMk id="149" creationId="{72001C4B-0946-E1C8-A30D-67003B4436E5}"/>
          </ac:grpSpMkLst>
        </pc:grpChg>
        <pc:picChg chg="add del mod">
          <ac:chgData name="Paul Hamshere" userId="b1b654cdc9eea6d2" providerId="LiveId" clId="{8CFFBA1B-8FD5-46A4-99D4-B57211157BEE}" dt="2024-09-23T18:18:26.715" v="877" actId="478"/>
          <ac:picMkLst>
            <pc:docMk/>
            <pc:sldMk cId="4011866236" sldId="260"/>
            <ac:picMk id="7" creationId="{DADAF38C-B7E4-A298-BE53-BCB1F7FA8BB8}"/>
          </ac:picMkLst>
        </pc:picChg>
        <pc:picChg chg="add del mod">
          <ac:chgData name="Paul Hamshere" userId="b1b654cdc9eea6d2" providerId="LiveId" clId="{8CFFBA1B-8FD5-46A4-99D4-B57211157BEE}" dt="2024-09-26T16:38:53.377" v="951" actId="478"/>
          <ac:picMkLst>
            <pc:docMk/>
            <pc:sldMk cId="4011866236" sldId="260"/>
            <ac:picMk id="9" creationId="{E912FDEC-7E05-C999-BD0C-6349E04675F5}"/>
          </ac:picMkLst>
        </pc:picChg>
        <pc:picChg chg="add del mod">
          <ac:chgData name="Paul Hamshere" userId="b1b654cdc9eea6d2" providerId="LiveId" clId="{8CFFBA1B-8FD5-46A4-99D4-B57211157BEE}" dt="2024-09-23T17:38:29.462" v="699" actId="478"/>
          <ac:picMkLst>
            <pc:docMk/>
            <pc:sldMk cId="4011866236" sldId="260"/>
            <ac:picMk id="11" creationId="{5DC2D860-1E18-1F9B-D6DF-49680CCC3C77}"/>
          </ac:picMkLst>
        </pc:picChg>
        <pc:picChg chg="add del mod">
          <ac:chgData name="Paul Hamshere" userId="b1b654cdc9eea6d2" providerId="LiveId" clId="{8CFFBA1B-8FD5-46A4-99D4-B57211157BEE}" dt="2024-09-26T16:38:52.724" v="950" actId="478"/>
          <ac:picMkLst>
            <pc:docMk/>
            <pc:sldMk cId="4011866236" sldId="260"/>
            <ac:picMk id="13" creationId="{26603490-3B5B-0226-5498-A39EC1C18859}"/>
          </ac:picMkLst>
        </pc:picChg>
        <pc:picChg chg="add del mod">
          <ac:chgData name="Paul Hamshere" userId="b1b654cdc9eea6d2" providerId="LiveId" clId="{8CFFBA1B-8FD5-46A4-99D4-B57211157BEE}" dt="2024-09-23T17:59:30.454" v="718" actId="478"/>
          <ac:picMkLst>
            <pc:docMk/>
            <pc:sldMk cId="4011866236" sldId="260"/>
            <ac:picMk id="14" creationId="{43945E0F-2C4F-B125-E353-68D3294A253E}"/>
          </ac:picMkLst>
        </pc:pic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19" creationId="{23759AB9-52D9-E561-1C36-E892599CE9D6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0" creationId="{BC56100D-6294-F7C2-9B4F-685612D59D92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2" creationId="{5EF2CB7D-32F3-B4D9-3CA7-AF5C35C60668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3" creationId="{96B62A4F-6DFB-E022-DD3B-5F9444DBEF97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4" creationId="{B969C033-88FD-A353-7DF4-28A8BC165FFF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5" creationId="{8F52DEEE-2B1E-9D86-DE37-7FADD6BEAB83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6" creationId="{6F45A620-AF6E-B3A6-8081-5A0EBB4681F4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8" creationId="{76ACBB98-CFC8-B441-DF03-3914B1D3A18F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29" creationId="{D98C771E-B370-9009-9490-6B99C59622F8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30" creationId="{575BF9EC-EAF0-DB7C-26E6-8CFA09ED4A2F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31" creationId="{800AE606-4AB1-8073-5B8D-AA10CF5E4C83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32" creationId="{8DF58DC5-928E-11EF-0F8D-996F6B8FF4D8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33" creationId="{646C5C1F-068D-D2AD-9ADD-83E9E9C9BCD6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44" creationId="{B829B2CB-3ACE-C0E8-3060-B249B58EBABB}"/>
          </ac:cxnSpMkLst>
        </pc:cxnChg>
        <pc:cxnChg chg="add mod">
          <ac:chgData name="Paul Hamshere" userId="b1b654cdc9eea6d2" providerId="LiveId" clId="{8CFFBA1B-8FD5-46A4-99D4-B57211157BEE}" dt="2024-09-26T16:33:54.464" v="941" actId="164"/>
          <ac:cxnSpMkLst>
            <pc:docMk/>
            <pc:sldMk cId="4011866236" sldId="260"/>
            <ac:cxnSpMk id="46" creationId="{355D5283-EE0B-E2A7-9285-7D5633AA16F6}"/>
          </ac:cxnSpMkLst>
        </pc:cxnChg>
      </pc:sldChg>
      <pc:sldChg chg="delSp add mod">
        <pc:chgData name="Paul Hamshere" userId="b1b654cdc9eea6d2" providerId="LiveId" clId="{8CFFBA1B-8FD5-46A4-99D4-B57211157BEE}" dt="2024-09-23T18:18:37.188" v="879" actId="478"/>
        <pc:sldMkLst>
          <pc:docMk/>
          <pc:sldMk cId="1418305124" sldId="261"/>
        </pc:sldMkLst>
        <pc:picChg chg="del">
          <ac:chgData name="Paul Hamshere" userId="b1b654cdc9eea6d2" providerId="LiveId" clId="{8CFFBA1B-8FD5-46A4-99D4-B57211157BEE}" dt="2024-09-23T18:18:37.188" v="879" actId="478"/>
          <ac:picMkLst>
            <pc:docMk/>
            <pc:sldMk cId="1418305124" sldId="261"/>
            <ac:picMk id="9" creationId="{E912FDEC-7E05-C999-BD0C-6349E04675F5}"/>
          </ac:picMkLst>
        </pc:picChg>
        <pc:picChg chg="del">
          <ac:chgData name="Paul Hamshere" userId="b1b654cdc9eea6d2" providerId="LiveId" clId="{8CFFBA1B-8FD5-46A4-99D4-B57211157BEE}" dt="2024-09-23T18:18:37.188" v="879" actId="478"/>
          <ac:picMkLst>
            <pc:docMk/>
            <pc:sldMk cId="1418305124" sldId="261"/>
            <ac:picMk id="13" creationId="{26603490-3B5B-0226-5498-A39EC1C188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EB8A-66A8-A483-24AE-C6C9F5F6E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0F39-06AD-9782-5565-21A921479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D178-2182-A057-0DDD-BD44AE9C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5A73-2989-6593-FC6D-9B2679A2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D9D7-E087-05D5-DC5F-8A24CBBA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1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FACC-7AC3-E71B-ADC5-2A1549BD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7CC17-2515-1CC1-0F0E-DBB0FB1A3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7719-4451-626B-0E9A-DEB824EC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AEFF-4DFD-5AD1-B357-92F5E85C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CB2C-0F88-E8FE-835A-EEDD5140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92797-1531-836F-3D4C-103CC03A5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F2124-2BD9-63D7-D3C4-441B0813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91E5-1FF4-077D-F3F7-75F0521B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152C-533C-3F07-AB3C-2CBFDA6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40C5-8172-1292-3888-C1399DF7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3EAD-742E-501D-63E9-B04C14F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4FDF-3BC0-0739-7909-C590E143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6D01-1997-B076-26B0-F9A79D56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F1A3-5F0A-27C4-C6AB-CBF17AAD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65FE-DF4F-5EF6-96C3-B3E1D850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5BF4-FFC8-DDD2-644B-019FF925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3608F-E6C1-935E-61F0-D8FB6B69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E3DB-6139-1774-4C8E-AB7CA21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A50E-58E2-120E-FFBD-92855309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1C17-667F-4D01-3F5D-B7150983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16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DA2-5D0A-8DE0-CDD2-573F73C6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2176-2D14-BB4A-164B-A8A776BEA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FCCD-E2CB-7AC0-2CA3-1B4B4407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20D7B-E846-A0CC-A346-23BC89D5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F83B-C214-B98C-B7F0-D85A12E2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800B-715B-4BCB-8D17-ECEFFF9E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6086-0A18-0187-5244-2B213AF7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C47BF-EEC3-AB26-9985-801C4550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94343-DB4E-A42A-BDC0-47733340A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1154A-E94E-648A-954A-12FFF393B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0EB86-187C-E929-CAFF-4EFC0D528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44C9F-A3A3-A7E6-FB63-5CD7EFE9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D1D58-CB99-04DC-FB27-16A1C66B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AE47-6208-4C1B-65C8-68BDB48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5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D79E-5269-2637-A866-E8D6A4A8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6B212-4B98-B0E8-8B78-51754BBA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5C42D-FE3F-23D1-8DE2-142B23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3D824-E476-529B-0545-0D4D4B4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9F9A2-5947-F752-D29A-E8D57212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C9166-06BC-1E75-0E3F-0D8753B6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7D92B-0D3D-0961-3D30-50D020B3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B3B2-2701-1879-E5CE-6CF06508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3BF-3429-7FDD-215F-9CC7EF78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F83F-B333-7B2C-885A-1F3E4232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FF4C5-F04B-795C-8E59-B2456F25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1EF8-D317-3B3B-E831-94AAD66A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BC4C1-513F-92D4-A043-D93BBE54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2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7566-A401-FEAF-80C3-756C7AF5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F99BD-1695-52EE-2F06-9277ACB3E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23E0-3993-1E64-A29F-477D46A8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1331-6808-8606-AF51-C063192B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CAD4-83D0-8233-AC6A-80664C06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6822-BDCE-8D8D-60A6-B42BF25A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2B7BA-5235-C890-FC39-07598BDB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484A-4AB3-237A-F2A4-81F4920F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8E42-3F9A-FE22-314D-C0172E58D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234EB-2F22-4759-A508-0349F6C8B84A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8380-944A-7C8E-41E1-E733F9BD1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4D12-138B-BA7D-E879-704CB586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AD728-E1C3-4466-8BCF-449F68A89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2A88CB-80FC-EBB7-44C4-21073F5DA11C}"/>
              </a:ext>
            </a:extLst>
          </p:cNvPr>
          <p:cNvSpPr>
            <a:spLocks noChangeAspect="1"/>
          </p:cNvSpPr>
          <p:nvPr/>
        </p:nvSpPr>
        <p:spPr>
          <a:xfrm>
            <a:off x="1881699" y="3334246"/>
            <a:ext cx="1224000" cy="1224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6BE4A9-8885-BB33-A13D-A7EC13BD3969}"/>
              </a:ext>
            </a:extLst>
          </p:cNvPr>
          <p:cNvSpPr>
            <a:spLocks noChangeAspect="1"/>
          </p:cNvSpPr>
          <p:nvPr/>
        </p:nvSpPr>
        <p:spPr>
          <a:xfrm>
            <a:off x="8867027" y="3334246"/>
            <a:ext cx="1224000" cy="1224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2238C9-90A2-1AF8-5C98-EC772C5ED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59427"/>
              </p:ext>
            </p:extLst>
          </p:nvPr>
        </p:nvGraphicFramePr>
        <p:xfrm>
          <a:off x="8363338" y="4677508"/>
          <a:ext cx="223137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789">
                  <a:extLst>
                    <a:ext uri="{9D8B030D-6E8A-4147-A177-3AD203B41FA5}">
                      <a16:colId xmlns:a16="http://schemas.microsoft.com/office/drawing/2014/main" val="1500549105"/>
                    </a:ext>
                  </a:extLst>
                </a:gridCol>
                <a:gridCol w="1138589">
                  <a:extLst>
                    <a:ext uri="{9D8B030D-6E8A-4147-A177-3AD203B41FA5}">
                      <a16:colId xmlns:a16="http://schemas.microsoft.com/office/drawing/2014/main" val="3853698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Pipe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96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dirty="0"/>
                        <a:t>TX_ADDR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24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RX_ADDR_P0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77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42 40 40 40 40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1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43 </a:t>
                      </a:r>
                      <a:r>
                        <a:rPr lang="en-GB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40 40 40 40 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55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44 </a:t>
                      </a:r>
                      <a:r>
                        <a:rPr lang="en-GB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40 40 40 40 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45 </a:t>
                      </a:r>
                      <a:r>
                        <a:rPr lang="en-GB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40 40 40 40 </a:t>
                      </a:r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11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46 </a:t>
                      </a:r>
                      <a:r>
                        <a:rPr lang="en-GB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40 40 40 40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7954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FA7CC8-B12C-C77F-4101-841DBBB4C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62943"/>
              </p:ext>
            </p:extLst>
          </p:nvPr>
        </p:nvGraphicFramePr>
        <p:xfrm>
          <a:off x="1378010" y="4677508"/>
          <a:ext cx="223137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789">
                  <a:extLst>
                    <a:ext uri="{9D8B030D-6E8A-4147-A177-3AD203B41FA5}">
                      <a16:colId xmlns:a16="http://schemas.microsoft.com/office/drawing/2014/main" val="1500549105"/>
                    </a:ext>
                  </a:extLst>
                </a:gridCol>
                <a:gridCol w="1138589">
                  <a:extLst>
                    <a:ext uri="{9D8B030D-6E8A-4147-A177-3AD203B41FA5}">
                      <a16:colId xmlns:a16="http://schemas.microsoft.com/office/drawing/2014/main" val="3853698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Pipe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96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TX_ADDR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24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0" dirty="0"/>
                        <a:t>RX_ADDR_P0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77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1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55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11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795490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B61FAA41-6884-FEFD-BD3C-B54B9ADEC697}"/>
              </a:ext>
            </a:extLst>
          </p:cNvPr>
          <p:cNvGrpSpPr/>
          <p:nvPr/>
        </p:nvGrpSpPr>
        <p:grpSpPr>
          <a:xfrm>
            <a:off x="4720462" y="3695665"/>
            <a:ext cx="2245234" cy="501161"/>
            <a:chOff x="5073163" y="1046285"/>
            <a:chExt cx="2245234" cy="5011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4AFBED-6BD6-4E57-6219-1BA070834230}"/>
                </a:ext>
              </a:extLst>
            </p:cNvPr>
            <p:cNvSpPr/>
            <p:nvPr/>
          </p:nvSpPr>
          <p:spPr>
            <a:xfrm>
              <a:off x="5073163" y="1046285"/>
              <a:ext cx="310928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C2810F-AD57-849B-0B84-24931B909FD0}"/>
                </a:ext>
              </a:extLst>
            </p:cNvPr>
            <p:cNvSpPr/>
            <p:nvPr/>
          </p:nvSpPr>
          <p:spPr>
            <a:xfrm>
              <a:off x="5384090" y="1046285"/>
              <a:ext cx="1087049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ADDR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31 30 30 30 30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9C2F0A-970B-FFD6-3FFF-B6A2C620A228}"/>
                </a:ext>
              </a:extLst>
            </p:cNvPr>
            <p:cNvSpPr/>
            <p:nvPr/>
          </p:nvSpPr>
          <p:spPr>
            <a:xfrm>
              <a:off x="6471139" y="1046285"/>
              <a:ext cx="536330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MSG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11 22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63B04-3FF4-4DB3-97BC-4A2A27340954}"/>
                </a:ext>
              </a:extLst>
            </p:cNvPr>
            <p:cNvSpPr/>
            <p:nvPr/>
          </p:nvSpPr>
          <p:spPr>
            <a:xfrm>
              <a:off x="7007469" y="1046285"/>
              <a:ext cx="310928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Arrow: Bent 12">
            <a:extLst>
              <a:ext uri="{FF2B5EF4-FFF2-40B4-BE49-F238E27FC236}">
                <a16:creationId xmlns:a16="http://schemas.microsoft.com/office/drawing/2014/main" id="{0E29BA52-54D5-9E9C-DFE6-9356B5A6FD56}"/>
              </a:ext>
            </a:extLst>
          </p:cNvPr>
          <p:cNvSpPr/>
          <p:nvPr/>
        </p:nvSpPr>
        <p:spPr>
          <a:xfrm rot="5400000" flipV="1">
            <a:off x="3123757" y="1732393"/>
            <a:ext cx="694592" cy="2342574"/>
          </a:xfrm>
          <a:prstGeom prst="bentArrow">
            <a:avLst>
              <a:gd name="adj1" fmla="val 26266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C933305-5938-7090-7023-70B88DBA62F8}"/>
              </a:ext>
            </a:extLst>
          </p:cNvPr>
          <p:cNvSpPr/>
          <p:nvPr/>
        </p:nvSpPr>
        <p:spPr>
          <a:xfrm rot="16200000" flipV="1">
            <a:off x="4120802" y="3744587"/>
            <a:ext cx="877359" cy="1846383"/>
          </a:xfrm>
          <a:prstGeom prst="bentArrow">
            <a:avLst>
              <a:gd name="adj1" fmla="val 1511"/>
              <a:gd name="adj2" fmla="val 6422"/>
              <a:gd name="adj3" fmla="val 7064"/>
              <a:gd name="adj4" fmla="val 1769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B628FF55-9FC4-D936-B6B3-734BEB730672}"/>
              </a:ext>
            </a:extLst>
          </p:cNvPr>
          <p:cNvSpPr/>
          <p:nvPr/>
        </p:nvSpPr>
        <p:spPr>
          <a:xfrm flipH="1">
            <a:off x="7095392" y="2499490"/>
            <a:ext cx="2487699" cy="662426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C5902B9-579A-974C-AC42-0A4C7732C2AF}"/>
              </a:ext>
            </a:extLst>
          </p:cNvPr>
          <p:cNvSpPr/>
          <p:nvPr/>
        </p:nvSpPr>
        <p:spPr>
          <a:xfrm>
            <a:off x="3183823" y="3773912"/>
            <a:ext cx="1458515" cy="2886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DF36393-C9CA-7048-460F-0042A5CF4295}"/>
              </a:ext>
            </a:extLst>
          </p:cNvPr>
          <p:cNvSpPr/>
          <p:nvPr/>
        </p:nvSpPr>
        <p:spPr>
          <a:xfrm>
            <a:off x="7095392" y="3773912"/>
            <a:ext cx="1660557" cy="2886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63A712D5-DE7D-57B2-43A2-F572362D2C45}"/>
              </a:ext>
            </a:extLst>
          </p:cNvPr>
          <p:cNvSpPr/>
          <p:nvPr/>
        </p:nvSpPr>
        <p:spPr>
          <a:xfrm rot="10800000" flipH="1">
            <a:off x="5883978" y="4229099"/>
            <a:ext cx="2422828" cy="1160586"/>
          </a:xfrm>
          <a:prstGeom prst="bentArrow">
            <a:avLst>
              <a:gd name="adj1" fmla="val 1511"/>
              <a:gd name="adj2" fmla="val 6422"/>
              <a:gd name="adj3" fmla="val 7064"/>
              <a:gd name="adj4" fmla="val 17699"/>
            </a:avLst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C65876-ED25-31E8-25AA-E8A650C16F7A}"/>
              </a:ext>
            </a:extLst>
          </p:cNvPr>
          <p:cNvGrpSpPr/>
          <p:nvPr/>
        </p:nvGrpSpPr>
        <p:grpSpPr>
          <a:xfrm>
            <a:off x="4723258" y="2424756"/>
            <a:ext cx="2245234" cy="501161"/>
            <a:chOff x="5073163" y="1046285"/>
            <a:chExt cx="2245234" cy="501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7DC97D-3847-63B3-2C88-5D91B504567F}"/>
                </a:ext>
              </a:extLst>
            </p:cNvPr>
            <p:cNvSpPr/>
            <p:nvPr/>
          </p:nvSpPr>
          <p:spPr>
            <a:xfrm>
              <a:off x="5073163" y="1046285"/>
              <a:ext cx="310928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276E6F-B942-6253-1FC1-31AE0E39E619}"/>
                </a:ext>
              </a:extLst>
            </p:cNvPr>
            <p:cNvSpPr/>
            <p:nvPr/>
          </p:nvSpPr>
          <p:spPr>
            <a:xfrm>
              <a:off x="5384090" y="1046285"/>
              <a:ext cx="1087049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ADDR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31 30 30 30 30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AACCBD-EABF-42C8-DABC-B695CCCDB48B}"/>
                </a:ext>
              </a:extLst>
            </p:cNvPr>
            <p:cNvSpPr/>
            <p:nvPr/>
          </p:nvSpPr>
          <p:spPr>
            <a:xfrm>
              <a:off x="6471139" y="1046285"/>
              <a:ext cx="536330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ACK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08BD7B-8D94-3549-8B77-4712EC657FA2}"/>
                </a:ext>
              </a:extLst>
            </p:cNvPr>
            <p:cNvSpPr/>
            <p:nvPr/>
          </p:nvSpPr>
          <p:spPr>
            <a:xfrm>
              <a:off x="7007469" y="1046285"/>
              <a:ext cx="310928" cy="501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C9A67765-1DFE-AC6D-72AD-642192858B3A}"/>
              </a:ext>
            </a:extLst>
          </p:cNvPr>
          <p:cNvSpPr/>
          <p:nvPr/>
        </p:nvSpPr>
        <p:spPr>
          <a:xfrm rot="10800000" flipV="1">
            <a:off x="3682118" y="791308"/>
            <a:ext cx="1846381" cy="1633448"/>
          </a:xfrm>
          <a:prstGeom prst="bentArrow">
            <a:avLst>
              <a:gd name="adj1" fmla="val 1077"/>
              <a:gd name="adj2" fmla="val 4269"/>
              <a:gd name="adj3" fmla="val 7064"/>
              <a:gd name="adj4" fmla="val 1769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3DC45-59FC-015F-38F6-8FE5A552A8DD}"/>
              </a:ext>
            </a:extLst>
          </p:cNvPr>
          <p:cNvSpPr txBox="1"/>
          <p:nvPr/>
        </p:nvSpPr>
        <p:spPr>
          <a:xfrm>
            <a:off x="3658613" y="5128793"/>
            <a:ext cx="182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Add destination address from TX_ADDR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66C3B-0402-7AFB-D3B4-4A46535AEAA7}"/>
              </a:ext>
            </a:extLst>
          </p:cNvPr>
          <p:cNvSpPr txBox="1"/>
          <p:nvPr/>
        </p:nvSpPr>
        <p:spPr>
          <a:xfrm>
            <a:off x="6189221" y="5325393"/>
            <a:ext cx="195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Check this address to see if in </a:t>
            </a:r>
            <a:r>
              <a:rPr lang="en-GB" sz="1200" dirty="0" err="1"/>
              <a:t>RX_ADDR_Px</a:t>
            </a:r>
            <a:r>
              <a:rPr lang="en-GB" sz="1200" dirty="0"/>
              <a:t> list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C4B8E5-B083-6E6F-F926-7D88778153CB}"/>
              </a:ext>
            </a:extLst>
          </p:cNvPr>
          <p:cNvSpPr txBox="1"/>
          <p:nvPr/>
        </p:nvSpPr>
        <p:spPr>
          <a:xfrm>
            <a:off x="3743554" y="317974"/>
            <a:ext cx="195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Check this address to see if in </a:t>
            </a:r>
            <a:r>
              <a:rPr lang="en-GB" sz="1200" dirty="0" err="1"/>
              <a:t>RX_ADDR_Px</a:t>
            </a:r>
            <a:r>
              <a:rPr lang="en-GB" sz="1200" dirty="0"/>
              <a:t> list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B6616AF-54F4-AA96-A600-B03CEBA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82181"/>
              </p:ext>
            </p:extLst>
          </p:nvPr>
        </p:nvGraphicFramePr>
        <p:xfrm>
          <a:off x="1378010" y="275092"/>
          <a:ext cx="223137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789">
                  <a:extLst>
                    <a:ext uri="{9D8B030D-6E8A-4147-A177-3AD203B41FA5}">
                      <a16:colId xmlns:a16="http://schemas.microsoft.com/office/drawing/2014/main" val="1500549105"/>
                    </a:ext>
                  </a:extLst>
                </a:gridCol>
                <a:gridCol w="1138589">
                  <a:extLst>
                    <a:ext uri="{9D8B030D-6E8A-4147-A177-3AD203B41FA5}">
                      <a16:colId xmlns:a16="http://schemas.microsoft.com/office/drawing/2014/main" val="3853698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Pipe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96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0" dirty="0"/>
                        <a:t>TX_ADDR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24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50" b="1" dirty="0"/>
                        <a:t>RX_ADDR_P0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dirty="0"/>
                        <a:t>31 30 30 30 30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77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1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55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11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RX_ADDR_P5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79549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453B573-1C5B-C963-E017-6EB3E165CA05}"/>
              </a:ext>
            </a:extLst>
          </p:cNvPr>
          <p:cNvSpPr txBox="1"/>
          <p:nvPr/>
        </p:nvSpPr>
        <p:spPr>
          <a:xfrm>
            <a:off x="7162236" y="4002658"/>
            <a:ext cx="164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Receive message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E80C0C-DCB3-4683-0DAB-D620B6683B6E}"/>
              </a:ext>
            </a:extLst>
          </p:cNvPr>
          <p:cNvSpPr txBox="1"/>
          <p:nvPr/>
        </p:nvSpPr>
        <p:spPr>
          <a:xfrm>
            <a:off x="3194513" y="2747802"/>
            <a:ext cx="12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Receive 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190F4-9FB2-3309-35E5-52D6281AE8C0}"/>
              </a:ext>
            </a:extLst>
          </p:cNvPr>
          <p:cNvSpPr txBox="1"/>
          <p:nvPr/>
        </p:nvSpPr>
        <p:spPr>
          <a:xfrm>
            <a:off x="7777856" y="2726027"/>
            <a:ext cx="12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Send 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E22383-4D5F-4754-94D3-76C4748A5141}"/>
              </a:ext>
            </a:extLst>
          </p:cNvPr>
          <p:cNvSpPr txBox="1"/>
          <p:nvPr/>
        </p:nvSpPr>
        <p:spPr>
          <a:xfrm>
            <a:off x="3245185" y="4002658"/>
            <a:ext cx="12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Send message</a:t>
            </a:r>
          </a:p>
        </p:txBody>
      </p:sp>
    </p:spTree>
    <p:extLst>
      <p:ext uri="{BB962C8B-B14F-4D97-AF65-F5344CB8AC3E}">
        <p14:creationId xmlns:p14="http://schemas.microsoft.com/office/powerpoint/2010/main" val="101182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07E3B-4CC1-1092-6BD1-173C7AD4FC35}"/>
              </a:ext>
            </a:extLst>
          </p:cNvPr>
          <p:cNvSpPr txBox="1"/>
          <p:nvPr/>
        </p:nvSpPr>
        <p:spPr>
          <a:xfrm>
            <a:off x="332139" y="310261"/>
            <a:ext cx="95064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When sending a message and expecting an auto-acknowledgement</a:t>
            </a:r>
            <a:endParaRPr lang="en-GB" sz="1200" dirty="0"/>
          </a:p>
          <a:p>
            <a:endParaRPr lang="en-GB" sz="1200" b="1" dirty="0"/>
          </a:p>
          <a:p>
            <a:endParaRPr lang="en-GB" sz="1200" b="1" dirty="0"/>
          </a:p>
          <a:p>
            <a:pPr marL="228600" indent="-228600">
              <a:buAutoNum type="arabicPeriod"/>
            </a:pPr>
            <a:r>
              <a:rPr lang="en-GB" sz="1200" dirty="0"/>
              <a:t>Create the message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Add the address AA BB CC DD EE – which the TX has stored in its </a:t>
            </a:r>
            <a:r>
              <a:rPr lang="en-GB" sz="1200" b="1" dirty="0"/>
              <a:t>TX_ADDR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Ensure </a:t>
            </a:r>
            <a:r>
              <a:rPr lang="en-GB" sz="1200" b="1" dirty="0"/>
              <a:t>RX_ADDR_P0 </a:t>
            </a:r>
            <a:r>
              <a:rPr lang="en-GB" sz="1200" dirty="0"/>
              <a:t>has the same address – because the ACK response will have this address so TX needs to be able to receive it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Send message</a:t>
            </a:r>
          </a:p>
          <a:p>
            <a:pPr marL="228600" indent="-228600">
              <a:buFontTx/>
              <a:buAutoNum type="arabicPeriod"/>
            </a:pPr>
            <a:endParaRPr lang="en-GB" sz="1200" dirty="0"/>
          </a:p>
          <a:p>
            <a:pPr marL="228600" indent="-228600">
              <a:buFontTx/>
              <a:buAutoNum type="arabicPeriod"/>
            </a:pPr>
            <a:r>
              <a:rPr lang="en-GB" sz="1200" dirty="0"/>
              <a:t>RX has the address AA BB CC DD EE in its </a:t>
            </a:r>
            <a:r>
              <a:rPr lang="en-GB" sz="1200" b="1" dirty="0" err="1"/>
              <a:t>RX_ADDR_Px</a:t>
            </a:r>
            <a:r>
              <a:rPr lang="en-GB" sz="1200" b="1" dirty="0"/>
              <a:t> </a:t>
            </a:r>
            <a:r>
              <a:rPr lang="en-GB" sz="1200" dirty="0"/>
              <a:t>table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RX receives message and creates auto-ACK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Address for auto-ACK is AA BB CC DD EE – from the incoming message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Send auto-ACK message</a:t>
            </a:r>
          </a:p>
          <a:p>
            <a:pPr marL="228600" indent="-228600">
              <a:buFontTx/>
              <a:buAutoNum type="arabicPeriod"/>
            </a:pPr>
            <a:endParaRPr lang="en-GB" sz="1200" dirty="0"/>
          </a:p>
          <a:p>
            <a:pPr marL="228600" indent="-228600">
              <a:buFontTx/>
              <a:buAutoNum type="arabicPeriod"/>
            </a:pPr>
            <a:r>
              <a:rPr lang="en-GB" sz="1200" dirty="0"/>
              <a:t>TX has address AA BB CC DD EE in </a:t>
            </a:r>
            <a:r>
              <a:rPr lang="en-GB" sz="1200" b="1" dirty="0"/>
              <a:t>RX_ADDR_P0</a:t>
            </a:r>
            <a:r>
              <a:rPr lang="en-GB" sz="1200" dirty="0"/>
              <a:t> so receives the auto-ACK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TX processes auto-ACK and updates flags internally</a:t>
            </a:r>
          </a:p>
          <a:p>
            <a:pPr marL="228600" indent="-228600">
              <a:buAutoNum type="arabicPeriod"/>
            </a:pP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3346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C02554-736A-32D9-E581-7D8188941DB3}"/>
              </a:ext>
            </a:extLst>
          </p:cNvPr>
          <p:cNvSpPr/>
          <p:nvPr/>
        </p:nvSpPr>
        <p:spPr>
          <a:xfrm>
            <a:off x="711316" y="3638495"/>
            <a:ext cx="4435017" cy="208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392F9-7D27-D0E0-388A-896687B1DE2E}"/>
              </a:ext>
            </a:extLst>
          </p:cNvPr>
          <p:cNvSpPr/>
          <p:nvPr/>
        </p:nvSpPr>
        <p:spPr>
          <a:xfrm>
            <a:off x="3994389" y="3806205"/>
            <a:ext cx="862759" cy="1627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DD089-4E53-1100-DA94-E371A28FD70C}"/>
              </a:ext>
            </a:extLst>
          </p:cNvPr>
          <p:cNvSpPr>
            <a:spLocks noChangeAspect="1"/>
          </p:cNvSpPr>
          <p:nvPr/>
        </p:nvSpPr>
        <p:spPr>
          <a:xfrm>
            <a:off x="3196299" y="384169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A82FB-C466-3A52-34FD-33B5BF9915C6}"/>
              </a:ext>
            </a:extLst>
          </p:cNvPr>
          <p:cNvSpPr>
            <a:spLocks noChangeAspect="1"/>
          </p:cNvSpPr>
          <p:nvPr/>
        </p:nvSpPr>
        <p:spPr>
          <a:xfrm>
            <a:off x="3196299" y="410599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3C9076-7879-6EC8-BC14-6F2F7529EFAF}"/>
              </a:ext>
            </a:extLst>
          </p:cNvPr>
          <p:cNvSpPr>
            <a:spLocks noChangeAspect="1"/>
          </p:cNvSpPr>
          <p:nvPr/>
        </p:nvSpPr>
        <p:spPr>
          <a:xfrm>
            <a:off x="3196299" y="437030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2A2F1D-1D20-607C-B958-82B8F01E49C4}"/>
              </a:ext>
            </a:extLst>
          </p:cNvPr>
          <p:cNvSpPr>
            <a:spLocks noChangeAspect="1"/>
          </p:cNvSpPr>
          <p:nvPr/>
        </p:nvSpPr>
        <p:spPr>
          <a:xfrm>
            <a:off x="3196299" y="464494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839F1-1D89-D376-08FA-159C0AE88254}"/>
              </a:ext>
            </a:extLst>
          </p:cNvPr>
          <p:cNvSpPr>
            <a:spLocks noChangeAspect="1"/>
          </p:cNvSpPr>
          <p:nvPr/>
        </p:nvSpPr>
        <p:spPr>
          <a:xfrm>
            <a:off x="3196299" y="491922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EAE638-2B1F-59C2-45EA-8D6A568C6505}"/>
              </a:ext>
            </a:extLst>
          </p:cNvPr>
          <p:cNvSpPr>
            <a:spLocks noChangeAspect="1"/>
          </p:cNvSpPr>
          <p:nvPr/>
        </p:nvSpPr>
        <p:spPr>
          <a:xfrm>
            <a:off x="1744667" y="549013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DACBE7-339D-3089-76F9-F9611E36F4E6}"/>
              </a:ext>
            </a:extLst>
          </p:cNvPr>
          <p:cNvSpPr>
            <a:spLocks noChangeAspect="1"/>
          </p:cNvSpPr>
          <p:nvPr/>
        </p:nvSpPr>
        <p:spPr>
          <a:xfrm>
            <a:off x="1420074" y="549013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DF11C-CCEE-FFB8-D62D-18EBF879C6F2}"/>
              </a:ext>
            </a:extLst>
          </p:cNvPr>
          <p:cNvSpPr/>
          <p:nvPr/>
        </p:nvSpPr>
        <p:spPr>
          <a:xfrm>
            <a:off x="775643" y="5517828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3F21E-BA04-9030-8613-3DAFC3CCD3CB}"/>
              </a:ext>
            </a:extLst>
          </p:cNvPr>
          <p:cNvSpPr/>
          <p:nvPr/>
        </p:nvSpPr>
        <p:spPr>
          <a:xfrm>
            <a:off x="2018196" y="5513858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CB5FE-BC54-1F08-651D-3113FD4EC82D}"/>
              </a:ext>
            </a:extLst>
          </p:cNvPr>
          <p:cNvSpPr/>
          <p:nvPr/>
        </p:nvSpPr>
        <p:spPr>
          <a:xfrm>
            <a:off x="2532900" y="3866308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24D6DA-3079-9F62-3D53-25E7F03BE535}"/>
              </a:ext>
            </a:extLst>
          </p:cNvPr>
          <p:cNvSpPr/>
          <p:nvPr/>
        </p:nvSpPr>
        <p:spPr>
          <a:xfrm>
            <a:off x="2545805" y="4145674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265C5-7B9E-8BE0-417B-9F324BF3F67F}"/>
              </a:ext>
            </a:extLst>
          </p:cNvPr>
          <p:cNvSpPr/>
          <p:nvPr/>
        </p:nvSpPr>
        <p:spPr>
          <a:xfrm>
            <a:off x="2532900" y="4419539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B4BB2F-2AE0-ACAC-8315-F3780AC0B758}"/>
              </a:ext>
            </a:extLst>
          </p:cNvPr>
          <p:cNvSpPr/>
          <p:nvPr/>
        </p:nvSpPr>
        <p:spPr>
          <a:xfrm>
            <a:off x="2532900" y="4690105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CA8212-85C3-58F7-C5EA-125629025595}"/>
              </a:ext>
            </a:extLst>
          </p:cNvPr>
          <p:cNvSpPr/>
          <p:nvPr/>
        </p:nvSpPr>
        <p:spPr>
          <a:xfrm>
            <a:off x="2532493" y="4952642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92C80B-9086-AC32-9B33-93330B19A69F}"/>
              </a:ext>
            </a:extLst>
          </p:cNvPr>
          <p:cNvSpPr>
            <a:spLocks noChangeAspect="1"/>
          </p:cNvSpPr>
          <p:nvPr/>
        </p:nvSpPr>
        <p:spPr>
          <a:xfrm>
            <a:off x="3196716" y="517910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66D8E5-EFE5-657C-15DB-9ECDBE17D50F}"/>
              </a:ext>
            </a:extLst>
          </p:cNvPr>
          <p:cNvSpPr/>
          <p:nvPr/>
        </p:nvSpPr>
        <p:spPr>
          <a:xfrm>
            <a:off x="2532493" y="5212174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DDF741-95AD-03F3-8E15-66A2657156CF}"/>
              </a:ext>
            </a:extLst>
          </p:cNvPr>
          <p:cNvGrpSpPr/>
          <p:nvPr/>
        </p:nvGrpSpPr>
        <p:grpSpPr>
          <a:xfrm>
            <a:off x="4065376" y="3983330"/>
            <a:ext cx="3209192" cy="1397977"/>
            <a:chOff x="2644655" y="2631648"/>
            <a:chExt cx="3209192" cy="13979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CD3130-168A-CC0B-9DBC-B0AEA307FFFC}"/>
                </a:ext>
              </a:extLst>
            </p:cNvPr>
            <p:cNvSpPr/>
            <p:nvPr/>
          </p:nvSpPr>
          <p:spPr>
            <a:xfrm>
              <a:off x="2644655" y="2631648"/>
              <a:ext cx="3209192" cy="139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0A34AB0-0D34-676F-46A3-64A97DBB6A7A}"/>
                </a:ext>
              </a:extLst>
            </p:cNvPr>
            <p:cNvSpPr/>
            <p:nvPr/>
          </p:nvSpPr>
          <p:spPr>
            <a:xfrm>
              <a:off x="3664562" y="3625179"/>
              <a:ext cx="808893" cy="2901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48FF9F-5DDD-403E-C9C0-3CC8D888B414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24" y="2886406"/>
              <a:ext cx="763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AA34A5-C857-97FA-1738-D01D05B44189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029428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E71611-AE31-12D8-2B67-4C5E5821D4F8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45849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E398AD-8375-88FD-B0D6-82FC9F4992C4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172450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CE22EB-0DFC-7E37-9F18-4BB52E357BA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AE98AB-67B7-DAB2-0752-262F9AB8E96D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151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91A95E-A741-54A0-1350-5186CBEA9514}"/>
                </a:ext>
              </a:extLst>
            </p:cNvPr>
            <p:cNvCxnSpPr>
              <a:cxnSpLocks/>
            </p:cNvCxnSpPr>
            <p:nvPr/>
          </p:nvCxnSpPr>
          <p:spPr>
            <a:xfrm>
              <a:off x="5501137" y="2886406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4F06C0C-BA24-B9AC-49F4-014D4496D572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47" y="317245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864363-2096-1A43-324E-9D6B9A52FB72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449114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A82FBA-895D-4F7C-DA27-22C2D046941B}"/>
                </a:ext>
              </a:extLst>
            </p:cNvPr>
            <p:cNvCxnSpPr>
              <a:cxnSpLocks/>
            </p:cNvCxnSpPr>
            <p:nvPr/>
          </p:nvCxnSpPr>
          <p:spPr>
            <a:xfrm>
              <a:off x="5081022" y="302942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53C22-C43F-83D8-B775-7D3EBC1B9016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FB764B9-1C1E-1F3D-A72C-1F19A70C8D93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591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D69931-26B5-21B3-72C8-97AD9D31D65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750983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116835-515A-1D03-6737-0FE291F7D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E290AD7-5904-BCE4-9B89-F2AFE7CDB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45089E6-8E24-6AA3-6903-FDFDA8D98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92A18C1-DD56-171A-412E-A01D3C069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3B42B5-9F58-B978-521F-030EBC680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EBB6FE-DB26-CF96-13E4-C3F19F785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498152-3821-C730-2EAE-44510C386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F542989-2637-9C53-C017-110496940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B6ECBB-9863-6771-4046-A83C51BC1C16}"/>
                </a:ext>
              </a:extLst>
            </p:cNvPr>
            <p:cNvSpPr/>
            <p:nvPr/>
          </p:nvSpPr>
          <p:spPr>
            <a:xfrm>
              <a:off x="3873849" y="2835634"/>
              <a:ext cx="503074" cy="4486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B4AFBA-BE73-3642-D259-139994847FEE}"/>
                </a:ext>
              </a:extLst>
            </p:cNvPr>
            <p:cNvCxnSpPr>
              <a:cxnSpLocks/>
            </p:cNvCxnSpPr>
            <p:nvPr/>
          </p:nvCxnSpPr>
          <p:spPr>
            <a:xfrm>
              <a:off x="4880832" y="2886406"/>
              <a:ext cx="0" cy="73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13603E-AE85-CDC6-E4CC-2A82E7585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750983"/>
              <a:ext cx="0" cy="16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6580277-0645-7EBF-BB63-8D5F1A5CD700}"/>
              </a:ext>
            </a:extLst>
          </p:cNvPr>
          <p:cNvGrpSpPr/>
          <p:nvPr/>
        </p:nvGrpSpPr>
        <p:grpSpPr>
          <a:xfrm>
            <a:off x="714960" y="1091638"/>
            <a:ext cx="4579610" cy="2087649"/>
            <a:chOff x="802000" y="279693"/>
            <a:chExt cx="4579610" cy="2087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E12114-EED7-F03B-84B1-4A20561680ED}"/>
                </a:ext>
              </a:extLst>
            </p:cNvPr>
            <p:cNvSpPr/>
            <p:nvPr/>
          </p:nvSpPr>
          <p:spPr>
            <a:xfrm>
              <a:off x="802000" y="279693"/>
              <a:ext cx="4435017" cy="2087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84C88B-6B73-374A-577C-B04450865345}"/>
                </a:ext>
              </a:extLst>
            </p:cNvPr>
            <p:cNvSpPr/>
            <p:nvPr/>
          </p:nvSpPr>
          <p:spPr>
            <a:xfrm>
              <a:off x="4085073" y="447403"/>
              <a:ext cx="862759" cy="16274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357A8AB-AE58-DB91-CE8B-3B752A4B6D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9540" y="76150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109928B-B6EA-73D6-D366-47AFF040B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569" y="76150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941E4C-5B68-8DFE-E8E5-09FF981D6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9540" y="1025813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9658DD6-E43B-4CD2-7654-A5A41207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569" y="1025813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C9C6E79-3481-1275-570A-028BF9C90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9540" y="1290119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8686934-4804-78D0-E3E3-91873A986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569" y="1290119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038F4C9-EA6C-2B3B-1035-B692FB60B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9540" y="156475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8CE1738-E4B6-77A3-490F-2C0D01030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569" y="156475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C5E8342-7AC2-6734-ADA6-37EED971BF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48288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56F3853-AC0F-419D-C7E8-90699ABAE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74719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A8A5CF5-34CA-033E-8D32-2F5C5BE8E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1011500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78F3425-17E6-A6A4-662D-F245473A2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128613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6E066F2-A98A-6DD7-BCB1-E4A8659E2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6983" y="156042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6E0965-4EC5-DD33-1A49-B7B8AD105754}"/>
                </a:ext>
              </a:extLst>
            </p:cNvPr>
            <p:cNvSpPr/>
            <p:nvPr/>
          </p:nvSpPr>
          <p:spPr>
            <a:xfrm>
              <a:off x="3664562" y="801213"/>
              <a:ext cx="550902" cy="1307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GND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2A796DE-60BD-4585-4215-8A6A26AB4DEE}"/>
                </a:ext>
              </a:extLst>
            </p:cNvPr>
            <p:cNvSpPr/>
            <p:nvPr/>
          </p:nvSpPr>
          <p:spPr>
            <a:xfrm>
              <a:off x="3664562" y="1059365"/>
              <a:ext cx="550902" cy="130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D3D2574-4E80-B2F6-3179-7E5AE9F6F4FE}"/>
                </a:ext>
              </a:extLst>
            </p:cNvPr>
            <p:cNvSpPr/>
            <p:nvPr/>
          </p:nvSpPr>
          <p:spPr>
            <a:xfrm>
              <a:off x="3664562" y="1323671"/>
              <a:ext cx="550902" cy="1307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SCK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CD23891-CE70-236A-A4C9-712230B8C65B}"/>
                </a:ext>
              </a:extLst>
            </p:cNvPr>
            <p:cNvSpPr/>
            <p:nvPr/>
          </p:nvSpPr>
          <p:spPr>
            <a:xfrm>
              <a:off x="3664562" y="1598309"/>
              <a:ext cx="550902" cy="1307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MISO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E19A340-8E7C-F607-10B5-B9E3E05903FA}"/>
                </a:ext>
              </a:extLst>
            </p:cNvPr>
            <p:cNvSpPr/>
            <p:nvPr/>
          </p:nvSpPr>
          <p:spPr>
            <a:xfrm>
              <a:off x="4830708" y="791088"/>
              <a:ext cx="550902" cy="130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VCC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9FB015-3FEE-F53D-FCF5-D0D976463C95}"/>
                </a:ext>
              </a:extLst>
            </p:cNvPr>
            <p:cNvSpPr/>
            <p:nvPr/>
          </p:nvSpPr>
          <p:spPr>
            <a:xfrm>
              <a:off x="4830708" y="1049240"/>
              <a:ext cx="550902" cy="13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CSN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031591-B4DC-1FB2-C05E-46A05A59D033}"/>
                </a:ext>
              </a:extLst>
            </p:cNvPr>
            <p:cNvSpPr/>
            <p:nvPr/>
          </p:nvSpPr>
          <p:spPr>
            <a:xfrm>
              <a:off x="4830708" y="1313546"/>
              <a:ext cx="550902" cy="130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MOSI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799D022-EF2C-8841-99C1-65A1E636E15A}"/>
                </a:ext>
              </a:extLst>
            </p:cNvPr>
            <p:cNvSpPr/>
            <p:nvPr/>
          </p:nvSpPr>
          <p:spPr>
            <a:xfrm>
              <a:off x="4830708" y="1588184"/>
              <a:ext cx="550902" cy="1307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IRQ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2DC6347-C284-FB67-94EF-55147D3E2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351" y="213133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5905299-36AF-BC21-3417-80B0E93DC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0758" y="213133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E6BA42C-2532-4ED0-F880-D6195D20732F}"/>
                </a:ext>
              </a:extLst>
            </p:cNvPr>
            <p:cNvSpPr/>
            <p:nvPr/>
          </p:nvSpPr>
          <p:spPr>
            <a:xfrm>
              <a:off x="866327" y="2159026"/>
              <a:ext cx="550902" cy="130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VCC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1B3029-697B-3396-1B16-BEE693F26461}"/>
                </a:ext>
              </a:extLst>
            </p:cNvPr>
            <p:cNvSpPr/>
            <p:nvPr/>
          </p:nvSpPr>
          <p:spPr>
            <a:xfrm>
              <a:off x="2108880" y="2155056"/>
              <a:ext cx="550902" cy="1307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GND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F35322-4BD0-0E05-BA3F-3B8FC6D72DDB}"/>
                </a:ext>
              </a:extLst>
            </p:cNvPr>
            <p:cNvSpPr/>
            <p:nvPr/>
          </p:nvSpPr>
          <p:spPr>
            <a:xfrm>
              <a:off x="2623584" y="507506"/>
              <a:ext cx="550902" cy="130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73F18A8-F530-44F3-C53C-9DEB8AC2B601}"/>
                </a:ext>
              </a:extLst>
            </p:cNvPr>
            <p:cNvSpPr/>
            <p:nvPr/>
          </p:nvSpPr>
          <p:spPr>
            <a:xfrm>
              <a:off x="2636489" y="786872"/>
              <a:ext cx="550902" cy="13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CSN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750ED5-B547-723B-DE8E-BCE2D354356F}"/>
                </a:ext>
              </a:extLst>
            </p:cNvPr>
            <p:cNvSpPr/>
            <p:nvPr/>
          </p:nvSpPr>
          <p:spPr>
            <a:xfrm>
              <a:off x="2623584" y="1060737"/>
              <a:ext cx="550902" cy="1307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SCK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DF9B919-E06E-4B80-A3FF-CD1333C9B0E1}"/>
                </a:ext>
              </a:extLst>
            </p:cNvPr>
            <p:cNvSpPr/>
            <p:nvPr/>
          </p:nvSpPr>
          <p:spPr>
            <a:xfrm>
              <a:off x="2623584" y="1331303"/>
              <a:ext cx="550902" cy="130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MOSI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F12BDE5-2B92-F599-9F76-6E444736C01E}"/>
                </a:ext>
              </a:extLst>
            </p:cNvPr>
            <p:cNvSpPr/>
            <p:nvPr/>
          </p:nvSpPr>
          <p:spPr>
            <a:xfrm>
              <a:off x="2623177" y="1593840"/>
              <a:ext cx="550902" cy="1307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MISO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E75F32E-3B13-5D3C-3EBA-803D36F8C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00" y="182029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306E235-404B-30D9-A7A6-867109C7AD21}"/>
                </a:ext>
              </a:extLst>
            </p:cNvPr>
            <p:cNvSpPr/>
            <p:nvPr/>
          </p:nvSpPr>
          <p:spPr>
            <a:xfrm>
              <a:off x="2623177" y="1853372"/>
              <a:ext cx="550902" cy="1307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IRQ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02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9AEE940-2C04-A856-CB10-AA6927968B09}"/>
              </a:ext>
            </a:extLst>
          </p:cNvPr>
          <p:cNvSpPr/>
          <p:nvPr/>
        </p:nvSpPr>
        <p:spPr>
          <a:xfrm>
            <a:off x="2644655" y="2631648"/>
            <a:ext cx="3209192" cy="1397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B14549-800A-C445-6349-160DDC650040}"/>
              </a:ext>
            </a:extLst>
          </p:cNvPr>
          <p:cNvSpPr/>
          <p:nvPr/>
        </p:nvSpPr>
        <p:spPr>
          <a:xfrm>
            <a:off x="3664562" y="3625179"/>
            <a:ext cx="808893" cy="2901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759AB9-52D9-E561-1C36-E892599CE9D6}"/>
              </a:ext>
            </a:extLst>
          </p:cNvPr>
          <p:cNvCxnSpPr>
            <a:cxnSpLocks/>
          </p:cNvCxnSpPr>
          <p:nvPr/>
        </p:nvCxnSpPr>
        <p:spPr>
          <a:xfrm>
            <a:off x="4737224" y="2886406"/>
            <a:ext cx="763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56100D-6294-F7C2-9B4F-685612D59D92}"/>
              </a:ext>
            </a:extLst>
          </p:cNvPr>
          <p:cNvCxnSpPr>
            <a:cxnSpLocks/>
          </p:cNvCxnSpPr>
          <p:nvPr/>
        </p:nvCxnSpPr>
        <p:spPr>
          <a:xfrm>
            <a:off x="5078089" y="3029428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2CB7D-32F3-B4D9-3CA7-AF5C35C60668}"/>
              </a:ext>
            </a:extLst>
          </p:cNvPr>
          <p:cNvCxnSpPr>
            <a:cxnSpLocks/>
          </p:cNvCxnSpPr>
          <p:nvPr/>
        </p:nvCxnSpPr>
        <p:spPr>
          <a:xfrm>
            <a:off x="5078089" y="3458494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B62A4F-6DFB-E022-DD3B-5F9444DBEF97}"/>
              </a:ext>
            </a:extLst>
          </p:cNvPr>
          <p:cNvCxnSpPr>
            <a:cxnSpLocks/>
          </p:cNvCxnSpPr>
          <p:nvPr/>
        </p:nvCxnSpPr>
        <p:spPr>
          <a:xfrm>
            <a:off x="5078089" y="3172450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69C033-88FD-A353-7DF4-28A8BC165FFF}"/>
              </a:ext>
            </a:extLst>
          </p:cNvPr>
          <p:cNvCxnSpPr>
            <a:cxnSpLocks/>
          </p:cNvCxnSpPr>
          <p:nvPr/>
        </p:nvCxnSpPr>
        <p:spPr>
          <a:xfrm>
            <a:off x="5078089" y="3315472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52DEEE-2B1E-9D86-DE37-7FADD6BEAB83}"/>
              </a:ext>
            </a:extLst>
          </p:cNvPr>
          <p:cNvCxnSpPr>
            <a:cxnSpLocks/>
          </p:cNvCxnSpPr>
          <p:nvPr/>
        </p:nvCxnSpPr>
        <p:spPr>
          <a:xfrm>
            <a:off x="5078089" y="3601514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45A620-AF6E-B3A6-8081-5A0EBB4681F4}"/>
              </a:ext>
            </a:extLst>
          </p:cNvPr>
          <p:cNvCxnSpPr>
            <a:cxnSpLocks/>
          </p:cNvCxnSpPr>
          <p:nvPr/>
        </p:nvCxnSpPr>
        <p:spPr>
          <a:xfrm>
            <a:off x="5501137" y="2886406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CBB98-CFC8-B441-DF03-3914B1D3A18F}"/>
              </a:ext>
            </a:extLst>
          </p:cNvPr>
          <p:cNvCxnSpPr>
            <a:cxnSpLocks/>
          </p:cNvCxnSpPr>
          <p:nvPr/>
        </p:nvCxnSpPr>
        <p:spPr>
          <a:xfrm>
            <a:off x="5492347" y="317245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8C771E-B370-9009-9490-6B99C59622F8}"/>
              </a:ext>
            </a:extLst>
          </p:cNvPr>
          <p:cNvCxnSpPr>
            <a:cxnSpLocks/>
          </p:cNvCxnSpPr>
          <p:nvPr/>
        </p:nvCxnSpPr>
        <p:spPr>
          <a:xfrm>
            <a:off x="5489415" y="3449114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5BF9EC-EAF0-DB7C-26E6-8CFA09ED4A2F}"/>
              </a:ext>
            </a:extLst>
          </p:cNvPr>
          <p:cNvCxnSpPr>
            <a:cxnSpLocks/>
          </p:cNvCxnSpPr>
          <p:nvPr/>
        </p:nvCxnSpPr>
        <p:spPr>
          <a:xfrm>
            <a:off x="5081022" y="3029428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0AE606-4AB1-8073-5B8D-AA10CF5E4C83}"/>
              </a:ext>
            </a:extLst>
          </p:cNvPr>
          <p:cNvCxnSpPr>
            <a:cxnSpLocks/>
          </p:cNvCxnSpPr>
          <p:nvPr/>
        </p:nvCxnSpPr>
        <p:spPr>
          <a:xfrm>
            <a:off x="5078089" y="3315472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F58DC5-928E-11EF-0F8D-996F6B8FF4D8}"/>
              </a:ext>
            </a:extLst>
          </p:cNvPr>
          <p:cNvCxnSpPr>
            <a:cxnSpLocks/>
          </p:cNvCxnSpPr>
          <p:nvPr/>
        </p:nvCxnSpPr>
        <p:spPr>
          <a:xfrm>
            <a:off x="5078089" y="360591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6C5C1F-068D-D2AD-9ADD-83E9E9C9BCD6}"/>
              </a:ext>
            </a:extLst>
          </p:cNvPr>
          <p:cNvCxnSpPr>
            <a:cxnSpLocks/>
          </p:cNvCxnSpPr>
          <p:nvPr/>
        </p:nvCxnSpPr>
        <p:spPr>
          <a:xfrm>
            <a:off x="5078089" y="3750983"/>
            <a:ext cx="423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8CCC268-5249-BFCB-C47C-A748C965DC4F}"/>
              </a:ext>
            </a:extLst>
          </p:cNvPr>
          <p:cNvSpPr>
            <a:spLocks noChangeAspect="1"/>
          </p:cNvSpPr>
          <p:nvPr/>
        </p:nvSpPr>
        <p:spPr>
          <a:xfrm>
            <a:off x="2746411" y="27064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616CF8-C1D6-C280-889C-C28E3B9FB6AC}"/>
              </a:ext>
            </a:extLst>
          </p:cNvPr>
          <p:cNvSpPr>
            <a:spLocks noChangeAspect="1"/>
          </p:cNvSpPr>
          <p:nvPr/>
        </p:nvSpPr>
        <p:spPr>
          <a:xfrm>
            <a:off x="3016440" y="27064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537494-D8D0-E803-DF3F-383D72D85542}"/>
              </a:ext>
            </a:extLst>
          </p:cNvPr>
          <p:cNvSpPr>
            <a:spLocks noChangeAspect="1"/>
          </p:cNvSpPr>
          <p:nvPr/>
        </p:nvSpPr>
        <p:spPr>
          <a:xfrm>
            <a:off x="2746411" y="297071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141562-05C7-FBB7-DED5-973736FDAD71}"/>
              </a:ext>
            </a:extLst>
          </p:cNvPr>
          <p:cNvSpPr>
            <a:spLocks noChangeAspect="1"/>
          </p:cNvSpPr>
          <p:nvPr/>
        </p:nvSpPr>
        <p:spPr>
          <a:xfrm>
            <a:off x="3016440" y="297071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149294-3758-BEC7-EFEB-B52F95F14853}"/>
              </a:ext>
            </a:extLst>
          </p:cNvPr>
          <p:cNvSpPr>
            <a:spLocks noChangeAspect="1"/>
          </p:cNvSpPr>
          <p:nvPr/>
        </p:nvSpPr>
        <p:spPr>
          <a:xfrm>
            <a:off x="2746411" y="323501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96290B1-9747-DBE1-AE0B-0CAA1147837A}"/>
              </a:ext>
            </a:extLst>
          </p:cNvPr>
          <p:cNvSpPr>
            <a:spLocks noChangeAspect="1"/>
          </p:cNvSpPr>
          <p:nvPr/>
        </p:nvSpPr>
        <p:spPr>
          <a:xfrm>
            <a:off x="3016440" y="323501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E9B78-0767-D610-6E71-058CD0166DDB}"/>
              </a:ext>
            </a:extLst>
          </p:cNvPr>
          <p:cNvSpPr>
            <a:spLocks noChangeAspect="1"/>
          </p:cNvSpPr>
          <p:nvPr/>
        </p:nvSpPr>
        <p:spPr>
          <a:xfrm>
            <a:off x="2746411" y="35096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0C748F-5E7C-8151-AD40-E312056DE200}"/>
              </a:ext>
            </a:extLst>
          </p:cNvPr>
          <p:cNvSpPr>
            <a:spLocks noChangeAspect="1"/>
          </p:cNvSpPr>
          <p:nvPr/>
        </p:nvSpPr>
        <p:spPr>
          <a:xfrm>
            <a:off x="3016440" y="35096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D0CE23-2C60-028A-C245-C6D87616CEAA}"/>
              </a:ext>
            </a:extLst>
          </p:cNvPr>
          <p:cNvSpPr/>
          <p:nvPr/>
        </p:nvSpPr>
        <p:spPr>
          <a:xfrm>
            <a:off x="3873849" y="2835634"/>
            <a:ext cx="503074" cy="4486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29B2CB-3ACE-C0E8-3060-B249B58EBABB}"/>
              </a:ext>
            </a:extLst>
          </p:cNvPr>
          <p:cNvCxnSpPr>
            <a:cxnSpLocks/>
          </p:cNvCxnSpPr>
          <p:nvPr/>
        </p:nvCxnSpPr>
        <p:spPr>
          <a:xfrm>
            <a:off x="4880832" y="2886406"/>
            <a:ext cx="0" cy="731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5D5283-EE0B-E2A7-9285-7D5633AA16F6}"/>
              </a:ext>
            </a:extLst>
          </p:cNvPr>
          <p:cNvCxnSpPr>
            <a:cxnSpLocks/>
          </p:cNvCxnSpPr>
          <p:nvPr/>
        </p:nvCxnSpPr>
        <p:spPr>
          <a:xfrm>
            <a:off x="5489415" y="3750983"/>
            <a:ext cx="0" cy="164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D7FB345-E2A0-5637-A6CB-DA568E01E4FB}"/>
              </a:ext>
            </a:extLst>
          </p:cNvPr>
          <p:cNvSpPr>
            <a:spLocks noChangeAspect="1"/>
          </p:cNvSpPr>
          <p:nvPr/>
        </p:nvSpPr>
        <p:spPr>
          <a:xfrm>
            <a:off x="1401612" y="27064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811905-606B-142D-A064-87AA0B666C58}"/>
              </a:ext>
            </a:extLst>
          </p:cNvPr>
          <p:cNvSpPr>
            <a:spLocks noChangeAspect="1"/>
          </p:cNvSpPr>
          <p:nvPr/>
        </p:nvSpPr>
        <p:spPr>
          <a:xfrm>
            <a:off x="1671641" y="27064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D1434E-9A96-C504-909C-83663EEA1706}"/>
              </a:ext>
            </a:extLst>
          </p:cNvPr>
          <p:cNvSpPr>
            <a:spLocks noChangeAspect="1"/>
          </p:cNvSpPr>
          <p:nvPr/>
        </p:nvSpPr>
        <p:spPr>
          <a:xfrm>
            <a:off x="1401612" y="297071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95BFF7-DC1F-8A9A-E342-3A78A8FA54C8}"/>
              </a:ext>
            </a:extLst>
          </p:cNvPr>
          <p:cNvSpPr>
            <a:spLocks noChangeAspect="1"/>
          </p:cNvSpPr>
          <p:nvPr/>
        </p:nvSpPr>
        <p:spPr>
          <a:xfrm>
            <a:off x="1671641" y="297071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8B499D0-2D46-CCB2-8918-A3C1DA22A1C2}"/>
              </a:ext>
            </a:extLst>
          </p:cNvPr>
          <p:cNvSpPr>
            <a:spLocks noChangeAspect="1"/>
          </p:cNvSpPr>
          <p:nvPr/>
        </p:nvSpPr>
        <p:spPr>
          <a:xfrm>
            <a:off x="1401612" y="323501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7C01D3-E87D-5F9A-51AA-C2892B54FC74}"/>
              </a:ext>
            </a:extLst>
          </p:cNvPr>
          <p:cNvSpPr>
            <a:spLocks noChangeAspect="1"/>
          </p:cNvSpPr>
          <p:nvPr/>
        </p:nvSpPr>
        <p:spPr>
          <a:xfrm>
            <a:off x="1671641" y="323501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FD764C-33DD-266C-667E-73BC509D7151}"/>
              </a:ext>
            </a:extLst>
          </p:cNvPr>
          <p:cNvSpPr>
            <a:spLocks noChangeAspect="1"/>
          </p:cNvSpPr>
          <p:nvPr/>
        </p:nvSpPr>
        <p:spPr>
          <a:xfrm>
            <a:off x="1401612" y="35096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65657C-5970-82EB-4210-509F3763D987}"/>
              </a:ext>
            </a:extLst>
          </p:cNvPr>
          <p:cNvSpPr>
            <a:spLocks noChangeAspect="1"/>
          </p:cNvSpPr>
          <p:nvPr/>
        </p:nvSpPr>
        <p:spPr>
          <a:xfrm>
            <a:off x="1671641" y="35096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82D7B2-B74D-2BD4-8848-CCF3D874C3CE}"/>
              </a:ext>
            </a:extLst>
          </p:cNvPr>
          <p:cNvSpPr/>
          <p:nvPr/>
        </p:nvSpPr>
        <p:spPr>
          <a:xfrm>
            <a:off x="724204" y="2761796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DF7742-E146-90B9-84B6-891332E8F20A}"/>
              </a:ext>
            </a:extLst>
          </p:cNvPr>
          <p:cNvSpPr/>
          <p:nvPr/>
        </p:nvSpPr>
        <p:spPr>
          <a:xfrm>
            <a:off x="724204" y="3019948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AA6AFA-8DC8-05A6-0DAA-B829AB6230CB}"/>
              </a:ext>
            </a:extLst>
          </p:cNvPr>
          <p:cNvSpPr/>
          <p:nvPr/>
        </p:nvSpPr>
        <p:spPr>
          <a:xfrm>
            <a:off x="724204" y="3284254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D70F46-9AFF-D240-3D74-995CF350828D}"/>
              </a:ext>
            </a:extLst>
          </p:cNvPr>
          <p:cNvSpPr/>
          <p:nvPr/>
        </p:nvSpPr>
        <p:spPr>
          <a:xfrm>
            <a:off x="724204" y="3558892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2D8E48-627D-A9DC-3A9A-FA36F92A1718}"/>
              </a:ext>
            </a:extLst>
          </p:cNvPr>
          <p:cNvSpPr/>
          <p:nvPr/>
        </p:nvSpPr>
        <p:spPr>
          <a:xfrm>
            <a:off x="1978148" y="2755643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AFDF1A-B306-F7CE-D3D1-04BBEFFBE688}"/>
              </a:ext>
            </a:extLst>
          </p:cNvPr>
          <p:cNvSpPr/>
          <p:nvPr/>
        </p:nvSpPr>
        <p:spPr>
          <a:xfrm>
            <a:off x="1978148" y="3013795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726B7D-753E-35B7-15AD-E4107B55F1CC}"/>
              </a:ext>
            </a:extLst>
          </p:cNvPr>
          <p:cNvSpPr/>
          <p:nvPr/>
        </p:nvSpPr>
        <p:spPr>
          <a:xfrm>
            <a:off x="1978148" y="3278101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D233AE-772F-5423-1C55-6C361BDF63C6}"/>
              </a:ext>
            </a:extLst>
          </p:cNvPr>
          <p:cNvSpPr/>
          <p:nvPr/>
        </p:nvSpPr>
        <p:spPr>
          <a:xfrm>
            <a:off x="1978148" y="3552739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EF79EC-2AEA-020A-2EAE-8232C7589BF7}"/>
              </a:ext>
            </a:extLst>
          </p:cNvPr>
          <p:cNvSpPr/>
          <p:nvPr/>
        </p:nvSpPr>
        <p:spPr>
          <a:xfrm>
            <a:off x="724204" y="4572650"/>
            <a:ext cx="3209192" cy="1397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0B4927-4EF0-6BB0-5679-B02EC31A514B}"/>
              </a:ext>
            </a:extLst>
          </p:cNvPr>
          <p:cNvSpPr>
            <a:spLocks noChangeAspect="1"/>
          </p:cNvSpPr>
          <p:nvPr/>
        </p:nvSpPr>
        <p:spPr>
          <a:xfrm>
            <a:off x="3394533" y="464831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4330BB2-4A9B-0CB5-FF0D-BC68D7690A4A}"/>
              </a:ext>
            </a:extLst>
          </p:cNvPr>
          <p:cNvSpPr>
            <a:spLocks noChangeAspect="1"/>
          </p:cNvSpPr>
          <p:nvPr/>
        </p:nvSpPr>
        <p:spPr>
          <a:xfrm>
            <a:off x="3664562" y="464831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0EDAF9-24A7-E3D2-8C15-216CE4FA2021}"/>
              </a:ext>
            </a:extLst>
          </p:cNvPr>
          <p:cNvSpPr>
            <a:spLocks noChangeAspect="1"/>
          </p:cNvSpPr>
          <p:nvPr/>
        </p:nvSpPr>
        <p:spPr>
          <a:xfrm>
            <a:off x="3394533" y="491261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759F754-901C-94F3-4400-4681C63C8145}"/>
              </a:ext>
            </a:extLst>
          </p:cNvPr>
          <p:cNvSpPr>
            <a:spLocks noChangeAspect="1"/>
          </p:cNvSpPr>
          <p:nvPr/>
        </p:nvSpPr>
        <p:spPr>
          <a:xfrm>
            <a:off x="3664562" y="491261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2765418-F4C6-5A0B-0512-97252DC85F27}"/>
              </a:ext>
            </a:extLst>
          </p:cNvPr>
          <p:cNvSpPr>
            <a:spLocks noChangeAspect="1"/>
          </p:cNvSpPr>
          <p:nvPr/>
        </p:nvSpPr>
        <p:spPr>
          <a:xfrm>
            <a:off x="3394533" y="51769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073EE4-A962-59C1-413C-32D6E4E6F30A}"/>
              </a:ext>
            </a:extLst>
          </p:cNvPr>
          <p:cNvSpPr>
            <a:spLocks noChangeAspect="1"/>
          </p:cNvSpPr>
          <p:nvPr/>
        </p:nvSpPr>
        <p:spPr>
          <a:xfrm>
            <a:off x="3664562" y="51769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25DA07-27C0-5343-6780-BE88D3091AC0}"/>
              </a:ext>
            </a:extLst>
          </p:cNvPr>
          <p:cNvSpPr>
            <a:spLocks noChangeAspect="1"/>
          </p:cNvSpPr>
          <p:nvPr/>
        </p:nvSpPr>
        <p:spPr>
          <a:xfrm>
            <a:off x="3394533" y="545156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50AABE-A0D2-16F0-DEC9-6B8C0AC5D388}"/>
              </a:ext>
            </a:extLst>
          </p:cNvPr>
          <p:cNvSpPr>
            <a:spLocks noChangeAspect="1"/>
          </p:cNvSpPr>
          <p:nvPr/>
        </p:nvSpPr>
        <p:spPr>
          <a:xfrm>
            <a:off x="3664562" y="545156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516FF41-C98F-B01D-070F-CA59871BBE9A}"/>
              </a:ext>
            </a:extLst>
          </p:cNvPr>
          <p:cNvSpPr>
            <a:spLocks noChangeAspect="1"/>
          </p:cNvSpPr>
          <p:nvPr/>
        </p:nvSpPr>
        <p:spPr>
          <a:xfrm>
            <a:off x="4857832" y="464831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54EEA56-7155-5202-6379-7A04FDBF5ED1}"/>
              </a:ext>
            </a:extLst>
          </p:cNvPr>
          <p:cNvSpPr>
            <a:spLocks noChangeAspect="1"/>
          </p:cNvSpPr>
          <p:nvPr/>
        </p:nvSpPr>
        <p:spPr>
          <a:xfrm>
            <a:off x="5127861" y="464831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97C2826-DAF3-D3C0-7F26-E5886609DAC6}"/>
              </a:ext>
            </a:extLst>
          </p:cNvPr>
          <p:cNvSpPr>
            <a:spLocks noChangeAspect="1"/>
          </p:cNvSpPr>
          <p:nvPr/>
        </p:nvSpPr>
        <p:spPr>
          <a:xfrm>
            <a:off x="4857832" y="491261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BC91207-237F-1918-5A54-F6A9A77BCDE4}"/>
              </a:ext>
            </a:extLst>
          </p:cNvPr>
          <p:cNvSpPr>
            <a:spLocks noChangeAspect="1"/>
          </p:cNvSpPr>
          <p:nvPr/>
        </p:nvSpPr>
        <p:spPr>
          <a:xfrm>
            <a:off x="5127861" y="491261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C9DA2F-5581-2A8F-F315-EFB852E8F12F}"/>
              </a:ext>
            </a:extLst>
          </p:cNvPr>
          <p:cNvSpPr>
            <a:spLocks noChangeAspect="1"/>
          </p:cNvSpPr>
          <p:nvPr/>
        </p:nvSpPr>
        <p:spPr>
          <a:xfrm>
            <a:off x="4857832" y="51769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491BEB6-9267-DF87-23BC-3E236629BAAF}"/>
              </a:ext>
            </a:extLst>
          </p:cNvPr>
          <p:cNvSpPr>
            <a:spLocks noChangeAspect="1"/>
          </p:cNvSpPr>
          <p:nvPr/>
        </p:nvSpPr>
        <p:spPr>
          <a:xfrm>
            <a:off x="5127861" y="517692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4CBAC1-F5F9-AD3A-1153-B0EAC54EA4F3}"/>
              </a:ext>
            </a:extLst>
          </p:cNvPr>
          <p:cNvSpPr>
            <a:spLocks noChangeAspect="1"/>
          </p:cNvSpPr>
          <p:nvPr/>
        </p:nvSpPr>
        <p:spPr>
          <a:xfrm>
            <a:off x="4857832" y="545156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A3CF06-89AC-F527-3171-24F48EA5885B}"/>
              </a:ext>
            </a:extLst>
          </p:cNvPr>
          <p:cNvSpPr>
            <a:spLocks noChangeAspect="1"/>
          </p:cNvSpPr>
          <p:nvPr/>
        </p:nvSpPr>
        <p:spPr>
          <a:xfrm>
            <a:off x="5127861" y="545156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CE5DEC-AD14-4E40-294C-17629DA1156A}"/>
              </a:ext>
            </a:extLst>
          </p:cNvPr>
          <p:cNvSpPr/>
          <p:nvPr/>
        </p:nvSpPr>
        <p:spPr>
          <a:xfrm>
            <a:off x="5448106" y="4692532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811FED-297A-7A09-29AC-DE83E20985E4}"/>
              </a:ext>
            </a:extLst>
          </p:cNvPr>
          <p:cNvSpPr/>
          <p:nvPr/>
        </p:nvSpPr>
        <p:spPr>
          <a:xfrm>
            <a:off x="5448106" y="4950684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D156F0-536A-39AE-FA85-A8A7A58C8273}"/>
              </a:ext>
            </a:extLst>
          </p:cNvPr>
          <p:cNvSpPr/>
          <p:nvPr/>
        </p:nvSpPr>
        <p:spPr>
          <a:xfrm>
            <a:off x="5448106" y="5214990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20E85F-9D59-7E40-CA0A-95F7CB99D3B0}"/>
              </a:ext>
            </a:extLst>
          </p:cNvPr>
          <p:cNvSpPr/>
          <p:nvPr/>
        </p:nvSpPr>
        <p:spPr>
          <a:xfrm>
            <a:off x="5448106" y="5489628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F76B3C-E700-2D70-6A4A-5C6EEBB1AF35}"/>
              </a:ext>
            </a:extLst>
          </p:cNvPr>
          <p:cNvSpPr/>
          <p:nvPr/>
        </p:nvSpPr>
        <p:spPr>
          <a:xfrm>
            <a:off x="4166685" y="4672552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1815B7A-3D66-A7A7-B24D-04AEB931E08D}"/>
              </a:ext>
            </a:extLst>
          </p:cNvPr>
          <p:cNvSpPr/>
          <p:nvPr/>
        </p:nvSpPr>
        <p:spPr>
          <a:xfrm>
            <a:off x="4166685" y="4930704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565B32-5C8D-1070-87BA-63A04A469C50}"/>
              </a:ext>
            </a:extLst>
          </p:cNvPr>
          <p:cNvSpPr/>
          <p:nvPr/>
        </p:nvSpPr>
        <p:spPr>
          <a:xfrm>
            <a:off x="4166685" y="5195010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A43033-7477-BE6D-C459-FCBE0C0C024B}"/>
              </a:ext>
            </a:extLst>
          </p:cNvPr>
          <p:cNvSpPr/>
          <p:nvPr/>
        </p:nvSpPr>
        <p:spPr>
          <a:xfrm>
            <a:off x="4166685" y="5469648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141830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29EC-80E1-ADEC-2BF1-DC9FA648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CECE8-90E4-CAE6-09FA-7A2513E24A64}"/>
              </a:ext>
            </a:extLst>
          </p:cNvPr>
          <p:cNvSpPr/>
          <p:nvPr/>
        </p:nvSpPr>
        <p:spPr>
          <a:xfrm>
            <a:off x="711316" y="3638495"/>
            <a:ext cx="5047227" cy="208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E5D38-11F2-8673-169C-CBB5DAB80484}"/>
              </a:ext>
            </a:extLst>
          </p:cNvPr>
          <p:cNvSpPr/>
          <p:nvPr/>
        </p:nvSpPr>
        <p:spPr>
          <a:xfrm>
            <a:off x="2196914" y="3853792"/>
            <a:ext cx="862759" cy="1627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281780-6362-7D3E-81DF-6CB2DA8B18BB}"/>
              </a:ext>
            </a:extLst>
          </p:cNvPr>
          <p:cNvSpPr>
            <a:spLocks noChangeAspect="1"/>
          </p:cNvSpPr>
          <p:nvPr/>
        </p:nvSpPr>
        <p:spPr>
          <a:xfrm>
            <a:off x="773356" y="522188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F0DFFC-01FA-B53C-2BDF-E865687B9496}"/>
              </a:ext>
            </a:extLst>
          </p:cNvPr>
          <p:cNvSpPr>
            <a:spLocks noChangeAspect="1"/>
          </p:cNvSpPr>
          <p:nvPr/>
        </p:nvSpPr>
        <p:spPr>
          <a:xfrm>
            <a:off x="773356" y="548126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87DB6F-8458-6AC3-1CCA-B423BB475208}"/>
              </a:ext>
            </a:extLst>
          </p:cNvPr>
          <p:cNvSpPr/>
          <p:nvPr/>
        </p:nvSpPr>
        <p:spPr>
          <a:xfrm>
            <a:off x="1101418" y="3949618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052A4-5F89-0E93-28C7-88DBBC0EB48B}"/>
              </a:ext>
            </a:extLst>
          </p:cNvPr>
          <p:cNvSpPr/>
          <p:nvPr/>
        </p:nvSpPr>
        <p:spPr>
          <a:xfrm>
            <a:off x="1101418" y="3690241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A7643-C142-2E86-57F7-CEC6622CA9BA}"/>
              </a:ext>
            </a:extLst>
          </p:cNvPr>
          <p:cNvSpPr/>
          <p:nvPr/>
        </p:nvSpPr>
        <p:spPr>
          <a:xfrm>
            <a:off x="1101418" y="5246503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2639E9-F35D-E7B0-2A2C-0A428260E998}"/>
              </a:ext>
            </a:extLst>
          </p:cNvPr>
          <p:cNvSpPr/>
          <p:nvPr/>
        </p:nvSpPr>
        <p:spPr>
          <a:xfrm>
            <a:off x="1101418" y="4987126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FBB132-0884-B804-8FA4-B364EB5BF286}"/>
              </a:ext>
            </a:extLst>
          </p:cNvPr>
          <p:cNvSpPr/>
          <p:nvPr/>
        </p:nvSpPr>
        <p:spPr>
          <a:xfrm>
            <a:off x="1101418" y="4727749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E407EB-9180-4DCC-5410-757073589591}"/>
              </a:ext>
            </a:extLst>
          </p:cNvPr>
          <p:cNvSpPr/>
          <p:nvPr/>
        </p:nvSpPr>
        <p:spPr>
          <a:xfrm>
            <a:off x="1101418" y="4468372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7C317A-2297-ED22-DD54-87726D088F14}"/>
              </a:ext>
            </a:extLst>
          </p:cNvPr>
          <p:cNvSpPr/>
          <p:nvPr/>
        </p:nvSpPr>
        <p:spPr>
          <a:xfrm>
            <a:off x="1101418" y="4208995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87840D-AFCE-7D8A-3C24-B561F563CD6B}"/>
              </a:ext>
            </a:extLst>
          </p:cNvPr>
          <p:cNvSpPr/>
          <p:nvPr/>
        </p:nvSpPr>
        <p:spPr>
          <a:xfrm>
            <a:off x="1101418" y="5505878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2AEB21-1587-3F14-593D-942A46C3A60B}"/>
              </a:ext>
            </a:extLst>
          </p:cNvPr>
          <p:cNvGrpSpPr/>
          <p:nvPr/>
        </p:nvGrpSpPr>
        <p:grpSpPr>
          <a:xfrm>
            <a:off x="2331058" y="3971453"/>
            <a:ext cx="3209192" cy="1397977"/>
            <a:chOff x="2644655" y="2631648"/>
            <a:chExt cx="3209192" cy="13979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98494C-B642-F3AE-F503-BAA13DAB7C84}"/>
                </a:ext>
              </a:extLst>
            </p:cNvPr>
            <p:cNvSpPr/>
            <p:nvPr/>
          </p:nvSpPr>
          <p:spPr>
            <a:xfrm>
              <a:off x="2644655" y="2631648"/>
              <a:ext cx="3209192" cy="139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61734EF-49AB-C2CA-31E8-BAAE7E6552E0}"/>
                </a:ext>
              </a:extLst>
            </p:cNvPr>
            <p:cNvSpPr/>
            <p:nvPr/>
          </p:nvSpPr>
          <p:spPr>
            <a:xfrm>
              <a:off x="3664562" y="3625179"/>
              <a:ext cx="808893" cy="2901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F82AD1-0F7A-ACEB-E2BF-3E8F358C3A56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24" y="2886406"/>
              <a:ext cx="763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F6967F-5638-FAD5-D640-218929F26E5C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029428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817658-7BB3-F07F-A43B-04C1854D21AF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45849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5FA9DA-0A05-4232-A0E9-6122C8E3BB77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172450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DD1C32-6262-17EB-8078-FB6AA47A476C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8581A4-460C-61FC-84B5-828866CB8035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151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A9BD48-A326-7D1C-55D5-F4DD12D389C8}"/>
                </a:ext>
              </a:extLst>
            </p:cNvPr>
            <p:cNvCxnSpPr>
              <a:cxnSpLocks/>
            </p:cNvCxnSpPr>
            <p:nvPr/>
          </p:nvCxnSpPr>
          <p:spPr>
            <a:xfrm>
              <a:off x="5501137" y="2886406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81009C7-7644-02B9-122B-0B6D0A2815EE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47" y="317245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9854ED1-E448-9067-3FC4-0683576E33F4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449114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F2E4C-E161-F545-BC0F-8790A1875818}"/>
                </a:ext>
              </a:extLst>
            </p:cNvPr>
            <p:cNvCxnSpPr>
              <a:cxnSpLocks/>
            </p:cNvCxnSpPr>
            <p:nvPr/>
          </p:nvCxnSpPr>
          <p:spPr>
            <a:xfrm>
              <a:off x="5081022" y="302942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ADEE61-4B59-9B76-BBEA-8CE327409BED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EB34440-0D4E-5C46-6FD2-D60626DBE3FE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591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FB16BC-257A-FFF5-B768-B82D80FF1EA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750983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005168-ACAF-DCA1-AF83-AAEE1FF584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402C8D0-1F94-A237-E6C8-2582F1879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F6D7A19-37C7-0C20-2218-9293CCC4F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EFD97F3-4C51-C8E8-EAE8-53CDEE938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D7638BF-A78E-1417-2A25-C0007879A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470E40B-F18C-BE40-C16E-82D967312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8C0CFAE-1372-F7D6-2AF4-8475A6CB6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9ADB1F3-C1C1-F7A5-1B0A-7052FE9F1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9A3389-AD64-8060-0342-D4FB319B94A9}"/>
                </a:ext>
              </a:extLst>
            </p:cNvPr>
            <p:cNvSpPr/>
            <p:nvPr/>
          </p:nvSpPr>
          <p:spPr>
            <a:xfrm>
              <a:off x="3873849" y="2835634"/>
              <a:ext cx="503074" cy="4486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1B45B5-B66B-56C7-7944-4CDCDE630F94}"/>
                </a:ext>
              </a:extLst>
            </p:cNvPr>
            <p:cNvCxnSpPr>
              <a:cxnSpLocks/>
            </p:cNvCxnSpPr>
            <p:nvPr/>
          </p:nvCxnSpPr>
          <p:spPr>
            <a:xfrm>
              <a:off x="4880832" y="2886406"/>
              <a:ext cx="0" cy="73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D1725A-3643-1CD9-1912-03AB8BA5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750983"/>
              <a:ext cx="0" cy="16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12D0021-52D4-048E-5430-B230379DFE2A}"/>
              </a:ext>
            </a:extLst>
          </p:cNvPr>
          <p:cNvSpPr/>
          <p:nvPr/>
        </p:nvSpPr>
        <p:spPr>
          <a:xfrm>
            <a:off x="639019" y="916400"/>
            <a:ext cx="5047227" cy="208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B96C0F-9183-E6EA-A313-AAB8C3AA40B0}"/>
              </a:ext>
            </a:extLst>
          </p:cNvPr>
          <p:cNvSpPr/>
          <p:nvPr/>
        </p:nvSpPr>
        <p:spPr>
          <a:xfrm>
            <a:off x="2206147" y="1089645"/>
            <a:ext cx="862759" cy="1627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B5A8D9E-E4D5-CB29-13A4-D4ACE2C4F122}"/>
              </a:ext>
            </a:extLst>
          </p:cNvPr>
          <p:cNvSpPr>
            <a:spLocks noChangeAspect="1"/>
          </p:cNvSpPr>
          <p:nvPr/>
        </p:nvSpPr>
        <p:spPr>
          <a:xfrm>
            <a:off x="2420614" y="140374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C663FBA-79CC-0C1C-144B-E5C30E40E7E1}"/>
              </a:ext>
            </a:extLst>
          </p:cNvPr>
          <p:cNvSpPr>
            <a:spLocks noChangeAspect="1"/>
          </p:cNvSpPr>
          <p:nvPr/>
        </p:nvSpPr>
        <p:spPr>
          <a:xfrm>
            <a:off x="2690643" y="140374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329023-8428-0E89-8AF6-A215276392DE}"/>
              </a:ext>
            </a:extLst>
          </p:cNvPr>
          <p:cNvSpPr>
            <a:spLocks noChangeAspect="1"/>
          </p:cNvSpPr>
          <p:nvPr/>
        </p:nvSpPr>
        <p:spPr>
          <a:xfrm>
            <a:off x="2420614" y="166805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98925B-CC78-CD6A-B5B2-37807D2CE735}"/>
              </a:ext>
            </a:extLst>
          </p:cNvPr>
          <p:cNvSpPr>
            <a:spLocks noChangeAspect="1"/>
          </p:cNvSpPr>
          <p:nvPr/>
        </p:nvSpPr>
        <p:spPr>
          <a:xfrm>
            <a:off x="2690643" y="166805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C1E40AD-B0B7-110B-050B-785CFAE550FC}"/>
              </a:ext>
            </a:extLst>
          </p:cNvPr>
          <p:cNvSpPr>
            <a:spLocks noChangeAspect="1"/>
          </p:cNvSpPr>
          <p:nvPr/>
        </p:nvSpPr>
        <p:spPr>
          <a:xfrm>
            <a:off x="2420614" y="193236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1448236-BB0F-8D99-C7C3-8279C3BB4CC5}"/>
              </a:ext>
            </a:extLst>
          </p:cNvPr>
          <p:cNvSpPr>
            <a:spLocks noChangeAspect="1"/>
          </p:cNvSpPr>
          <p:nvPr/>
        </p:nvSpPr>
        <p:spPr>
          <a:xfrm>
            <a:off x="2690643" y="193236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E85ED7C-BD54-4590-0E8A-4788B5F045E5}"/>
              </a:ext>
            </a:extLst>
          </p:cNvPr>
          <p:cNvSpPr>
            <a:spLocks noChangeAspect="1"/>
          </p:cNvSpPr>
          <p:nvPr/>
        </p:nvSpPr>
        <p:spPr>
          <a:xfrm>
            <a:off x="2420614" y="220699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34AD0FC-6274-1493-8661-73BFFD9BF127}"/>
              </a:ext>
            </a:extLst>
          </p:cNvPr>
          <p:cNvSpPr>
            <a:spLocks noChangeAspect="1"/>
          </p:cNvSpPr>
          <p:nvPr/>
        </p:nvSpPr>
        <p:spPr>
          <a:xfrm>
            <a:off x="2690643" y="220699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BBFD91-1FF9-F840-A274-006CD83898A1}"/>
              </a:ext>
            </a:extLst>
          </p:cNvPr>
          <p:cNvSpPr/>
          <p:nvPr/>
        </p:nvSpPr>
        <p:spPr>
          <a:xfrm>
            <a:off x="1785636" y="1443455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BB7359-9431-54C2-6B7A-94AB41151AF6}"/>
              </a:ext>
            </a:extLst>
          </p:cNvPr>
          <p:cNvSpPr/>
          <p:nvPr/>
        </p:nvSpPr>
        <p:spPr>
          <a:xfrm>
            <a:off x="1785636" y="1701607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97E26A2-92D0-36EA-5908-1A5DA1BF7E46}"/>
              </a:ext>
            </a:extLst>
          </p:cNvPr>
          <p:cNvSpPr/>
          <p:nvPr/>
        </p:nvSpPr>
        <p:spPr>
          <a:xfrm>
            <a:off x="1785636" y="1965913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8858D1F-8FF7-7235-6B9A-2DAF69E270A8}"/>
              </a:ext>
            </a:extLst>
          </p:cNvPr>
          <p:cNvSpPr/>
          <p:nvPr/>
        </p:nvSpPr>
        <p:spPr>
          <a:xfrm>
            <a:off x="1785636" y="2240551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ADE220-7339-0339-202B-37116410597D}"/>
              </a:ext>
            </a:extLst>
          </p:cNvPr>
          <p:cNvSpPr/>
          <p:nvPr/>
        </p:nvSpPr>
        <p:spPr>
          <a:xfrm>
            <a:off x="2951782" y="1433330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F11775-01FF-2A8D-185A-F95CC661B5F9}"/>
              </a:ext>
            </a:extLst>
          </p:cNvPr>
          <p:cNvSpPr/>
          <p:nvPr/>
        </p:nvSpPr>
        <p:spPr>
          <a:xfrm>
            <a:off x="2951782" y="1691482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55AC90C-0933-70F3-3DD4-C336601D0ED7}"/>
              </a:ext>
            </a:extLst>
          </p:cNvPr>
          <p:cNvSpPr/>
          <p:nvPr/>
        </p:nvSpPr>
        <p:spPr>
          <a:xfrm>
            <a:off x="2951782" y="1955788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CB83392-F83B-E3C1-8218-3A90EC09EBD4}"/>
              </a:ext>
            </a:extLst>
          </p:cNvPr>
          <p:cNvSpPr/>
          <p:nvPr/>
        </p:nvSpPr>
        <p:spPr>
          <a:xfrm>
            <a:off x="2951782" y="2230426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781341-B99C-BD29-C207-4C44ED492777}"/>
              </a:ext>
            </a:extLst>
          </p:cNvPr>
          <p:cNvSpPr>
            <a:spLocks noChangeAspect="1"/>
          </p:cNvSpPr>
          <p:nvPr/>
        </p:nvSpPr>
        <p:spPr>
          <a:xfrm>
            <a:off x="773356" y="496250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E5E91A-FF04-EB89-88BF-B7A9711FB7E0}"/>
              </a:ext>
            </a:extLst>
          </p:cNvPr>
          <p:cNvSpPr>
            <a:spLocks noChangeAspect="1"/>
          </p:cNvSpPr>
          <p:nvPr/>
        </p:nvSpPr>
        <p:spPr>
          <a:xfrm>
            <a:off x="773356" y="470313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608F19-36BB-6798-75A7-12728CAE2A16}"/>
              </a:ext>
            </a:extLst>
          </p:cNvPr>
          <p:cNvSpPr>
            <a:spLocks noChangeAspect="1"/>
          </p:cNvSpPr>
          <p:nvPr/>
        </p:nvSpPr>
        <p:spPr>
          <a:xfrm>
            <a:off x="773356" y="444375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16CCCB-36E9-DFC4-322F-CE93AE9C0208}"/>
              </a:ext>
            </a:extLst>
          </p:cNvPr>
          <p:cNvSpPr>
            <a:spLocks noChangeAspect="1"/>
          </p:cNvSpPr>
          <p:nvPr/>
        </p:nvSpPr>
        <p:spPr>
          <a:xfrm>
            <a:off x="773356" y="418437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2027F6-A365-EBCD-C315-1DF868835656}"/>
              </a:ext>
            </a:extLst>
          </p:cNvPr>
          <p:cNvSpPr>
            <a:spLocks noChangeAspect="1"/>
          </p:cNvSpPr>
          <p:nvPr/>
        </p:nvSpPr>
        <p:spPr>
          <a:xfrm>
            <a:off x="773356" y="392500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7C7CD2-E485-9339-4436-3A2D97B0F149}"/>
              </a:ext>
            </a:extLst>
          </p:cNvPr>
          <p:cNvSpPr>
            <a:spLocks noChangeAspect="1"/>
          </p:cNvSpPr>
          <p:nvPr/>
        </p:nvSpPr>
        <p:spPr>
          <a:xfrm>
            <a:off x="773356" y="366562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D83ADA-6946-0056-61AC-A087E8C7CC9C}"/>
              </a:ext>
            </a:extLst>
          </p:cNvPr>
          <p:cNvSpPr>
            <a:spLocks noChangeAspect="1"/>
          </p:cNvSpPr>
          <p:nvPr/>
        </p:nvSpPr>
        <p:spPr>
          <a:xfrm>
            <a:off x="740402" y="251349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C068D0-EA66-8985-6628-B4556CFDF45C}"/>
              </a:ext>
            </a:extLst>
          </p:cNvPr>
          <p:cNvSpPr>
            <a:spLocks noChangeAspect="1"/>
          </p:cNvSpPr>
          <p:nvPr/>
        </p:nvSpPr>
        <p:spPr>
          <a:xfrm>
            <a:off x="740402" y="277287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DDA2AA-C3F5-11EA-6569-BD2E5BD51C9B}"/>
              </a:ext>
            </a:extLst>
          </p:cNvPr>
          <p:cNvSpPr/>
          <p:nvPr/>
        </p:nvSpPr>
        <p:spPr>
          <a:xfrm>
            <a:off x="1068464" y="1241231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D6710-22AC-36D4-DD49-E475043E8A24}"/>
              </a:ext>
            </a:extLst>
          </p:cNvPr>
          <p:cNvSpPr/>
          <p:nvPr/>
        </p:nvSpPr>
        <p:spPr>
          <a:xfrm>
            <a:off x="1068464" y="981854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96999-DC02-67DC-9547-86721E751485}"/>
              </a:ext>
            </a:extLst>
          </p:cNvPr>
          <p:cNvSpPr/>
          <p:nvPr/>
        </p:nvSpPr>
        <p:spPr>
          <a:xfrm>
            <a:off x="1068464" y="2538116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CA61C1-F1AA-3F88-9B17-60EDC4057612}"/>
              </a:ext>
            </a:extLst>
          </p:cNvPr>
          <p:cNvSpPr/>
          <p:nvPr/>
        </p:nvSpPr>
        <p:spPr>
          <a:xfrm>
            <a:off x="1068464" y="2278739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1868BF-E1AE-8F66-A2B5-30CE2AF5D791}"/>
              </a:ext>
            </a:extLst>
          </p:cNvPr>
          <p:cNvSpPr/>
          <p:nvPr/>
        </p:nvSpPr>
        <p:spPr>
          <a:xfrm>
            <a:off x="1068464" y="2019362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0FAC39-37A8-2085-A40F-6FC9C200C6D5}"/>
              </a:ext>
            </a:extLst>
          </p:cNvPr>
          <p:cNvSpPr/>
          <p:nvPr/>
        </p:nvSpPr>
        <p:spPr>
          <a:xfrm>
            <a:off x="1068464" y="1759985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571D34-605B-C4CB-BC35-7EF9149F32E3}"/>
              </a:ext>
            </a:extLst>
          </p:cNvPr>
          <p:cNvSpPr/>
          <p:nvPr/>
        </p:nvSpPr>
        <p:spPr>
          <a:xfrm>
            <a:off x="1068464" y="1500608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D4F742-A2D5-B0B3-7A5F-55592912169C}"/>
              </a:ext>
            </a:extLst>
          </p:cNvPr>
          <p:cNvSpPr/>
          <p:nvPr/>
        </p:nvSpPr>
        <p:spPr>
          <a:xfrm>
            <a:off x="1068464" y="2797491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1CD43FE-AD83-7A4E-A9D8-967D188D5CD2}"/>
              </a:ext>
            </a:extLst>
          </p:cNvPr>
          <p:cNvSpPr>
            <a:spLocks noChangeAspect="1"/>
          </p:cNvSpPr>
          <p:nvPr/>
        </p:nvSpPr>
        <p:spPr>
          <a:xfrm>
            <a:off x="740402" y="225412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FD9E2-5BCD-31FD-DC08-C76F9307A794}"/>
              </a:ext>
            </a:extLst>
          </p:cNvPr>
          <p:cNvSpPr>
            <a:spLocks noChangeAspect="1"/>
          </p:cNvSpPr>
          <p:nvPr/>
        </p:nvSpPr>
        <p:spPr>
          <a:xfrm>
            <a:off x="740402" y="199474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84B6086-9339-B090-EFD7-FA60D68EB260}"/>
              </a:ext>
            </a:extLst>
          </p:cNvPr>
          <p:cNvSpPr>
            <a:spLocks noChangeAspect="1"/>
          </p:cNvSpPr>
          <p:nvPr/>
        </p:nvSpPr>
        <p:spPr>
          <a:xfrm>
            <a:off x="740402" y="173536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DBF52DB-86AD-04C9-B4B5-A53AD66E44C3}"/>
              </a:ext>
            </a:extLst>
          </p:cNvPr>
          <p:cNvSpPr>
            <a:spLocks noChangeAspect="1"/>
          </p:cNvSpPr>
          <p:nvPr/>
        </p:nvSpPr>
        <p:spPr>
          <a:xfrm>
            <a:off x="740402" y="147599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660ADE8-E01A-5946-AC70-D31C77CBE88C}"/>
              </a:ext>
            </a:extLst>
          </p:cNvPr>
          <p:cNvSpPr>
            <a:spLocks noChangeAspect="1"/>
          </p:cNvSpPr>
          <p:nvPr/>
        </p:nvSpPr>
        <p:spPr>
          <a:xfrm>
            <a:off x="740402" y="121661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DBABC21-603B-CC52-1ACF-805A818CAE4D}"/>
              </a:ext>
            </a:extLst>
          </p:cNvPr>
          <p:cNvSpPr>
            <a:spLocks noChangeAspect="1"/>
          </p:cNvSpPr>
          <p:nvPr/>
        </p:nvSpPr>
        <p:spPr>
          <a:xfrm>
            <a:off x="740402" y="95723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9F021E6-FB26-1848-0176-8976885F7D18}"/>
              </a:ext>
            </a:extLst>
          </p:cNvPr>
          <p:cNvSpPr/>
          <p:nvPr/>
        </p:nvSpPr>
        <p:spPr>
          <a:xfrm>
            <a:off x="6329540" y="3659306"/>
            <a:ext cx="5047227" cy="208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F70AB0-7DB9-F6DA-E195-58BBE8679D8A}"/>
              </a:ext>
            </a:extLst>
          </p:cNvPr>
          <p:cNvSpPr/>
          <p:nvPr/>
        </p:nvSpPr>
        <p:spPr>
          <a:xfrm>
            <a:off x="8979823" y="3841543"/>
            <a:ext cx="862759" cy="1627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7A74C71-F2E6-851F-43F2-50A78E48794B}"/>
              </a:ext>
            </a:extLst>
          </p:cNvPr>
          <p:cNvSpPr>
            <a:spLocks noChangeAspect="1"/>
          </p:cNvSpPr>
          <p:nvPr/>
        </p:nvSpPr>
        <p:spPr>
          <a:xfrm>
            <a:off x="11097987" y="526656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F4114A6-EF87-81A8-2B01-FCAB34376EBE}"/>
              </a:ext>
            </a:extLst>
          </p:cNvPr>
          <p:cNvSpPr>
            <a:spLocks noChangeAspect="1"/>
          </p:cNvSpPr>
          <p:nvPr/>
        </p:nvSpPr>
        <p:spPr>
          <a:xfrm>
            <a:off x="11097987" y="552594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CD14E-0787-79FB-57F5-95552BA9C742}"/>
              </a:ext>
            </a:extLst>
          </p:cNvPr>
          <p:cNvSpPr/>
          <p:nvPr/>
        </p:nvSpPr>
        <p:spPr>
          <a:xfrm>
            <a:off x="10369756" y="5273384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15AEFD-6AB3-7BD9-71CB-942D84593C4E}"/>
              </a:ext>
            </a:extLst>
          </p:cNvPr>
          <p:cNvSpPr/>
          <p:nvPr/>
        </p:nvSpPr>
        <p:spPr>
          <a:xfrm>
            <a:off x="10369756" y="5529792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B0A56E-CDF2-B9D6-3BBB-6A4326B512DE}"/>
              </a:ext>
            </a:extLst>
          </p:cNvPr>
          <p:cNvSpPr/>
          <p:nvPr/>
        </p:nvSpPr>
        <p:spPr>
          <a:xfrm>
            <a:off x="10369756" y="3991334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BB2590-0D49-36BF-E5C1-996BCB9DDB26}"/>
              </a:ext>
            </a:extLst>
          </p:cNvPr>
          <p:cNvSpPr/>
          <p:nvPr/>
        </p:nvSpPr>
        <p:spPr>
          <a:xfrm>
            <a:off x="10369756" y="4247744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25BF9F-598C-14BE-6672-3F6A402C3A38}"/>
              </a:ext>
            </a:extLst>
          </p:cNvPr>
          <p:cNvSpPr/>
          <p:nvPr/>
        </p:nvSpPr>
        <p:spPr>
          <a:xfrm>
            <a:off x="10369756" y="4504154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1790D93-66B4-AF11-6FA0-1C505E344BCF}"/>
              </a:ext>
            </a:extLst>
          </p:cNvPr>
          <p:cNvSpPr/>
          <p:nvPr/>
        </p:nvSpPr>
        <p:spPr>
          <a:xfrm>
            <a:off x="10369756" y="4760564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978E231-0CAE-F63C-42C9-AF4887E8AE76}"/>
              </a:ext>
            </a:extLst>
          </p:cNvPr>
          <p:cNvSpPr/>
          <p:nvPr/>
        </p:nvSpPr>
        <p:spPr>
          <a:xfrm>
            <a:off x="10369756" y="5016974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7C690D2-FED4-5861-9064-88F482070AA6}"/>
              </a:ext>
            </a:extLst>
          </p:cNvPr>
          <p:cNvSpPr/>
          <p:nvPr/>
        </p:nvSpPr>
        <p:spPr>
          <a:xfrm>
            <a:off x="10369756" y="3734924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DA5192D-28D7-8758-450B-88B0BA2709A9}"/>
              </a:ext>
            </a:extLst>
          </p:cNvPr>
          <p:cNvGrpSpPr/>
          <p:nvPr/>
        </p:nvGrpSpPr>
        <p:grpSpPr>
          <a:xfrm rot="10800000">
            <a:off x="6469312" y="3981830"/>
            <a:ext cx="3209192" cy="1397977"/>
            <a:chOff x="2644655" y="2631648"/>
            <a:chExt cx="3209192" cy="13979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2D4088B-DF8B-3806-99EA-C0716F69165B}"/>
                </a:ext>
              </a:extLst>
            </p:cNvPr>
            <p:cNvSpPr/>
            <p:nvPr/>
          </p:nvSpPr>
          <p:spPr>
            <a:xfrm>
              <a:off x="2644655" y="2631648"/>
              <a:ext cx="3209192" cy="139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A022BEF5-46E3-4423-0C6D-1855C0F6C9B3}"/>
                </a:ext>
              </a:extLst>
            </p:cNvPr>
            <p:cNvSpPr/>
            <p:nvPr/>
          </p:nvSpPr>
          <p:spPr>
            <a:xfrm>
              <a:off x="3664562" y="3625179"/>
              <a:ext cx="808893" cy="2901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F454BEC-1415-DFD3-3817-1AD214A0A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24" y="2886406"/>
              <a:ext cx="763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3BB6B48-6E42-4436-800D-E3A4DB5FC91F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029428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666A81E-C99C-C4A9-46FA-0FF7901C1CF1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45849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312A1A8-D8BF-ACA9-93E4-DF2713E7078C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172450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64B814A-C78C-F302-6105-8EBD35A9CA88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B624910-307B-BC37-AD0D-BB8A4572181F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151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CA48A73-3552-E8F6-6465-C0D4C800A411}"/>
                </a:ext>
              </a:extLst>
            </p:cNvPr>
            <p:cNvCxnSpPr>
              <a:cxnSpLocks/>
            </p:cNvCxnSpPr>
            <p:nvPr/>
          </p:nvCxnSpPr>
          <p:spPr>
            <a:xfrm>
              <a:off x="5501137" y="2886406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C0B8FB7-3FA5-F8D9-4082-85E47381A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47" y="317245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00404FD-4E70-C4BE-4938-4F18C5B9F108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449114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F473A2-08DF-D01F-FF52-F83867A8B225}"/>
                </a:ext>
              </a:extLst>
            </p:cNvPr>
            <p:cNvCxnSpPr>
              <a:cxnSpLocks/>
            </p:cNvCxnSpPr>
            <p:nvPr/>
          </p:nvCxnSpPr>
          <p:spPr>
            <a:xfrm>
              <a:off x="5081022" y="302942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A423C2B-65CF-BBB2-F184-F95DCE9685AB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3E28DFA-A2D9-F8BA-9D8D-8533D9868D8C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591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31950D5-DC84-5CC5-1A0D-DF2CFEAB702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750983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88B3951-6B1D-74E0-54C6-5BCFE9305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4ACF77-BA9A-6216-BAF5-372C0231F9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DA4164A-6DD9-29DE-FD3B-7528B430F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60108C9-1F12-35D5-9CB2-9496E85ED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10B6864-FC1D-F9E3-1374-23753FA49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EC1199D-94AE-BC96-5E85-34279DF2F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90A5609-FE2E-119B-E34E-C8A79A1A3F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0060D7F-CF7D-7D8F-7B06-5571A0D3A8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8AA2157-2B92-1117-08BF-B9FB401439DB}"/>
                </a:ext>
              </a:extLst>
            </p:cNvPr>
            <p:cNvSpPr/>
            <p:nvPr/>
          </p:nvSpPr>
          <p:spPr>
            <a:xfrm>
              <a:off x="3873849" y="2835634"/>
              <a:ext cx="503074" cy="4486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A775AE-E54E-9D84-F555-EAEEDD4621A7}"/>
                </a:ext>
              </a:extLst>
            </p:cNvPr>
            <p:cNvCxnSpPr>
              <a:cxnSpLocks/>
            </p:cNvCxnSpPr>
            <p:nvPr/>
          </p:nvCxnSpPr>
          <p:spPr>
            <a:xfrm>
              <a:off x="4880832" y="2886406"/>
              <a:ext cx="0" cy="73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ACE1BB5-1C3B-712E-66A8-8689F70265CA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750983"/>
              <a:ext cx="0" cy="16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DBBB87B7-B773-6395-4B5E-52F71C1E4200}"/>
              </a:ext>
            </a:extLst>
          </p:cNvPr>
          <p:cNvSpPr>
            <a:spLocks noChangeAspect="1"/>
          </p:cNvSpPr>
          <p:nvPr/>
        </p:nvSpPr>
        <p:spPr>
          <a:xfrm>
            <a:off x="11097987" y="500719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8A6B41E-1900-1F2C-8CAA-1F5721562603}"/>
              </a:ext>
            </a:extLst>
          </p:cNvPr>
          <p:cNvSpPr>
            <a:spLocks noChangeAspect="1"/>
          </p:cNvSpPr>
          <p:nvPr/>
        </p:nvSpPr>
        <p:spPr>
          <a:xfrm>
            <a:off x="11097987" y="474781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A6D7348-F86D-07D0-13AE-006F42DF8E0A}"/>
              </a:ext>
            </a:extLst>
          </p:cNvPr>
          <p:cNvSpPr>
            <a:spLocks noChangeAspect="1"/>
          </p:cNvSpPr>
          <p:nvPr/>
        </p:nvSpPr>
        <p:spPr>
          <a:xfrm>
            <a:off x="11097987" y="448843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FAE361C-0E97-DABC-7C8E-F184C03A03BD}"/>
              </a:ext>
            </a:extLst>
          </p:cNvPr>
          <p:cNvSpPr>
            <a:spLocks noChangeAspect="1"/>
          </p:cNvSpPr>
          <p:nvPr/>
        </p:nvSpPr>
        <p:spPr>
          <a:xfrm>
            <a:off x="11097987" y="422906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4C1E863-74B3-D6F1-EBF1-471E5CE6A8C7}"/>
              </a:ext>
            </a:extLst>
          </p:cNvPr>
          <p:cNvSpPr>
            <a:spLocks noChangeAspect="1"/>
          </p:cNvSpPr>
          <p:nvPr/>
        </p:nvSpPr>
        <p:spPr>
          <a:xfrm>
            <a:off x="11097987" y="396968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25CEE86-3EA1-53AE-1CD7-1BC113A3E765}"/>
              </a:ext>
            </a:extLst>
          </p:cNvPr>
          <p:cNvSpPr>
            <a:spLocks noChangeAspect="1"/>
          </p:cNvSpPr>
          <p:nvPr/>
        </p:nvSpPr>
        <p:spPr>
          <a:xfrm>
            <a:off x="11097987" y="37103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41D635D-6F9F-4CDD-6164-78C443852801}"/>
              </a:ext>
            </a:extLst>
          </p:cNvPr>
          <p:cNvSpPr/>
          <p:nvPr/>
        </p:nvSpPr>
        <p:spPr>
          <a:xfrm>
            <a:off x="6329540" y="927602"/>
            <a:ext cx="5047227" cy="208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392414F-9B55-8CDA-32EE-5F7E465F88A3}"/>
              </a:ext>
            </a:extLst>
          </p:cNvPr>
          <p:cNvSpPr/>
          <p:nvPr/>
        </p:nvSpPr>
        <p:spPr>
          <a:xfrm>
            <a:off x="8883997" y="1220544"/>
            <a:ext cx="862759" cy="1627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829A2AF-1DA1-08ED-8B04-9956C5F98E24}"/>
              </a:ext>
            </a:extLst>
          </p:cNvPr>
          <p:cNvSpPr>
            <a:spLocks noChangeAspect="1"/>
          </p:cNvSpPr>
          <p:nvPr/>
        </p:nvSpPr>
        <p:spPr>
          <a:xfrm>
            <a:off x="11097987" y="253486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B178A75-2608-B040-210E-18210E5ED242}"/>
              </a:ext>
            </a:extLst>
          </p:cNvPr>
          <p:cNvSpPr>
            <a:spLocks noChangeAspect="1"/>
          </p:cNvSpPr>
          <p:nvPr/>
        </p:nvSpPr>
        <p:spPr>
          <a:xfrm>
            <a:off x="11097987" y="279423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578E86-CA42-C6E7-39EC-7081AC67E287}"/>
              </a:ext>
            </a:extLst>
          </p:cNvPr>
          <p:cNvSpPr/>
          <p:nvPr/>
        </p:nvSpPr>
        <p:spPr>
          <a:xfrm>
            <a:off x="10369756" y="2541680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19103C-0B71-B02D-086F-7B4C829FBA3B}"/>
              </a:ext>
            </a:extLst>
          </p:cNvPr>
          <p:cNvSpPr/>
          <p:nvPr/>
        </p:nvSpPr>
        <p:spPr>
          <a:xfrm>
            <a:off x="10369756" y="2798088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9F79AF3-360F-2DEA-D634-D850A703E8F6}"/>
              </a:ext>
            </a:extLst>
          </p:cNvPr>
          <p:cNvSpPr/>
          <p:nvPr/>
        </p:nvSpPr>
        <p:spPr>
          <a:xfrm>
            <a:off x="10369756" y="1259630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A13CB6E-FF6A-1888-2607-819603F2FE8D}"/>
              </a:ext>
            </a:extLst>
          </p:cNvPr>
          <p:cNvSpPr/>
          <p:nvPr/>
        </p:nvSpPr>
        <p:spPr>
          <a:xfrm>
            <a:off x="10369756" y="1516040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A108BB7-6E07-28C4-11CF-4F2512AD97F1}"/>
              </a:ext>
            </a:extLst>
          </p:cNvPr>
          <p:cNvSpPr/>
          <p:nvPr/>
        </p:nvSpPr>
        <p:spPr>
          <a:xfrm>
            <a:off x="10369756" y="1772450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FFDD187-3A4E-D343-050B-223B3939302B}"/>
              </a:ext>
            </a:extLst>
          </p:cNvPr>
          <p:cNvSpPr/>
          <p:nvPr/>
        </p:nvSpPr>
        <p:spPr>
          <a:xfrm>
            <a:off x="10369756" y="2028860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5C594E0-9820-FAFA-8FAB-D67FD6686A5A}"/>
              </a:ext>
            </a:extLst>
          </p:cNvPr>
          <p:cNvSpPr/>
          <p:nvPr/>
        </p:nvSpPr>
        <p:spPr>
          <a:xfrm>
            <a:off x="10369756" y="2285270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E66220B-3CEE-D74C-4F3F-C5E4228A2C58}"/>
              </a:ext>
            </a:extLst>
          </p:cNvPr>
          <p:cNvSpPr/>
          <p:nvPr/>
        </p:nvSpPr>
        <p:spPr>
          <a:xfrm>
            <a:off x="10369756" y="1003220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6DD7BA3-CF88-FF25-CF82-DB7AA802F13E}"/>
              </a:ext>
            </a:extLst>
          </p:cNvPr>
          <p:cNvSpPr>
            <a:spLocks noChangeAspect="1"/>
          </p:cNvSpPr>
          <p:nvPr/>
        </p:nvSpPr>
        <p:spPr>
          <a:xfrm>
            <a:off x="11097987" y="227548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E2D87785-C7C7-8CE2-FF0F-A958F88FED5C}"/>
              </a:ext>
            </a:extLst>
          </p:cNvPr>
          <p:cNvSpPr>
            <a:spLocks noChangeAspect="1"/>
          </p:cNvSpPr>
          <p:nvPr/>
        </p:nvSpPr>
        <p:spPr>
          <a:xfrm>
            <a:off x="11097987" y="201611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A97210A-A93D-3CED-840C-E3E5A44987E3}"/>
              </a:ext>
            </a:extLst>
          </p:cNvPr>
          <p:cNvSpPr>
            <a:spLocks noChangeAspect="1"/>
          </p:cNvSpPr>
          <p:nvPr/>
        </p:nvSpPr>
        <p:spPr>
          <a:xfrm>
            <a:off x="11097987" y="175673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15583C5-7E0E-3B8A-4FCE-99C21B9C194A}"/>
              </a:ext>
            </a:extLst>
          </p:cNvPr>
          <p:cNvSpPr>
            <a:spLocks noChangeAspect="1"/>
          </p:cNvSpPr>
          <p:nvPr/>
        </p:nvSpPr>
        <p:spPr>
          <a:xfrm>
            <a:off x="11097987" y="14973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A7C359E-7B71-98B7-76E5-9C85AF7C7043}"/>
              </a:ext>
            </a:extLst>
          </p:cNvPr>
          <p:cNvSpPr>
            <a:spLocks noChangeAspect="1"/>
          </p:cNvSpPr>
          <p:nvPr/>
        </p:nvSpPr>
        <p:spPr>
          <a:xfrm>
            <a:off x="11097987" y="123797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AFA105B-C87B-2F61-F39E-A868B7376F8B}"/>
              </a:ext>
            </a:extLst>
          </p:cNvPr>
          <p:cNvSpPr>
            <a:spLocks noChangeAspect="1"/>
          </p:cNvSpPr>
          <p:nvPr/>
        </p:nvSpPr>
        <p:spPr>
          <a:xfrm>
            <a:off x="11097987" y="97860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99F141DD-7B81-11C9-C010-8F85CC68A75F}"/>
              </a:ext>
            </a:extLst>
          </p:cNvPr>
          <p:cNvSpPr>
            <a:spLocks noChangeAspect="1"/>
          </p:cNvSpPr>
          <p:nvPr/>
        </p:nvSpPr>
        <p:spPr>
          <a:xfrm>
            <a:off x="9120893" y="152502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8ECF62E-6202-08DE-D266-4D6F98848D25}"/>
              </a:ext>
            </a:extLst>
          </p:cNvPr>
          <p:cNvSpPr>
            <a:spLocks noChangeAspect="1"/>
          </p:cNvSpPr>
          <p:nvPr/>
        </p:nvSpPr>
        <p:spPr>
          <a:xfrm>
            <a:off x="9390922" y="152502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1BFAD5A8-9C34-29F4-6DED-218FCDE24F6F}"/>
              </a:ext>
            </a:extLst>
          </p:cNvPr>
          <p:cNvSpPr>
            <a:spLocks noChangeAspect="1"/>
          </p:cNvSpPr>
          <p:nvPr/>
        </p:nvSpPr>
        <p:spPr>
          <a:xfrm>
            <a:off x="9120893" y="178933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05A09CD-2549-0F83-BBA8-8BDBA769DAD6}"/>
              </a:ext>
            </a:extLst>
          </p:cNvPr>
          <p:cNvSpPr>
            <a:spLocks noChangeAspect="1"/>
          </p:cNvSpPr>
          <p:nvPr/>
        </p:nvSpPr>
        <p:spPr>
          <a:xfrm>
            <a:off x="9390922" y="178933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06143DF-2DF6-7253-B557-3F655ED2901C}"/>
              </a:ext>
            </a:extLst>
          </p:cNvPr>
          <p:cNvSpPr>
            <a:spLocks noChangeAspect="1"/>
          </p:cNvSpPr>
          <p:nvPr/>
        </p:nvSpPr>
        <p:spPr>
          <a:xfrm>
            <a:off x="9120893" y="205363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F369856-3EBA-C112-FDDD-9933C1070C1A}"/>
              </a:ext>
            </a:extLst>
          </p:cNvPr>
          <p:cNvSpPr>
            <a:spLocks noChangeAspect="1"/>
          </p:cNvSpPr>
          <p:nvPr/>
        </p:nvSpPr>
        <p:spPr>
          <a:xfrm>
            <a:off x="9390922" y="205363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86C1CB6-A606-8CE6-C251-6B52ECE90A53}"/>
              </a:ext>
            </a:extLst>
          </p:cNvPr>
          <p:cNvSpPr>
            <a:spLocks noChangeAspect="1"/>
          </p:cNvSpPr>
          <p:nvPr/>
        </p:nvSpPr>
        <p:spPr>
          <a:xfrm>
            <a:off x="9120893" y="232827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43C4054-94C4-2477-4D3C-8815ED488445}"/>
              </a:ext>
            </a:extLst>
          </p:cNvPr>
          <p:cNvSpPr>
            <a:spLocks noChangeAspect="1"/>
          </p:cNvSpPr>
          <p:nvPr/>
        </p:nvSpPr>
        <p:spPr>
          <a:xfrm>
            <a:off x="9390922" y="232827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80E8CFA-777F-511E-C77D-7F56BD4C2DEC}"/>
              </a:ext>
            </a:extLst>
          </p:cNvPr>
          <p:cNvSpPr/>
          <p:nvPr/>
        </p:nvSpPr>
        <p:spPr>
          <a:xfrm>
            <a:off x="9661795" y="2372311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25E0F76-2B4D-521E-77BD-C1101BC43365}"/>
              </a:ext>
            </a:extLst>
          </p:cNvPr>
          <p:cNvSpPr/>
          <p:nvPr/>
        </p:nvSpPr>
        <p:spPr>
          <a:xfrm>
            <a:off x="9661795" y="2085780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E350034-2A15-FC8F-3331-7F01BC2552D0}"/>
              </a:ext>
            </a:extLst>
          </p:cNvPr>
          <p:cNvSpPr/>
          <p:nvPr/>
        </p:nvSpPr>
        <p:spPr>
          <a:xfrm>
            <a:off x="9661795" y="1799250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B10E0A9-B977-239E-2BBB-E41ADE03E46B}"/>
              </a:ext>
            </a:extLst>
          </p:cNvPr>
          <p:cNvSpPr/>
          <p:nvPr/>
        </p:nvSpPr>
        <p:spPr>
          <a:xfrm>
            <a:off x="9661795" y="1512720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333D0CE-5841-9745-D4A4-5FFD956096CE}"/>
              </a:ext>
            </a:extLst>
          </p:cNvPr>
          <p:cNvSpPr/>
          <p:nvPr/>
        </p:nvSpPr>
        <p:spPr>
          <a:xfrm>
            <a:off x="8490981" y="2390214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EA0C9F5-6BA8-6C7D-C04F-5228245A2B4C}"/>
              </a:ext>
            </a:extLst>
          </p:cNvPr>
          <p:cNvSpPr/>
          <p:nvPr/>
        </p:nvSpPr>
        <p:spPr>
          <a:xfrm>
            <a:off x="8490981" y="1505907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16E5436-1DF0-BE1E-9C71-ADE81DDCC9A6}"/>
              </a:ext>
            </a:extLst>
          </p:cNvPr>
          <p:cNvSpPr/>
          <p:nvPr/>
        </p:nvSpPr>
        <p:spPr>
          <a:xfrm>
            <a:off x="8490981" y="1800676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FF34D27-929C-11CF-DB1D-A46B87148F56}"/>
              </a:ext>
            </a:extLst>
          </p:cNvPr>
          <p:cNvSpPr/>
          <p:nvPr/>
        </p:nvSpPr>
        <p:spPr>
          <a:xfrm>
            <a:off x="8490981" y="2095445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412502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6E997-6413-4E91-E6A6-9882AC419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4725E84C-E4DC-D3EE-35E7-7E08C0314106}"/>
              </a:ext>
            </a:extLst>
          </p:cNvPr>
          <p:cNvSpPr/>
          <p:nvPr/>
        </p:nvSpPr>
        <p:spPr>
          <a:xfrm>
            <a:off x="690740" y="3713734"/>
            <a:ext cx="5047227" cy="208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96B1E6F-CC00-C7E7-1064-428807B030EA}"/>
              </a:ext>
            </a:extLst>
          </p:cNvPr>
          <p:cNvSpPr/>
          <p:nvPr/>
        </p:nvSpPr>
        <p:spPr>
          <a:xfrm>
            <a:off x="3341023" y="3895971"/>
            <a:ext cx="862759" cy="1627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912FB4D-5F17-BBC0-9E9E-092F13065659}"/>
              </a:ext>
            </a:extLst>
          </p:cNvPr>
          <p:cNvSpPr>
            <a:spLocks noChangeAspect="1"/>
          </p:cNvSpPr>
          <p:nvPr/>
        </p:nvSpPr>
        <p:spPr>
          <a:xfrm>
            <a:off x="5459187" y="532099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C1281FF-C622-83B1-E1DC-9FD649FD5D5B}"/>
              </a:ext>
            </a:extLst>
          </p:cNvPr>
          <p:cNvSpPr>
            <a:spLocks noChangeAspect="1"/>
          </p:cNvSpPr>
          <p:nvPr/>
        </p:nvSpPr>
        <p:spPr>
          <a:xfrm>
            <a:off x="5459187" y="558037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491C462-7A1D-7993-23C8-6D7802668A34}"/>
              </a:ext>
            </a:extLst>
          </p:cNvPr>
          <p:cNvSpPr/>
          <p:nvPr/>
        </p:nvSpPr>
        <p:spPr>
          <a:xfrm>
            <a:off x="4730956" y="5327812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0293A5-311D-AE68-AD67-4D312A435412}"/>
              </a:ext>
            </a:extLst>
          </p:cNvPr>
          <p:cNvSpPr/>
          <p:nvPr/>
        </p:nvSpPr>
        <p:spPr>
          <a:xfrm>
            <a:off x="4730956" y="5584220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100A203-8187-9397-0C9B-AF7DD65347D5}"/>
              </a:ext>
            </a:extLst>
          </p:cNvPr>
          <p:cNvSpPr/>
          <p:nvPr/>
        </p:nvSpPr>
        <p:spPr>
          <a:xfrm>
            <a:off x="4730956" y="4045762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702426F-EA3B-4EFD-0934-9B8E03E82B7A}"/>
              </a:ext>
            </a:extLst>
          </p:cNvPr>
          <p:cNvSpPr/>
          <p:nvPr/>
        </p:nvSpPr>
        <p:spPr>
          <a:xfrm>
            <a:off x="4730956" y="4302172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81501F5-6FBB-3349-7E20-9EBFA1777C42}"/>
              </a:ext>
            </a:extLst>
          </p:cNvPr>
          <p:cNvSpPr/>
          <p:nvPr/>
        </p:nvSpPr>
        <p:spPr>
          <a:xfrm>
            <a:off x="4730956" y="4558582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099841-3967-CF55-E3E3-63E44DB0E4DA}"/>
              </a:ext>
            </a:extLst>
          </p:cNvPr>
          <p:cNvSpPr/>
          <p:nvPr/>
        </p:nvSpPr>
        <p:spPr>
          <a:xfrm>
            <a:off x="4730956" y="4814992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28CDE33-2AC0-53D6-93EF-F2B8C6207DB9}"/>
              </a:ext>
            </a:extLst>
          </p:cNvPr>
          <p:cNvSpPr/>
          <p:nvPr/>
        </p:nvSpPr>
        <p:spPr>
          <a:xfrm>
            <a:off x="4730956" y="5071402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D34F52-A376-4E3D-A854-26337E517823}"/>
              </a:ext>
            </a:extLst>
          </p:cNvPr>
          <p:cNvSpPr/>
          <p:nvPr/>
        </p:nvSpPr>
        <p:spPr>
          <a:xfrm>
            <a:off x="4730956" y="3789352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C05061-93A3-1FC8-2B11-47B7BAEDB4C4}"/>
              </a:ext>
            </a:extLst>
          </p:cNvPr>
          <p:cNvGrpSpPr/>
          <p:nvPr/>
        </p:nvGrpSpPr>
        <p:grpSpPr>
          <a:xfrm rot="10800000">
            <a:off x="830512" y="4036258"/>
            <a:ext cx="3209192" cy="1397977"/>
            <a:chOff x="2644655" y="2631648"/>
            <a:chExt cx="3209192" cy="13979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BB846AA-CDFA-FA3F-D128-A6BD0DA0F018}"/>
                </a:ext>
              </a:extLst>
            </p:cNvPr>
            <p:cNvSpPr/>
            <p:nvPr/>
          </p:nvSpPr>
          <p:spPr>
            <a:xfrm>
              <a:off x="2644655" y="2631648"/>
              <a:ext cx="3209192" cy="139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136018BA-3C4A-280F-FDE7-93B032D07B41}"/>
                </a:ext>
              </a:extLst>
            </p:cNvPr>
            <p:cNvSpPr/>
            <p:nvPr/>
          </p:nvSpPr>
          <p:spPr>
            <a:xfrm>
              <a:off x="3664562" y="3625179"/>
              <a:ext cx="808893" cy="2901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7FDEE64-E8DE-7E9F-8CCE-861700731F8D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24" y="2886406"/>
              <a:ext cx="763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052B7CD-E958-0C6C-7DAA-6EF3438ED835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029428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6AF2E9C-D28E-A92A-1F32-00002DE85DAF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45849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161CF7-637E-E0A0-50F3-3C46CF93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172450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2C19DC-4A22-677E-86CE-1EEDD7C8F817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3C29A32-1558-7F74-765B-682A77DA2419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1514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B6F5F10-7770-716A-7D88-AA46745BC7EE}"/>
                </a:ext>
              </a:extLst>
            </p:cNvPr>
            <p:cNvCxnSpPr>
              <a:cxnSpLocks/>
            </p:cNvCxnSpPr>
            <p:nvPr/>
          </p:nvCxnSpPr>
          <p:spPr>
            <a:xfrm>
              <a:off x="5501137" y="2886406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2300DE-FEF9-2610-FB36-B6935A6B9775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47" y="317245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5639A65-DDE4-3014-F799-8ACD8244EBF0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449114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3E43B49-2E25-AA4A-511E-69C5615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081022" y="302942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F38F8BA-8DA4-488A-FA5F-42C075C01338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315472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F364CEA-7C64-913B-419F-8648A071AD3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60591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24C19D1-7E3E-FB04-1517-04B249F4F6E2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89" y="3750983"/>
              <a:ext cx="423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B6924A0-693A-1B93-F6E3-98B961739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1C716F9-D0FA-EFBF-2431-7126240E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70640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66506-5C92-4E51-3EDD-FB55BB840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29C2439-9755-0125-21A6-5D2C72BB02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297071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94A9155-76F0-4C17-C07D-9A511C7FF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19CD050-6A04-FD72-479F-B4E2A6EC6F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235018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209F549-FCF2-C1FC-E476-55F73F8E6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6411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BB45564-3E1D-F0B8-FD2E-2A988E0A27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440" y="350965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374C162-1EE9-6FBD-4A45-6F37714D812A}"/>
                </a:ext>
              </a:extLst>
            </p:cNvPr>
            <p:cNvSpPr/>
            <p:nvPr/>
          </p:nvSpPr>
          <p:spPr>
            <a:xfrm>
              <a:off x="3873849" y="2835634"/>
              <a:ext cx="503074" cy="4486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4F9BC9C-989C-D9F3-4CAE-D10058382913}"/>
                </a:ext>
              </a:extLst>
            </p:cNvPr>
            <p:cNvCxnSpPr>
              <a:cxnSpLocks/>
            </p:cNvCxnSpPr>
            <p:nvPr/>
          </p:nvCxnSpPr>
          <p:spPr>
            <a:xfrm>
              <a:off x="4880832" y="2886406"/>
              <a:ext cx="0" cy="73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8303CED-FDA1-21A7-5B19-AA2B59F07B78}"/>
                </a:ext>
              </a:extLst>
            </p:cNvPr>
            <p:cNvCxnSpPr>
              <a:cxnSpLocks/>
            </p:cNvCxnSpPr>
            <p:nvPr/>
          </p:nvCxnSpPr>
          <p:spPr>
            <a:xfrm>
              <a:off x="5489415" y="3750983"/>
              <a:ext cx="0" cy="164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AE5F5668-967F-80D7-2EED-857EF79F6FEF}"/>
              </a:ext>
            </a:extLst>
          </p:cNvPr>
          <p:cNvSpPr>
            <a:spLocks noChangeAspect="1"/>
          </p:cNvSpPr>
          <p:nvPr/>
        </p:nvSpPr>
        <p:spPr>
          <a:xfrm>
            <a:off x="5459187" y="506161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47E24D8-4730-A744-9BC3-610210FCEF3C}"/>
              </a:ext>
            </a:extLst>
          </p:cNvPr>
          <p:cNvSpPr>
            <a:spLocks noChangeAspect="1"/>
          </p:cNvSpPr>
          <p:nvPr/>
        </p:nvSpPr>
        <p:spPr>
          <a:xfrm>
            <a:off x="5459187" y="480224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80051DF-81BD-CC95-5BEA-2E148FD7D720}"/>
              </a:ext>
            </a:extLst>
          </p:cNvPr>
          <p:cNvSpPr>
            <a:spLocks noChangeAspect="1"/>
          </p:cNvSpPr>
          <p:nvPr/>
        </p:nvSpPr>
        <p:spPr>
          <a:xfrm>
            <a:off x="5459187" y="454286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46B0AB4-1768-6CC8-E814-AF8F99387BE0}"/>
              </a:ext>
            </a:extLst>
          </p:cNvPr>
          <p:cNvSpPr>
            <a:spLocks noChangeAspect="1"/>
          </p:cNvSpPr>
          <p:nvPr/>
        </p:nvSpPr>
        <p:spPr>
          <a:xfrm>
            <a:off x="5459187" y="428348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87EB2C6-E6F0-DB34-EA57-77F4F4B9C1B0}"/>
              </a:ext>
            </a:extLst>
          </p:cNvPr>
          <p:cNvSpPr>
            <a:spLocks noChangeAspect="1"/>
          </p:cNvSpPr>
          <p:nvPr/>
        </p:nvSpPr>
        <p:spPr>
          <a:xfrm>
            <a:off x="5459187" y="402411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E26499D-CD17-50F8-DE2C-4711C800ADCD}"/>
              </a:ext>
            </a:extLst>
          </p:cNvPr>
          <p:cNvSpPr>
            <a:spLocks noChangeAspect="1"/>
          </p:cNvSpPr>
          <p:nvPr/>
        </p:nvSpPr>
        <p:spPr>
          <a:xfrm>
            <a:off x="5459187" y="376473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0616D5D-9CB4-1A16-266D-3AF453A6ECB0}"/>
              </a:ext>
            </a:extLst>
          </p:cNvPr>
          <p:cNvSpPr/>
          <p:nvPr/>
        </p:nvSpPr>
        <p:spPr>
          <a:xfrm>
            <a:off x="690740" y="982030"/>
            <a:ext cx="5047227" cy="208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375EDF9-BA1B-931E-0348-3F536A5A6B42}"/>
              </a:ext>
            </a:extLst>
          </p:cNvPr>
          <p:cNvSpPr/>
          <p:nvPr/>
        </p:nvSpPr>
        <p:spPr>
          <a:xfrm>
            <a:off x="3245197" y="1274972"/>
            <a:ext cx="862759" cy="1627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7F1691C-F353-506A-D3A4-8676719F2E2F}"/>
              </a:ext>
            </a:extLst>
          </p:cNvPr>
          <p:cNvSpPr>
            <a:spLocks noChangeAspect="1"/>
          </p:cNvSpPr>
          <p:nvPr/>
        </p:nvSpPr>
        <p:spPr>
          <a:xfrm>
            <a:off x="5459187" y="258929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15F3A70-F480-658E-D566-516C6CE60875}"/>
              </a:ext>
            </a:extLst>
          </p:cNvPr>
          <p:cNvSpPr>
            <a:spLocks noChangeAspect="1"/>
          </p:cNvSpPr>
          <p:nvPr/>
        </p:nvSpPr>
        <p:spPr>
          <a:xfrm>
            <a:off x="5459187" y="284866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C0B92AF-5024-B9F7-3898-43C79E4C4223}"/>
              </a:ext>
            </a:extLst>
          </p:cNvPr>
          <p:cNvSpPr/>
          <p:nvPr/>
        </p:nvSpPr>
        <p:spPr>
          <a:xfrm>
            <a:off x="4730956" y="2596108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1A39606-CE9F-66B5-C119-96F8DEF59FF7}"/>
              </a:ext>
            </a:extLst>
          </p:cNvPr>
          <p:cNvSpPr/>
          <p:nvPr/>
        </p:nvSpPr>
        <p:spPr>
          <a:xfrm>
            <a:off x="4730956" y="2852516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67247F-756C-BE20-14C6-3DAC59742003}"/>
              </a:ext>
            </a:extLst>
          </p:cNvPr>
          <p:cNvSpPr/>
          <p:nvPr/>
        </p:nvSpPr>
        <p:spPr>
          <a:xfrm>
            <a:off x="4730956" y="1314058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0682756-1F66-9C02-E451-EB5DA03CE516}"/>
              </a:ext>
            </a:extLst>
          </p:cNvPr>
          <p:cNvSpPr/>
          <p:nvPr/>
        </p:nvSpPr>
        <p:spPr>
          <a:xfrm>
            <a:off x="4730956" y="1570468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2826947-796F-0E33-24B0-15F020D56709}"/>
              </a:ext>
            </a:extLst>
          </p:cNvPr>
          <p:cNvSpPr/>
          <p:nvPr/>
        </p:nvSpPr>
        <p:spPr>
          <a:xfrm>
            <a:off x="4730956" y="1826878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DA462DD-3820-2B32-8959-C403517C56E3}"/>
              </a:ext>
            </a:extLst>
          </p:cNvPr>
          <p:cNvSpPr/>
          <p:nvPr/>
        </p:nvSpPr>
        <p:spPr>
          <a:xfrm>
            <a:off x="4730956" y="2083288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96E6362-1070-E5C3-4BEF-781B762CF587}"/>
              </a:ext>
            </a:extLst>
          </p:cNvPr>
          <p:cNvSpPr/>
          <p:nvPr/>
        </p:nvSpPr>
        <p:spPr>
          <a:xfrm>
            <a:off x="4730956" y="2339698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D3EB301-8633-C438-F1D9-5A024D110128}"/>
              </a:ext>
            </a:extLst>
          </p:cNvPr>
          <p:cNvSpPr/>
          <p:nvPr/>
        </p:nvSpPr>
        <p:spPr>
          <a:xfrm>
            <a:off x="4730956" y="1057648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F16ED31-8B72-618E-D32B-63620B6A1A6A}"/>
              </a:ext>
            </a:extLst>
          </p:cNvPr>
          <p:cNvSpPr>
            <a:spLocks noChangeAspect="1"/>
          </p:cNvSpPr>
          <p:nvPr/>
        </p:nvSpPr>
        <p:spPr>
          <a:xfrm>
            <a:off x="5459187" y="232991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7C57E74-EEC5-81D0-9C48-C574686BA708}"/>
              </a:ext>
            </a:extLst>
          </p:cNvPr>
          <p:cNvSpPr>
            <a:spLocks noChangeAspect="1"/>
          </p:cNvSpPr>
          <p:nvPr/>
        </p:nvSpPr>
        <p:spPr>
          <a:xfrm>
            <a:off x="5459187" y="207053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B30821B-399E-4D5E-10CE-9B92FB8C6C27}"/>
              </a:ext>
            </a:extLst>
          </p:cNvPr>
          <p:cNvSpPr>
            <a:spLocks noChangeAspect="1"/>
          </p:cNvSpPr>
          <p:nvPr/>
        </p:nvSpPr>
        <p:spPr>
          <a:xfrm>
            <a:off x="5459187" y="1811161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618D3AB-37D1-B3BE-3032-72FC1424F3FD}"/>
              </a:ext>
            </a:extLst>
          </p:cNvPr>
          <p:cNvSpPr>
            <a:spLocks noChangeAspect="1"/>
          </p:cNvSpPr>
          <p:nvPr/>
        </p:nvSpPr>
        <p:spPr>
          <a:xfrm>
            <a:off x="5459187" y="155178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6F704CC-41EC-882F-5FBE-E866A7D95BED}"/>
              </a:ext>
            </a:extLst>
          </p:cNvPr>
          <p:cNvSpPr>
            <a:spLocks noChangeAspect="1"/>
          </p:cNvSpPr>
          <p:nvPr/>
        </p:nvSpPr>
        <p:spPr>
          <a:xfrm>
            <a:off x="5459187" y="129240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A3701D8-7A9B-652A-2AB0-2E28A5108992}"/>
              </a:ext>
            </a:extLst>
          </p:cNvPr>
          <p:cNvSpPr>
            <a:spLocks noChangeAspect="1"/>
          </p:cNvSpPr>
          <p:nvPr/>
        </p:nvSpPr>
        <p:spPr>
          <a:xfrm>
            <a:off x="5459187" y="1033030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677CB28-FCD9-BECF-5BF3-5CE3845A6794}"/>
              </a:ext>
            </a:extLst>
          </p:cNvPr>
          <p:cNvSpPr>
            <a:spLocks noChangeAspect="1"/>
          </p:cNvSpPr>
          <p:nvPr/>
        </p:nvSpPr>
        <p:spPr>
          <a:xfrm>
            <a:off x="3482093" y="157945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83D187E-96A3-6A31-EA86-BADDA825F56D}"/>
              </a:ext>
            </a:extLst>
          </p:cNvPr>
          <p:cNvSpPr>
            <a:spLocks noChangeAspect="1"/>
          </p:cNvSpPr>
          <p:nvPr/>
        </p:nvSpPr>
        <p:spPr>
          <a:xfrm>
            <a:off x="3752122" y="157945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A10116F-1570-0A9F-A1F3-B57D3F3D233B}"/>
              </a:ext>
            </a:extLst>
          </p:cNvPr>
          <p:cNvSpPr>
            <a:spLocks noChangeAspect="1"/>
          </p:cNvSpPr>
          <p:nvPr/>
        </p:nvSpPr>
        <p:spPr>
          <a:xfrm>
            <a:off x="3482093" y="184375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06F9397-066B-12EF-8966-970630FA2610}"/>
              </a:ext>
            </a:extLst>
          </p:cNvPr>
          <p:cNvSpPr>
            <a:spLocks noChangeAspect="1"/>
          </p:cNvSpPr>
          <p:nvPr/>
        </p:nvSpPr>
        <p:spPr>
          <a:xfrm>
            <a:off x="3752122" y="184375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6744AA6-BFE1-9B03-2E3B-5F19AA92B5E2}"/>
              </a:ext>
            </a:extLst>
          </p:cNvPr>
          <p:cNvSpPr>
            <a:spLocks noChangeAspect="1"/>
          </p:cNvSpPr>
          <p:nvPr/>
        </p:nvSpPr>
        <p:spPr>
          <a:xfrm>
            <a:off x="3482093" y="210806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4FD9FF3-5CA2-39F8-C89C-C3EDCE3173E3}"/>
              </a:ext>
            </a:extLst>
          </p:cNvPr>
          <p:cNvSpPr>
            <a:spLocks noChangeAspect="1"/>
          </p:cNvSpPr>
          <p:nvPr/>
        </p:nvSpPr>
        <p:spPr>
          <a:xfrm>
            <a:off x="3752122" y="210806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85C7A1F-6F46-C4B2-3B5A-2CAE34D42091}"/>
              </a:ext>
            </a:extLst>
          </p:cNvPr>
          <p:cNvSpPr>
            <a:spLocks noChangeAspect="1"/>
          </p:cNvSpPr>
          <p:nvPr/>
        </p:nvSpPr>
        <p:spPr>
          <a:xfrm>
            <a:off x="3482093" y="238270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4F4D7A7-D0AB-B59D-91E6-CF1BD3C5C6C0}"/>
              </a:ext>
            </a:extLst>
          </p:cNvPr>
          <p:cNvSpPr>
            <a:spLocks noChangeAspect="1"/>
          </p:cNvSpPr>
          <p:nvPr/>
        </p:nvSpPr>
        <p:spPr>
          <a:xfrm>
            <a:off x="3752122" y="238270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F25E258-31AD-07FB-CBDF-CE63B146BE63}"/>
              </a:ext>
            </a:extLst>
          </p:cNvPr>
          <p:cNvSpPr/>
          <p:nvPr/>
        </p:nvSpPr>
        <p:spPr>
          <a:xfrm>
            <a:off x="4022995" y="2426739"/>
            <a:ext cx="550902" cy="130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GND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47F9A21-F23C-FCD2-BC86-3E3E9ED4A4BF}"/>
              </a:ext>
            </a:extLst>
          </p:cNvPr>
          <p:cNvSpPr/>
          <p:nvPr/>
        </p:nvSpPr>
        <p:spPr>
          <a:xfrm>
            <a:off x="4022995" y="2140208"/>
            <a:ext cx="550902" cy="130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CE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D4249D1-4AEA-8D9C-8BB4-6FAAF36EC0F2}"/>
              </a:ext>
            </a:extLst>
          </p:cNvPr>
          <p:cNvSpPr/>
          <p:nvPr/>
        </p:nvSpPr>
        <p:spPr>
          <a:xfrm>
            <a:off x="4022995" y="1853678"/>
            <a:ext cx="550902" cy="130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SCK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C3BB430-586B-FE22-3B61-E20EFF90DBCF}"/>
              </a:ext>
            </a:extLst>
          </p:cNvPr>
          <p:cNvSpPr/>
          <p:nvPr/>
        </p:nvSpPr>
        <p:spPr>
          <a:xfrm>
            <a:off x="4022995" y="1567148"/>
            <a:ext cx="550902" cy="130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MISO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8C3F48F-0B00-7F22-3418-FCEDD32CB425}"/>
              </a:ext>
            </a:extLst>
          </p:cNvPr>
          <p:cNvSpPr/>
          <p:nvPr/>
        </p:nvSpPr>
        <p:spPr>
          <a:xfrm>
            <a:off x="2852181" y="2444642"/>
            <a:ext cx="550902" cy="130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VCC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BA5F5BF-86AA-9FAB-7035-FE457B9039CC}"/>
              </a:ext>
            </a:extLst>
          </p:cNvPr>
          <p:cNvSpPr/>
          <p:nvPr/>
        </p:nvSpPr>
        <p:spPr>
          <a:xfrm>
            <a:off x="2852181" y="1560335"/>
            <a:ext cx="550902" cy="1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CSN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2807B99-3DD0-58DE-4F9F-92347884E690}"/>
              </a:ext>
            </a:extLst>
          </p:cNvPr>
          <p:cNvSpPr/>
          <p:nvPr/>
        </p:nvSpPr>
        <p:spPr>
          <a:xfrm>
            <a:off x="2852181" y="1855104"/>
            <a:ext cx="550902" cy="130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MOSI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06E064D-F081-975B-0CFE-BB6A5B4A14BC}"/>
              </a:ext>
            </a:extLst>
          </p:cNvPr>
          <p:cNvSpPr/>
          <p:nvPr/>
        </p:nvSpPr>
        <p:spPr>
          <a:xfrm>
            <a:off x="2852181" y="2149873"/>
            <a:ext cx="550902" cy="130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29651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451</Words>
  <Application>Microsoft Office PowerPoint</Application>
  <PresentationFormat>Widescreen</PresentationFormat>
  <Paragraphs>180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Hamshere</dc:creator>
  <cp:lastModifiedBy>Paul Hamshere</cp:lastModifiedBy>
  <cp:revision>1</cp:revision>
  <dcterms:created xsi:type="dcterms:W3CDTF">2024-09-23T13:22:36Z</dcterms:created>
  <dcterms:modified xsi:type="dcterms:W3CDTF">2024-10-28T21:29:54Z</dcterms:modified>
</cp:coreProperties>
</file>