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FBA1B-8FD5-46A4-99D4-B57211157BEE}" v="78" dt="2024-09-26T16:34:17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6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Hamshere" userId="b1b654cdc9eea6d2" providerId="LiveId" clId="{8CFFBA1B-8FD5-46A4-99D4-B57211157BEE}"/>
    <pc:docChg chg="undo custSel addSld delSld modSld">
      <pc:chgData name="Paul Hamshere" userId="b1b654cdc9eea6d2" providerId="LiveId" clId="{8CFFBA1B-8FD5-46A4-99D4-B57211157BEE}" dt="2024-09-26T16:39:09.394" v="954" actId="47"/>
      <pc:docMkLst>
        <pc:docMk/>
      </pc:docMkLst>
      <pc:sldChg chg="modSp add del mod">
        <pc:chgData name="Paul Hamshere" userId="b1b654cdc9eea6d2" providerId="LiveId" clId="{8CFFBA1B-8FD5-46A4-99D4-B57211157BEE}" dt="2024-09-26T16:39:09.394" v="954" actId="47"/>
        <pc:sldMkLst>
          <pc:docMk/>
          <pc:sldMk cId="1352667487" sldId="257"/>
        </pc:sldMkLst>
        <pc:spChg chg="mod">
          <ac:chgData name="Paul Hamshere" userId="b1b654cdc9eea6d2" providerId="LiveId" clId="{8CFFBA1B-8FD5-46A4-99D4-B57211157BEE}" dt="2024-09-23T15:01:50.998" v="3" actId="1076"/>
          <ac:spMkLst>
            <pc:docMk/>
            <pc:sldMk cId="1352667487" sldId="257"/>
            <ac:spMk id="37" creationId="{25C4B8E5-B083-6E6F-F926-7D88778153CB}"/>
          </ac:spMkLst>
        </pc:spChg>
      </pc:sldChg>
      <pc:sldChg chg="addSp delSp modSp add mod">
        <pc:chgData name="Paul Hamshere" userId="b1b654cdc9eea6d2" providerId="LiveId" clId="{8CFFBA1B-8FD5-46A4-99D4-B57211157BEE}" dt="2024-09-23T15:05:37.323" v="678" actId="113"/>
        <pc:sldMkLst>
          <pc:docMk/>
          <pc:sldMk cId="733468628" sldId="258"/>
        </pc:sldMkLst>
        <pc:spChg chg="add mod">
          <ac:chgData name="Paul Hamshere" userId="b1b654cdc9eea6d2" providerId="LiveId" clId="{8CFFBA1B-8FD5-46A4-99D4-B57211157BEE}" dt="2024-09-23T15:05:37.323" v="678" actId="113"/>
          <ac:spMkLst>
            <pc:docMk/>
            <pc:sldMk cId="733468628" sldId="258"/>
            <ac:spMk id="2" creationId="{C6807E3B-4CC1-1092-6BD1-173C7AD4FC35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4" creationId="{A32A88CB-80FC-EBB7-44C4-21073F5DA11C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5" creationId="{7B6BE4A9-8885-BB33-A13D-A7EC13BD3969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13" creationId="{0E29BA52-54D5-9E9C-DFE6-9356B5A6FD56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19" creationId="{9C933305-5938-7090-7023-70B88DBA62F8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20" creationId="{B628FF55-9FC4-D936-B6B3-734BEB730672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24" creationId="{5C5902B9-579A-974C-AC42-0A4C7732C2AF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25" creationId="{9DF36393-C9CA-7048-460F-0042A5CF4295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26" creationId="{63A712D5-DE7D-57B2-43A2-F572362D2C45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34" creationId="{C9A67765-1DFE-AC6D-72AD-642192858B3A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35" creationId="{7173DC45-59FC-015F-38F6-8FE5A552A8DD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36" creationId="{09D66C3B-0402-7AFB-D3B4-4A46535AEAA7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37" creationId="{25C4B8E5-B083-6E6F-F926-7D88778153CB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39" creationId="{8453B573-1C5B-C963-E017-6EB3E165CA05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40" creationId="{0DE80C0C-DCB3-4683-0DAB-D620B6683B6E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41" creationId="{FE4190F4-9FB2-3309-35E5-52D6281AE8C0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42" creationId="{92E22383-4D5F-4754-94D3-76C4748A5141}"/>
          </ac:spMkLst>
        </pc:spChg>
        <pc:grpChg chg="del">
          <ac:chgData name="Paul Hamshere" userId="b1b654cdc9eea6d2" providerId="LiveId" clId="{8CFFBA1B-8FD5-46A4-99D4-B57211157BEE}" dt="2024-09-23T15:01:49.254" v="2" actId="478"/>
          <ac:grpSpMkLst>
            <pc:docMk/>
            <pc:sldMk cId="733468628" sldId="258"/>
            <ac:grpSpMk id="12" creationId="{B61FAA41-6884-FEFD-BD3C-B54B9ADEC697}"/>
          </ac:grpSpMkLst>
        </pc:grpChg>
        <pc:grpChg chg="del">
          <ac:chgData name="Paul Hamshere" userId="b1b654cdc9eea6d2" providerId="LiveId" clId="{8CFFBA1B-8FD5-46A4-99D4-B57211157BEE}" dt="2024-09-23T15:01:49.254" v="2" actId="478"/>
          <ac:grpSpMkLst>
            <pc:docMk/>
            <pc:sldMk cId="733468628" sldId="258"/>
            <ac:grpSpMk id="27" creationId="{E1C65876-ED25-31E8-25AA-E8A650C16F7A}"/>
          </ac:grpSpMkLst>
        </pc:grpChg>
        <pc:graphicFrameChg chg="del">
          <ac:chgData name="Paul Hamshere" userId="b1b654cdc9eea6d2" providerId="LiveId" clId="{8CFFBA1B-8FD5-46A4-99D4-B57211157BEE}" dt="2024-09-23T15:01:49.254" v="2" actId="478"/>
          <ac:graphicFrameMkLst>
            <pc:docMk/>
            <pc:sldMk cId="733468628" sldId="258"/>
            <ac:graphicFrameMk id="6" creationId="{C02238C9-90A2-1AF8-5C98-EC772C5ED758}"/>
          </ac:graphicFrameMkLst>
        </pc:graphicFrameChg>
        <pc:graphicFrameChg chg="del">
          <ac:chgData name="Paul Hamshere" userId="b1b654cdc9eea6d2" providerId="LiveId" clId="{8CFFBA1B-8FD5-46A4-99D4-B57211157BEE}" dt="2024-09-23T15:01:49.254" v="2" actId="478"/>
          <ac:graphicFrameMkLst>
            <pc:docMk/>
            <pc:sldMk cId="733468628" sldId="258"/>
            <ac:graphicFrameMk id="7" creationId="{0FFA7CC8-B12C-C77F-4101-841DBBB4CC49}"/>
          </ac:graphicFrameMkLst>
        </pc:graphicFrameChg>
        <pc:graphicFrameChg chg="del">
          <ac:chgData name="Paul Hamshere" userId="b1b654cdc9eea6d2" providerId="LiveId" clId="{8CFFBA1B-8FD5-46A4-99D4-B57211157BEE}" dt="2024-09-23T15:01:49.254" v="2" actId="478"/>
          <ac:graphicFrameMkLst>
            <pc:docMk/>
            <pc:sldMk cId="733468628" sldId="258"/>
            <ac:graphicFrameMk id="38" creationId="{EB6616AF-54F4-AA96-A600-B03CEBA5600A}"/>
          </ac:graphicFrameMkLst>
        </pc:graphicFrameChg>
      </pc:sldChg>
      <pc:sldChg chg="addSp delSp modSp add mod">
        <pc:chgData name="Paul Hamshere" userId="b1b654cdc9eea6d2" providerId="LiveId" clId="{8CFFBA1B-8FD5-46A4-99D4-B57211157BEE}" dt="2024-09-26T16:34:27.848" v="949" actId="1076"/>
        <pc:sldMkLst>
          <pc:docMk/>
          <pc:sldMk cId="782023228" sldId="259"/>
        </pc:sldMkLst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2" creationId="{37C02554-736A-32D9-E581-7D8188941DB3}"/>
          </ac:spMkLst>
        </pc:spChg>
        <pc:spChg chg="del mod">
          <ac:chgData name="Paul Hamshere" userId="b1b654cdc9eea6d2" providerId="LiveId" clId="{8CFFBA1B-8FD5-46A4-99D4-B57211157BEE}" dt="2024-09-23T17:35:25.673" v="681" actId="478"/>
          <ac:spMkLst>
            <pc:docMk/>
            <pc:sldMk cId="782023228" sldId="259"/>
            <ac:spMk id="2" creationId="{C6807E3B-4CC1-1092-6BD1-173C7AD4FC35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3" creationId="{CBA392F9-7D27-D0E0-388A-896687B1DE2E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4" creationId="{9B342064-12FC-33B0-CD5C-EC8274350D06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5" creationId="{7CBBB581-AC04-D0A8-CA09-8742EEA54859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6" creationId="{B7012787-595F-120E-CAE3-72189335972F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7" creationId="{5DB9717E-4125-93E1-32BA-DAA6C5283970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8" creationId="{2782616C-5CC3-90C2-EE9A-47F04EC6A1D7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9" creationId="{756EDBAE-DD9A-0624-7EFF-3D1DF2415F07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10" creationId="{3284F128-0CCE-AFB4-3B6C-01C564D5F660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11" creationId="{650F798A-B146-1EF2-3C91-512D74774173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12" creationId="{FBCDD089-4E53-1100-DA94-E371A28FD70C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13" creationId="{FC9A82FB-C466-3A52-34FD-33B5BF9915C6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14" creationId="{5A3C9076-7879-6EC8-BC14-6F2F7529EFAF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15" creationId="{BC2A2F1D-1D20-607C-B958-82B8F01E49C4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16" creationId="{2AE839F1-1D89-D376-08FA-159C0AE88254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17" creationId="{4F2941C0-02C2-53C6-B462-2CE6057986B2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18" creationId="{17E1FDF6-2384-8775-B196-157ED90B0C06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19" creationId="{2602DCE9-26AB-45E6-C883-6A91F601CD3B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20" creationId="{80F1CE2B-021F-8189-FC2C-2A76CCFFA335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21" creationId="{E2D240C7-76E9-9FC7-413B-A2AF0353F0F8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22" creationId="{549426C4-BD22-1F47-9A15-8CF82AF720CA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23" creationId="{BC433CC1-5170-C0C2-F4FD-D7B71E7C5F3D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24" creationId="{266A86B6-D661-275C-7DED-4B2F9A24F8F6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25" creationId="{67EAE638-2B1F-59C2-45EA-8D6A568C6505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26" creationId="{2DDACBE7-339D-3089-76F9-F9611E36F4E6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27" creationId="{24FDF11C-CCEE-FFB8-D62D-18EBF879C6F2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28" creationId="{3C43F21E-BA04-9030-8613-3DAFC3CCD3CB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29" creationId="{0ACCB5FE-BC54-1F08-651D-3113FD4EC82D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30" creationId="{A024D6DA-3079-9F62-3D53-25E7F03BE535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31" creationId="{1E0265C5-7B9E-8BE0-417B-9F324BF3F67F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32" creationId="{F0B4BB2F-2AE0-ACAC-8315-F3780AC0B758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33" creationId="{49CA8212-85C3-58F7-C5EA-125629025595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34" creationId="{B192C80B-9086-AC32-9B33-93330B19A69F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35" creationId="{C666D8E5-EFE5-657C-15DB-9ECDBE17D50F}"/>
          </ac:spMkLst>
        </pc:spChg>
        <pc:spChg chg="mod">
          <ac:chgData name="Paul Hamshere" userId="b1b654cdc9eea6d2" providerId="LiveId" clId="{8CFFBA1B-8FD5-46A4-99D4-B57211157BEE}" dt="2024-09-26T16:33:56.527" v="942"/>
          <ac:spMkLst>
            <pc:docMk/>
            <pc:sldMk cId="782023228" sldId="259"/>
            <ac:spMk id="37" creationId="{A1CD3130-168A-CC0B-9DBC-B0AEA307FFFC}"/>
          </ac:spMkLst>
        </pc:spChg>
        <pc:spChg chg="mod">
          <ac:chgData name="Paul Hamshere" userId="b1b654cdc9eea6d2" providerId="LiveId" clId="{8CFFBA1B-8FD5-46A4-99D4-B57211157BEE}" dt="2024-09-26T16:33:56.527" v="942"/>
          <ac:spMkLst>
            <pc:docMk/>
            <pc:sldMk cId="782023228" sldId="259"/>
            <ac:spMk id="38" creationId="{60A34AB0-0D34-676F-46A3-64A97DBB6A7A}"/>
          </ac:spMkLst>
        </pc:spChg>
        <pc:spChg chg="mod">
          <ac:chgData name="Paul Hamshere" userId="b1b654cdc9eea6d2" providerId="LiveId" clId="{8CFFBA1B-8FD5-46A4-99D4-B57211157BEE}" dt="2024-09-26T16:33:56.527" v="942"/>
          <ac:spMkLst>
            <pc:docMk/>
            <pc:sldMk cId="782023228" sldId="259"/>
            <ac:spMk id="52" creationId="{B8116835-515A-1D03-6737-0FE291F7DC18}"/>
          </ac:spMkLst>
        </pc:spChg>
        <pc:spChg chg="mod">
          <ac:chgData name="Paul Hamshere" userId="b1b654cdc9eea6d2" providerId="LiveId" clId="{8CFFBA1B-8FD5-46A4-99D4-B57211157BEE}" dt="2024-09-26T16:33:56.527" v="942"/>
          <ac:spMkLst>
            <pc:docMk/>
            <pc:sldMk cId="782023228" sldId="259"/>
            <ac:spMk id="53" creationId="{BE290AD7-5904-BCE4-9B89-F2AFE7CDB40E}"/>
          </ac:spMkLst>
        </pc:spChg>
        <pc:spChg chg="mod">
          <ac:chgData name="Paul Hamshere" userId="b1b654cdc9eea6d2" providerId="LiveId" clId="{8CFFBA1B-8FD5-46A4-99D4-B57211157BEE}" dt="2024-09-26T16:33:56.527" v="942"/>
          <ac:spMkLst>
            <pc:docMk/>
            <pc:sldMk cId="782023228" sldId="259"/>
            <ac:spMk id="54" creationId="{245089E6-8E24-6AA3-6903-FDFDA8D98BA5}"/>
          </ac:spMkLst>
        </pc:spChg>
        <pc:spChg chg="mod">
          <ac:chgData name="Paul Hamshere" userId="b1b654cdc9eea6d2" providerId="LiveId" clId="{8CFFBA1B-8FD5-46A4-99D4-B57211157BEE}" dt="2024-09-26T16:33:56.527" v="942"/>
          <ac:spMkLst>
            <pc:docMk/>
            <pc:sldMk cId="782023228" sldId="259"/>
            <ac:spMk id="55" creationId="{D92A18C1-DD56-171A-412E-A01D3C0692B8}"/>
          </ac:spMkLst>
        </pc:spChg>
        <pc:spChg chg="mod">
          <ac:chgData name="Paul Hamshere" userId="b1b654cdc9eea6d2" providerId="LiveId" clId="{8CFFBA1B-8FD5-46A4-99D4-B57211157BEE}" dt="2024-09-26T16:33:56.527" v="942"/>
          <ac:spMkLst>
            <pc:docMk/>
            <pc:sldMk cId="782023228" sldId="259"/>
            <ac:spMk id="56" creationId="{FD3B42B5-9F58-B978-521F-030EBC680AC8}"/>
          </ac:spMkLst>
        </pc:spChg>
        <pc:spChg chg="mod">
          <ac:chgData name="Paul Hamshere" userId="b1b654cdc9eea6d2" providerId="LiveId" clId="{8CFFBA1B-8FD5-46A4-99D4-B57211157BEE}" dt="2024-09-26T16:33:56.527" v="942"/>
          <ac:spMkLst>
            <pc:docMk/>
            <pc:sldMk cId="782023228" sldId="259"/>
            <ac:spMk id="57" creationId="{20EBB6FE-DB26-CF96-13E4-C3F19F7853F6}"/>
          </ac:spMkLst>
        </pc:spChg>
        <pc:spChg chg="mod">
          <ac:chgData name="Paul Hamshere" userId="b1b654cdc9eea6d2" providerId="LiveId" clId="{8CFFBA1B-8FD5-46A4-99D4-B57211157BEE}" dt="2024-09-26T16:33:56.527" v="942"/>
          <ac:spMkLst>
            <pc:docMk/>
            <pc:sldMk cId="782023228" sldId="259"/>
            <ac:spMk id="58" creationId="{AB498152-3821-C730-2EAE-44510C3868F9}"/>
          </ac:spMkLst>
        </pc:spChg>
        <pc:spChg chg="mod">
          <ac:chgData name="Paul Hamshere" userId="b1b654cdc9eea6d2" providerId="LiveId" clId="{8CFFBA1B-8FD5-46A4-99D4-B57211157BEE}" dt="2024-09-26T16:33:56.527" v="942"/>
          <ac:spMkLst>
            <pc:docMk/>
            <pc:sldMk cId="782023228" sldId="259"/>
            <ac:spMk id="59" creationId="{CF542989-2637-9C53-C017-110496940406}"/>
          </ac:spMkLst>
        </pc:spChg>
        <pc:spChg chg="mod">
          <ac:chgData name="Paul Hamshere" userId="b1b654cdc9eea6d2" providerId="LiveId" clId="{8CFFBA1B-8FD5-46A4-99D4-B57211157BEE}" dt="2024-09-26T16:33:56.527" v="942"/>
          <ac:spMkLst>
            <pc:docMk/>
            <pc:sldMk cId="782023228" sldId="259"/>
            <ac:spMk id="60" creationId="{51B6ECBB-9863-6771-4046-A83C51BC1C16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64" creationId="{65E12114-EED7-F03B-84B1-4A20561680ED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65" creationId="{E884C88B-6B73-374A-577C-B04450865345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66" creationId="{7357A8AB-AE58-DB91-CE8B-3B752A4B6DD3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67" creationId="{7109928B-B6EA-73D6-D366-47AFF040B741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68" creationId="{2F941E4C-5B68-8DFE-E8E5-09FF981D6605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69" creationId="{E9658DD6-E43B-4CD2-7654-A5A41207B32D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70" creationId="{0C9C6E79-3481-1275-570A-028BF9C9016C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71" creationId="{F8686934-4804-78D0-E3E3-91873A986F23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72" creationId="{5038F4C9-EA6C-2B3B-1035-B692FB60B54B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73" creationId="{28CE1738-E4B6-77A3-490F-2C0D010308BC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74" creationId="{9C5E8342-7AC2-6734-ADA6-37EED971BF49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75" creationId="{C56F3853-AC0F-419D-C7E8-90699ABAEFF6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76" creationId="{EA8A5CF5-34CA-033E-8D32-2F5C5BE8EEEB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77" creationId="{478F3425-17E6-A6A4-662D-F245473A237A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78" creationId="{E6E066F2-A98A-6DD7-BCB1-E4A8659E2848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79" creationId="{686E0965-4EC5-DD33-1A49-B7B8AD105754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80" creationId="{D2A796DE-60BD-4585-4215-8A6A26AB4DEE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81" creationId="{8D3D2574-4E80-B2F6-3179-7E5AE9F6F4FE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82" creationId="{FCD23891-CE70-236A-A4C9-712230B8C65B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83" creationId="{BE19A340-8E7C-F607-10B5-B9E3E05903FA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84" creationId="{C59FB015-3FEE-F53D-FCF5-D0D976463C95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85" creationId="{02031591-B4DC-1FB2-C05E-46A05A59D033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86" creationId="{E799D022-EF2C-8841-99C1-65A1E636E15A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87" creationId="{A2DC6347-C284-FB67-94EF-55147D3E27A5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88" creationId="{45905299-36AF-BC21-3417-80B0E93DC465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89" creationId="{2E6BA42C-2532-4ED0-F880-D6195D20732F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90" creationId="{D61B3029-697B-3396-1B16-BEE693F26461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91" creationId="{A6F35322-4BD0-0E05-BA3F-3B8FC6D72DDB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92" creationId="{B73F18A8-F530-44F3-C53C-9DEB8AC2B601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93" creationId="{5D750ED5-B547-723B-DE8E-BCE2D354356F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94" creationId="{7DF9B919-E06E-4B80-A3FF-CD1333C9B0E1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95" creationId="{BF12BDE5-2B92-F599-9F76-6E444736C01E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96" creationId="{FE75F32E-3B13-5D3C-3EBA-803D36F8C7B1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97" creationId="{5306E235-404B-30D9-A7A6-867109C7AD21}"/>
          </ac:spMkLst>
        </pc:spChg>
        <pc:grpChg chg="add mod">
          <ac:chgData name="Paul Hamshere" userId="b1b654cdc9eea6d2" providerId="LiveId" clId="{8CFFBA1B-8FD5-46A4-99D4-B57211157BEE}" dt="2024-09-26T16:34:24.921" v="948" actId="1076"/>
          <ac:grpSpMkLst>
            <pc:docMk/>
            <pc:sldMk cId="782023228" sldId="259"/>
            <ac:grpSpMk id="36" creationId="{CFDDF741-95AD-03F3-8E15-66A2657156CF}"/>
          </ac:grpSpMkLst>
        </pc:grpChg>
        <pc:grpChg chg="add mod">
          <ac:chgData name="Paul Hamshere" userId="b1b654cdc9eea6d2" providerId="LiveId" clId="{8CFFBA1B-8FD5-46A4-99D4-B57211157BEE}" dt="2024-09-26T16:34:27.848" v="949" actId="1076"/>
          <ac:grpSpMkLst>
            <pc:docMk/>
            <pc:sldMk cId="782023228" sldId="259"/>
            <ac:grpSpMk id="63" creationId="{06580277-0645-7EBF-BB63-8D5F1A5CD700}"/>
          </ac:grpSpMkLst>
        </pc:grpChg>
        <pc:cxnChg chg="mod">
          <ac:chgData name="Paul Hamshere" userId="b1b654cdc9eea6d2" providerId="LiveId" clId="{8CFFBA1B-8FD5-46A4-99D4-B57211157BEE}" dt="2024-09-26T16:33:56.527" v="942"/>
          <ac:cxnSpMkLst>
            <pc:docMk/>
            <pc:sldMk cId="782023228" sldId="259"/>
            <ac:cxnSpMk id="39" creationId="{BD48FF9F-5DDD-403E-C9C0-3CC8D888B414}"/>
          </ac:cxnSpMkLst>
        </pc:cxnChg>
        <pc:cxnChg chg="mod">
          <ac:chgData name="Paul Hamshere" userId="b1b654cdc9eea6d2" providerId="LiveId" clId="{8CFFBA1B-8FD5-46A4-99D4-B57211157BEE}" dt="2024-09-26T16:33:56.527" v="942"/>
          <ac:cxnSpMkLst>
            <pc:docMk/>
            <pc:sldMk cId="782023228" sldId="259"/>
            <ac:cxnSpMk id="40" creationId="{95AA34A5-C857-97FA-1738-D01D05B44189}"/>
          </ac:cxnSpMkLst>
        </pc:cxnChg>
        <pc:cxnChg chg="mod">
          <ac:chgData name="Paul Hamshere" userId="b1b654cdc9eea6d2" providerId="LiveId" clId="{8CFFBA1B-8FD5-46A4-99D4-B57211157BEE}" dt="2024-09-26T16:33:56.527" v="942"/>
          <ac:cxnSpMkLst>
            <pc:docMk/>
            <pc:sldMk cId="782023228" sldId="259"/>
            <ac:cxnSpMk id="41" creationId="{01E71611-AE31-12D8-2B67-4C5E5821D4F8}"/>
          </ac:cxnSpMkLst>
        </pc:cxnChg>
        <pc:cxnChg chg="mod">
          <ac:chgData name="Paul Hamshere" userId="b1b654cdc9eea6d2" providerId="LiveId" clId="{8CFFBA1B-8FD5-46A4-99D4-B57211157BEE}" dt="2024-09-26T16:33:56.527" v="942"/>
          <ac:cxnSpMkLst>
            <pc:docMk/>
            <pc:sldMk cId="782023228" sldId="259"/>
            <ac:cxnSpMk id="42" creationId="{C1E398AD-8375-88FD-B0D6-82FC9F4992C4}"/>
          </ac:cxnSpMkLst>
        </pc:cxnChg>
        <pc:cxnChg chg="mod">
          <ac:chgData name="Paul Hamshere" userId="b1b654cdc9eea6d2" providerId="LiveId" clId="{8CFFBA1B-8FD5-46A4-99D4-B57211157BEE}" dt="2024-09-26T16:33:56.527" v="942"/>
          <ac:cxnSpMkLst>
            <pc:docMk/>
            <pc:sldMk cId="782023228" sldId="259"/>
            <ac:cxnSpMk id="43" creationId="{BBCE22EB-0DFC-7E37-9F18-4BB52E357BAA}"/>
          </ac:cxnSpMkLst>
        </pc:cxnChg>
        <pc:cxnChg chg="mod">
          <ac:chgData name="Paul Hamshere" userId="b1b654cdc9eea6d2" providerId="LiveId" clId="{8CFFBA1B-8FD5-46A4-99D4-B57211157BEE}" dt="2024-09-26T16:33:56.527" v="942"/>
          <ac:cxnSpMkLst>
            <pc:docMk/>
            <pc:sldMk cId="782023228" sldId="259"/>
            <ac:cxnSpMk id="44" creationId="{19AE98AB-67B7-DAB2-0752-262F9AB8E96D}"/>
          </ac:cxnSpMkLst>
        </pc:cxnChg>
        <pc:cxnChg chg="mod">
          <ac:chgData name="Paul Hamshere" userId="b1b654cdc9eea6d2" providerId="LiveId" clId="{8CFFBA1B-8FD5-46A4-99D4-B57211157BEE}" dt="2024-09-26T16:33:56.527" v="942"/>
          <ac:cxnSpMkLst>
            <pc:docMk/>
            <pc:sldMk cId="782023228" sldId="259"/>
            <ac:cxnSpMk id="45" creationId="{2C91A95E-A741-54A0-1350-5186CBEA9514}"/>
          </ac:cxnSpMkLst>
        </pc:cxnChg>
        <pc:cxnChg chg="mod">
          <ac:chgData name="Paul Hamshere" userId="b1b654cdc9eea6d2" providerId="LiveId" clId="{8CFFBA1B-8FD5-46A4-99D4-B57211157BEE}" dt="2024-09-26T16:33:56.527" v="942"/>
          <ac:cxnSpMkLst>
            <pc:docMk/>
            <pc:sldMk cId="782023228" sldId="259"/>
            <ac:cxnSpMk id="46" creationId="{04F06C0C-BA24-B9AC-49F4-014D4496D572}"/>
          </ac:cxnSpMkLst>
        </pc:cxnChg>
        <pc:cxnChg chg="mod">
          <ac:chgData name="Paul Hamshere" userId="b1b654cdc9eea6d2" providerId="LiveId" clId="{8CFFBA1B-8FD5-46A4-99D4-B57211157BEE}" dt="2024-09-26T16:33:56.527" v="942"/>
          <ac:cxnSpMkLst>
            <pc:docMk/>
            <pc:sldMk cId="782023228" sldId="259"/>
            <ac:cxnSpMk id="47" creationId="{B5864363-2096-1A43-324E-9D6B9A52FB72}"/>
          </ac:cxnSpMkLst>
        </pc:cxnChg>
        <pc:cxnChg chg="mod">
          <ac:chgData name="Paul Hamshere" userId="b1b654cdc9eea6d2" providerId="LiveId" clId="{8CFFBA1B-8FD5-46A4-99D4-B57211157BEE}" dt="2024-09-26T16:33:56.527" v="942"/>
          <ac:cxnSpMkLst>
            <pc:docMk/>
            <pc:sldMk cId="782023228" sldId="259"/>
            <ac:cxnSpMk id="48" creationId="{51A82FBA-895D-4F7C-DA27-22C2D046941B}"/>
          </ac:cxnSpMkLst>
        </pc:cxnChg>
        <pc:cxnChg chg="mod">
          <ac:chgData name="Paul Hamshere" userId="b1b654cdc9eea6d2" providerId="LiveId" clId="{8CFFBA1B-8FD5-46A4-99D4-B57211157BEE}" dt="2024-09-26T16:33:56.527" v="942"/>
          <ac:cxnSpMkLst>
            <pc:docMk/>
            <pc:sldMk cId="782023228" sldId="259"/>
            <ac:cxnSpMk id="49" creationId="{7DE53C22-C43F-83D8-B775-7D3EBC1B9016}"/>
          </ac:cxnSpMkLst>
        </pc:cxnChg>
        <pc:cxnChg chg="mod">
          <ac:chgData name="Paul Hamshere" userId="b1b654cdc9eea6d2" providerId="LiveId" clId="{8CFFBA1B-8FD5-46A4-99D4-B57211157BEE}" dt="2024-09-26T16:33:56.527" v="942"/>
          <ac:cxnSpMkLst>
            <pc:docMk/>
            <pc:sldMk cId="782023228" sldId="259"/>
            <ac:cxnSpMk id="50" creationId="{4FB764B9-1C1E-1F3D-A72C-1F19A70C8D93}"/>
          </ac:cxnSpMkLst>
        </pc:cxnChg>
        <pc:cxnChg chg="mod">
          <ac:chgData name="Paul Hamshere" userId="b1b654cdc9eea6d2" providerId="LiveId" clId="{8CFFBA1B-8FD5-46A4-99D4-B57211157BEE}" dt="2024-09-26T16:33:56.527" v="942"/>
          <ac:cxnSpMkLst>
            <pc:docMk/>
            <pc:sldMk cId="782023228" sldId="259"/>
            <ac:cxnSpMk id="51" creationId="{77D69931-26B5-21B3-72C8-97AD9D31D65A}"/>
          </ac:cxnSpMkLst>
        </pc:cxnChg>
        <pc:cxnChg chg="mod">
          <ac:chgData name="Paul Hamshere" userId="b1b654cdc9eea6d2" providerId="LiveId" clId="{8CFFBA1B-8FD5-46A4-99D4-B57211157BEE}" dt="2024-09-26T16:33:56.527" v="942"/>
          <ac:cxnSpMkLst>
            <pc:docMk/>
            <pc:sldMk cId="782023228" sldId="259"/>
            <ac:cxnSpMk id="61" creationId="{7EB4AFBA-BE73-3642-D259-139994847FEE}"/>
          </ac:cxnSpMkLst>
        </pc:cxnChg>
        <pc:cxnChg chg="mod">
          <ac:chgData name="Paul Hamshere" userId="b1b654cdc9eea6d2" providerId="LiveId" clId="{8CFFBA1B-8FD5-46A4-99D4-B57211157BEE}" dt="2024-09-26T16:33:56.527" v="942"/>
          <ac:cxnSpMkLst>
            <pc:docMk/>
            <pc:sldMk cId="782023228" sldId="259"/>
            <ac:cxnSpMk id="62" creationId="{A813603E-AE85-CDC6-E4CC-2A82E7585F44}"/>
          </ac:cxnSpMkLst>
        </pc:cxnChg>
      </pc:sldChg>
      <pc:sldChg chg="delSp add del mod">
        <pc:chgData name="Paul Hamshere" userId="b1b654cdc9eea6d2" providerId="LiveId" clId="{8CFFBA1B-8FD5-46A4-99D4-B57211157BEE}" dt="2024-09-23T17:35:30.027" v="684" actId="47"/>
        <pc:sldMkLst>
          <pc:docMk/>
          <pc:sldMk cId="3581354954" sldId="260"/>
        </pc:sldMkLst>
        <pc:spChg chg="del">
          <ac:chgData name="Paul Hamshere" userId="b1b654cdc9eea6d2" providerId="LiveId" clId="{8CFFBA1B-8FD5-46A4-99D4-B57211157BEE}" dt="2024-09-23T17:35:29.125" v="683" actId="478"/>
          <ac:spMkLst>
            <pc:docMk/>
            <pc:sldMk cId="3581354954" sldId="260"/>
            <ac:spMk id="2" creationId="{C6807E3B-4CC1-1092-6BD1-173C7AD4FC35}"/>
          </ac:spMkLst>
        </pc:spChg>
      </pc:sldChg>
      <pc:sldChg chg="addSp delSp modSp add del mod">
        <pc:chgData name="Paul Hamshere" userId="b1b654cdc9eea6d2" providerId="LiveId" clId="{8CFFBA1B-8FD5-46A4-99D4-B57211157BEE}" dt="2024-09-26T16:39:01.240" v="953" actId="47"/>
        <pc:sldMkLst>
          <pc:docMk/>
          <pc:sldMk cId="4011866236" sldId="260"/>
        </pc:sldMkLst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2" creationId="{8C7BDBD7-87EA-945E-98E8-CD6B9797AE2C}"/>
          </ac:spMkLst>
        </pc:spChg>
        <pc:spChg chg="add">
          <ac:chgData name="Paul Hamshere" userId="b1b654cdc9eea6d2" providerId="LiveId" clId="{8CFFBA1B-8FD5-46A4-99D4-B57211157BEE}" dt="2024-09-23T17:35:38.435" v="686"/>
          <ac:spMkLst>
            <pc:docMk/>
            <pc:sldMk cId="4011866236" sldId="260"/>
            <ac:spMk id="2" creationId="{FE60435F-ABF1-9A69-1C11-48536EF01022}"/>
          </ac:spMkLst>
        </pc:spChg>
        <pc:spChg chg="add del mod">
          <ac:chgData name="Paul Hamshere" userId="b1b654cdc9eea6d2" providerId="LiveId" clId="{8CFFBA1B-8FD5-46A4-99D4-B57211157BEE}" dt="2024-09-23T17:35:51.238" v="689" actId="478"/>
          <ac:spMkLst>
            <pc:docMk/>
            <pc:sldMk cId="4011866236" sldId="260"/>
            <ac:spMk id="3" creationId="{79C194FB-5384-467B-7446-98D14C855DA9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3" creationId="{C52B83F1-6FED-C27E-999C-505B7F8609A7}"/>
          </ac:spMkLst>
        </pc:spChg>
        <pc:spChg chg="add mod">
          <ac:chgData name="Paul Hamshere" userId="b1b654cdc9eea6d2" providerId="LiveId" clId="{8CFFBA1B-8FD5-46A4-99D4-B57211157BEE}" dt="2024-09-26T16:30:26.854" v="886"/>
          <ac:spMkLst>
            <pc:docMk/>
            <pc:sldMk cId="4011866236" sldId="260"/>
            <ac:spMk id="4" creationId="{45601C78-5A05-7327-3347-5ECF22846F07}"/>
          </ac:spMkLst>
        </pc:spChg>
        <pc:spChg chg="add">
          <ac:chgData name="Paul Hamshere" userId="b1b654cdc9eea6d2" providerId="LiveId" clId="{8CFFBA1B-8FD5-46A4-99D4-B57211157BEE}" dt="2024-09-23T17:36:04.413" v="690"/>
          <ac:spMkLst>
            <pc:docMk/>
            <pc:sldMk cId="4011866236" sldId="260"/>
            <ac:spMk id="4" creationId="{7D8D47F6-A20A-4D25-5AB7-C650014D3417}"/>
          </ac:spMkLst>
        </pc:spChg>
        <pc:spChg chg="add mod">
          <ac:chgData name="Paul Hamshere" userId="b1b654cdc9eea6d2" providerId="LiveId" clId="{8CFFBA1B-8FD5-46A4-99D4-B57211157BEE}" dt="2024-09-26T16:30:26.854" v="886"/>
          <ac:spMkLst>
            <pc:docMk/>
            <pc:sldMk cId="4011866236" sldId="260"/>
            <ac:spMk id="5" creationId="{0D85366B-6754-D6C3-1E83-FD8A0F239E8F}"/>
          </ac:spMkLst>
        </pc:spChg>
        <pc:spChg chg="add del">
          <ac:chgData name="Paul Hamshere" userId="b1b654cdc9eea6d2" providerId="LiveId" clId="{8CFFBA1B-8FD5-46A4-99D4-B57211157BEE}" dt="2024-09-23T17:36:12.024" v="692" actId="478"/>
          <ac:spMkLst>
            <pc:docMk/>
            <pc:sldMk cId="4011866236" sldId="260"/>
            <ac:spMk id="5" creationId="{3D6764B1-C455-9681-14EA-0F9FD7F29092}"/>
          </ac:spMkLst>
        </pc:spChg>
        <pc:spChg chg="add mod">
          <ac:chgData name="Paul Hamshere" userId="b1b654cdc9eea6d2" providerId="LiveId" clId="{8CFFBA1B-8FD5-46A4-99D4-B57211157BEE}" dt="2024-09-26T16:30:26.854" v="886"/>
          <ac:spMkLst>
            <pc:docMk/>
            <pc:sldMk cId="4011866236" sldId="260"/>
            <ac:spMk id="6" creationId="{E1226DA6-CA0A-B270-6C8B-DF9ECB9A1D80}"/>
          </ac:spMkLst>
        </pc:spChg>
        <pc:spChg chg="add mod">
          <ac:chgData name="Paul Hamshere" userId="b1b654cdc9eea6d2" providerId="LiveId" clId="{8CFFBA1B-8FD5-46A4-99D4-B57211157BEE}" dt="2024-09-26T16:30:26.854" v="886"/>
          <ac:spMkLst>
            <pc:docMk/>
            <pc:sldMk cId="4011866236" sldId="260"/>
            <ac:spMk id="7" creationId="{1BD8E5B2-FBB8-998F-D339-68ED0C6F0A85}"/>
          </ac:spMkLst>
        </pc:spChg>
        <pc:spChg chg="add mod">
          <ac:chgData name="Paul Hamshere" userId="b1b654cdc9eea6d2" providerId="LiveId" clId="{8CFFBA1B-8FD5-46A4-99D4-B57211157BEE}" dt="2024-09-26T16:30:26.854" v="886"/>
          <ac:spMkLst>
            <pc:docMk/>
            <pc:sldMk cId="4011866236" sldId="260"/>
            <ac:spMk id="8" creationId="{86A2BD8B-4F6A-ADF7-C6BB-2834CA4C6695}"/>
          </ac:spMkLst>
        </pc:spChg>
        <pc:spChg chg="add mod">
          <ac:chgData name="Paul Hamshere" userId="b1b654cdc9eea6d2" providerId="LiveId" clId="{8CFFBA1B-8FD5-46A4-99D4-B57211157BEE}" dt="2024-09-26T16:30:26.854" v="886"/>
          <ac:spMkLst>
            <pc:docMk/>
            <pc:sldMk cId="4011866236" sldId="260"/>
            <ac:spMk id="10" creationId="{7DEE868F-49E5-AD2E-2955-A2879610D5B9}"/>
          </ac:spMkLst>
        </pc:spChg>
        <pc:spChg chg="add mod">
          <ac:chgData name="Paul Hamshere" userId="b1b654cdc9eea6d2" providerId="LiveId" clId="{8CFFBA1B-8FD5-46A4-99D4-B57211157BEE}" dt="2024-09-26T16:30:26.854" v="886"/>
          <ac:spMkLst>
            <pc:docMk/>
            <pc:sldMk cId="4011866236" sldId="260"/>
            <ac:spMk id="11" creationId="{DAD7A218-5274-D4FA-89B5-48B24ED7BDC5}"/>
          </ac:spMkLst>
        </pc:spChg>
        <pc:spChg chg="add mod">
          <ac:chgData name="Paul Hamshere" userId="b1b654cdc9eea6d2" providerId="LiveId" clId="{8CFFBA1B-8FD5-46A4-99D4-B57211157BEE}" dt="2024-09-26T16:30:26.854" v="886"/>
          <ac:spMkLst>
            <pc:docMk/>
            <pc:sldMk cId="4011866236" sldId="260"/>
            <ac:spMk id="12" creationId="{E88D45CD-8961-C08D-B2CA-29A60C8ED4F8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4" creationId="{36E9740A-00A0-DF09-E736-AAACFF0002C4}"/>
          </ac:spMkLst>
        </pc:spChg>
        <pc:spChg chg="add mod">
          <ac:chgData name="Paul Hamshere" userId="b1b654cdc9eea6d2" providerId="LiveId" clId="{8CFFBA1B-8FD5-46A4-99D4-B57211157BEE}" dt="2024-09-26T16:33:54.464" v="941" actId="164"/>
          <ac:spMkLst>
            <pc:docMk/>
            <pc:sldMk cId="4011866236" sldId="260"/>
            <ac:spMk id="15" creationId="{49AEE940-2C04-A856-CB10-AA6927968B09}"/>
          </ac:spMkLst>
        </pc:spChg>
        <pc:spChg chg="add del">
          <ac:chgData name="Paul Hamshere" userId="b1b654cdc9eea6d2" providerId="LiveId" clId="{8CFFBA1B-8FD5-46A4-99D4-B57211157BEE}" dt="2024-09-23T17:59:46.604" v="722" actId="478"/>
          <ac:spMkLst>
            <pc:docMk/>
            <pc:sldMk cId="4011866236" sldId="260"/>
            <ac:spMk id="16" creationId="{3EAAA2E5-A153-623F-21BE-56DA1EBDF3E2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6" creationId="{74C54DAA-A3EC-500B-AB84-E6039D21EEDD}"/>
          </ac:spMkLst>
        </pc:spChg>
        <pc:spChg chg="add mod">
          <ac:chgData name="Paul Hamshere" userId="b1b654cdc9eea6d2" providerId="LiveId" clId="{8CFFBA1B-8FD5-46A4-99D4-B57211157BEE}" dt="2024-09-26T16:33:54.464" v="941" actId="164"/>
          <ac:spMkLst>
            <pc:docMk/>
            <pc:sldMk cId="4011866236" sldId="260"/>
            <ac:spMk id="17" creationId="{C8B14549-800A-C445-6349-160DDC650040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8" creationId="{004A826A-E7C9-7280-53B5-497F96CFBB2F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21" creationId="{31623CFA-61EC-58A1-83FA-FFA2D132322B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27" creationId="{6C002EC6-BC0D-0C13-ED0A-99BC75B1D523}"/>
          </ac:spMkLst>
        </pc:spChg>
        <pc:spChg chg="add mod">
          <ac:chgData name="Paul Hamshere" userId="b1b654cdc9eea6d2" providerId="LiveId" clId="{8CFFBA1B-8FD5-46A4-99D4-B57211157BEE}" dt="2024-09-26T16:33:54.464" v="941" actId="164"/>
          <ac:spMkLst>
            <pc:docMk/>
            <pc:sldMk cId="4011866236" sldId="260"/>
            <ac:spMk id="34" creationId="{E8CCC268-5249-BFCB-C47C-A748C965DC4F}"/>
          </ac:spMkLst>
        </pc:spChg>
        <pc:spChg chg="add mod">
          <ac:chgData name="Paul Hamshere" userId="b1b654cdc9eea6d2" providerId="LiveId" clId="{8CFFBA1B-8FD5-46A4-99D4-B57211157BEE}" dt="2024-09-26T16:33:54.464" v="941" actId="164"/>
          <ac:spMkLst>
            <pc:docMk/>
            <pc:sldMk cId="4011866236" sldId="260"/>
            <ac:spMk id="35" creationId="{EF616CF8-C1D6-C280-889C-C28E3B9FB6AC}"/>
          </ac:spMkLst>
        </pc:spChg>
        <pc:spChg chg="add mod">
          <ac:chgData name="Paul Hamshere" userId="b1b654cdc9eea6d2" providerId="LiveId" clId="{8CFFBA1B-8FD5-46A4-99D4-B57211157BEE}" dt="2024-09-26T16:33:54.464" v="941" actId="164"/>
          <ac:spMkLst>
            <pc:docMk/>
            <pc:sldMk cId="4011866236" sldId="260"/>
            <ac:spMk id="36" creationId="{49537494-D8D0-E803-DF3F-383D72D85542}"/>
          </ac:spMkLst>
        </pc:spChg>
        <pc:spChg chg="add mod">
          <ac:chgData name="Paul Hamshere" userId="b1b654cdc9eea6d2" providerId="LiveId" clId="{8CFFBA1B-8FD5-46A4-99D4-B57211157BEE}" dt="2024-09-26T16:33:54.464" v="941" actId="164"/>
          <ac:spMkLst>
            <pc:docMk/>
            <pc:sldMk cId="4011866236" sldId="260"/>
            <ac:spMk id="37" creationId="{A6141562-05C7-FBB7-DED5-973736FDAD71}"/>
          </ac:spMkLst>
        </pc:spChg>
        <pc:spChg chg="add mod">
          <ac:chgData name="Paul Hamshere" userId="b1b654cdc9eea6d2" providerId="LiveId" clId="{8CFFBA1B-8FD5-46A4-99D4-B57211157BEE}" dt="2024-09-26T16:33:54.464" v="941" actId="164"/>
          <ac:spMkLst>
            <pc:docMk/>
            <pc:sldMk cId="4011866236" sldId="260"/>
            <ac:spMk id="38" creationId="{97149294-3758-BEC7-EFEB-B52F95F14853}"/>
          </ac:spMkLst>
        </pc:spChg>
        <pc:spChg chg="add mod">
          <ac:chgData name="Paul Hamshere" userId="b1b654cdc9eea6d2" providerId="LiveId" clId="{8CFFBA1B-8FD5-46A4-99D4-B57211157BEE}" dt="2024-09-26T16:33:54.464" v="941" actId="164"/>
          <ac:spMkLst>
            <pc:docMk/>
            <pc:sldMk cId="4011866236" sldId="260"/>
            <ac:spMk id="39" creationId="{696290B1-9747-DBE1-AE0B-0CAA1147837A}"/>
          </ac:spMkLst>
        </pc:spChg>
        <pc:spChg chg="add mod">
          <ac:chgData name="Paul Hamshere" userId="b1b654cdc9eea6d2" providerId="LiveId" clId="{8CFFBA1B-8FD5-46A4-99D4-B57211157BEE}" dt="2024-09-26T16:33:54.464" v="941" actId="164"/>
          <ac:spMkLst>
            <pc:docMk/>
            <pc:sldMk cId="4011866236" sldId="260"/>
            <ac:spMk id="40" creationId="{F79E9B78-0767-D610-6E71-058CD0166DDB}"/>
          </ac:spMkLst>
        </pc:spChg>
        <pc:spChg chg="add mod">
          <ac:chgData name="Paul Hamshere" userId="b1b654cdc9eea6d2" providerId="LiveId" clId="{8CFFBA1B-8FD5-46A4-99D4-B57211157BEE}" dt="2024-09-26T16:33:54.464" v="941" actId="164"/>
          <ac:spMkLst>
            <pc:docMk/>
            <pc:sldMk cId="4011866236" sldId="260"/>
            <ac:spMk id="41" creationId="{AB0C748F-5E7C-8151-AD40-E312056DE200}"/>
          </ac:spMkLst>
        </pc:spChg>
        <pc:spChg chg="add mod">
          <ac:chgData name="Paul Hamshere" userId="b1b654cdc9eea6d2" providerId="LiveId" clId="{8CFFBA1B-8FD5-46A4-99D4-B57211157BEE}" dt="2024-09-26T16:33:54.464" v="941" actId="164"/>
          <ac:spMkLst>
            <pc:docMk/>
            <pc:sldMk cId="4011866236" sldId="260"/>
            <ac:spMk id="42" creationId="{B6D0CE23-2C60-028A-C245-C6D87616CEAA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43" creationId="{81A621D2-0A97-3DF4-A4C5-C45F71AD35C3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45" creationId="{8F236657-30D5-12BF-4FB6-B3A161B02992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47" creationId="{78E8121B-128C-FBB5-DA16-9A6F4BFD6734}"/>
          </ac:spMkLst>
        </pc:spChg>
        <pc:spChg chg="add mod">
          <ac:chgData name="Paul Hamshere" userId="b1b654cdc9eea6d2" providerId="LiveId" clId="{8CFFBA1B-8FD5-46A4-99D4-B57211157BEE}" dt="2024-09-23T18:17:40.604" v="871" actId="14100"/>
          <ac:spMkLst>
            <pc:docMk/>
            <pc:sldMk cId="4011866236" sldId="260"/>
            <ac:spMk id="48" creationId="{CD7FB345-E2A0-5637-A6CB-DA568E01E4FB}"/>
          </ac:spMkLst>
        </pc:spChg>
        <pc:spChg chg="add mod">
          <ac:chgData name="Paul Hamshere" userId="b1b654cdc9eea6d2" providerId="LiveId" clId="{8CFFBA1B-8FD5-46A4-99D4-B57211157BEE}" dt="2024-09-23T18:17:40.604" v="871" actId="14100"/>
          <ac:spMkLst>
            <pc:docMk/>
            <pc:sldMk cId="4011866236" sldId="260"/>
            <ac:spMk id="49" creationId="{33811905-606B-142D-A064-87AA0B666C58}"/>
          </ac:spMkLst>
        </pc:spChg>
        <pc:spChg chg="add mod">
          <ac:chgData name="Paul Hamshere" userId="b1b654cdc9eea6d2" providerId="LiveId" clId="{8CFFBA1B-8FD5-46A4-99D4-B57211157BEE}" dt="2024-09-23T18:17:40.604" v="871" actId="14100"/>
          <ac:spMkLst>
            <pc:docMk/>
            <pc:sldMk cId="4011866236" sldId="260"/>
            <ac:spMk id="50" creationId="{92D1434E-9A96-C504-909C-83663EEA1706}"/>
          </ac:spMkLst>
        </pc:spChg>
        <pc:spChg chg="add mod">
          <ac:chgData name="Paul Hamshere" userId="b1b654cdc9eea6d2" providerId="LiveId" clId="{8CFFBA1B-8FD5-46A4-99D4-B57211157BEE}" dt="2024-09-23T18:17:40.604" v="871" actId="14100"/>
          <ac:spMkLst>
            <pc:docMk/>
            <pc:sldMk cId="4011866236" sldId="260"/>
            <ac:spMk id="51" creationId="{6095BFF7-DC1F-8A9A-E342-3A78A8FA54C8}"/>
          </ac:spMkLst>
        </pc:spChg>
        <pc:spChg chg="add mod">
          <ac:chgData name="Paul Hamshere" userId="b1b654cdc9eea6d2" providerId="LiveId" clId="{8CFFBA1B-8FD5-46A4-99D4-B57211157BEE}" dt="2024-09-23T18:17:40.604" v="871" actId="14100"/>
          <ac:spMkLst>
            <pc:docMk/>
            <pc:sldMk cId="4011866236" sldId="260"/>
            <ac:spMk id="52" creationId="{A8B499D0-2D46-CCB2-8918-A3C1DA22A1C2}"/>
          </ac:spMkLst>
        </pc:spChg>
        <pc:spChg chg="add mod">
          <ac:chgData name="Paul Hamshere" userId="b1b654cdc9eea6d2" providerId="LiveId" clId="{8CFFBA1B-8FD5-46A4-99D4-B57211157BEE}" dt="2024-09-23T18:17:40.604" v="871" actId="14100"/>
          <ac:spMkLst>
            <pc:docMk/>
            <pc:sldMk cId="4011866236" sldId="260"/>
            <ac:spMk id="53" creationId="{F87C01D3-E87D-5F9A-51AA-C2892B54FC74}"/>
          </ac:spMkLst>
        </pc:spChg>
        <pc:spChg chg="add mod">
          <ac:chgData name="Paul Hamshere" userId="b1b654cdc9eea6d2" providerId="LiveId" clId="{8CFFBA1B-8FD5-46A4-99D4-B57211157BEE}" dt="2024-09-23T18:17:40.604" v="871" actId="14100"/>
          <ac:spMkLst>
            <pc:docMk/>
            <pc:sldMk cId="4011866236" sldId="260"/>
            <ac:spMk id="54" creationId="{0FFD764C-33DD-266C-667E-73BC509D7151}"/>
          </ac:spMkLst>
        </pc:spChg>
        <pc:spChg chg="add mod">
          <ac:chgData name="Paul Hamshere" userId="b1b654cdc9eea6d2" providerId="LiveId" clId="{8CFFBA1B-8FD5-46A4-99D4-B57211157BEE}" dt="2024-09-23T18:17:40.604" v="871" actId="14100"/>
          <ac:spMkLst>
            <pc:docMk/>
            <pc:sldMk cId="4011866236" sldId="260"/>
            <ac:spMk id="55" creationId="{4E65657C-5970-82EB-4210-509F3763D987}"/>
          </ac:spMkLst>
        </pc:spChg>
        <pc:spChg chg="add mod">
          <ac:chgData name="Paul Hamshere" userId="b1b654cdc9eea6d2" providerId="LiveId" clId="{8CFFBA1B-8FD5-46A4-99D4-B57211157BEE}" dt="2024-09-23T18:17:40.604" v="871" actId="14100"/>
          <ac:spMkLst>
            <pc:docMk/>
            <pc:sldMk cId="4011866236" sldId="260"/>
            <ac:spMk id="56" creationId="{4182D7B2-B74D-2BD4-8848-CCF3D874C3CE}"/>
          </ac:spMkLst>
        </pc:spChg>
        <pc:spChg chg="add mod">
          <ac:chgData name="Paul Hamshere" userId="b1b654cdc9eea6d2" providerId="LiveId" clId="{8CFFBA1B-8FD5-46A4-99D4-B57211157BEE}" dt="2024-09-23T18:17:40.604" v="871" actId="14100"/>
          <ac:spMkLst>
            <pc:docMk/>
            <pc:sldMk cId="4011866236" sldId="260"/>
            <ac:spMk id="57" creationId="{90DF7742-E146-90B9-84B6-891332E8F20A}"/>
          </ac:spMkLst>
        </pc:spChg>
        <pc:spChg chg="add mod">
          <ac:chgData name="Paul Hamshere" userId="b1b654cdc9eea6d2" providerId="LiveId" clId="{8CFFBA1B-8FD5-46A4-99D4-B57211157BEE}" dt="2024-09-23T18:17:40.604" v="871" actId="14100"/>
          <ac:spMkLst>
            <pc:docMk/>
            <pc:sldMk cId="4011866236" sldId="260"/>
            <ac:spMk id="58" creationId="{E4AA6AFA-8DC8-05A6-0DAA-B829AB6230CB}"/>
          </ac:spMkLst>
        </pc:spChg>
        <pc:spChg chg="add mod">
          <ac:chgData name="Paul Hamshere" userId="b1b654cdc9eea6d2" providerId="LiveId" clId="{8CFFBA1B-8FD5-46A4-99D4-B57211157BEE}" dt="2024-09-23T18:17:40.604" v="871" actId="14100"/>
          <ac:spMkLst>
            <pc:docMk/>
            <pc:sldMk cId="4011866236" sldId="260"/>
            <ac:spMk id="59" creationId="{C7D70F46-9AFF-D240-3D74-995CF350828D}"/>
          </ac:spMkLst>
        </pc:spChg>
        <pc:spChg chg="add mod">
          <ac:chgData name="Paul Hamshere" userId="b1b654cdc9eea6d2" providerId="LiveId" clId="{8CFFBA1B-8FD5-46A4-99D4-B57211157BEE}" dt="2024-09-23T18:17:40.604" v="871" actId="14100"/>
          <ac:spMkLst>
            <pc:docMk/>
            <pc:sldMk cId="4011866236" sldId="260"/>
            <ac:spMk id="60" creationId="{8C2D8E48-627D-A9DC-3A9A-FA36F92A1718}"/>
          </ac:spMkLst>
        </pc:spChg>
        <pc:spChg chg="add mod">
          <ac:chgData name="Paul Hamshere" userId="b1b654cdc9eea6d2" providerId="LiveId" clId="{8CFFBA1B-8FD5-46A4-99D4-B57211157BEE}" dt="2024-09-26T16:32:23.137" v="915" actId="20577"/>
          <ac:spMkLst>
            <pc:docMk/>
            <pc:sldMk cId="4011866236" sldId="260"/>
            <ac:spMk id="61" creationId="{C6AFDF1A-B306-F7CE-D3D1-04BBEFFBE688}"/>
          </ac:spMkLst>
        </pc:spChg>
        <pc:spChg chg="add mod">
          <ac:chgData name="Paul Hamshere" userId="b1b654cdc9eea6d2" providerId="LiveId" clId="{8CFFBA1B-8FD5-46A4-99D4-B57211157BEE}" dt="2024-09-23T18:17:40.604" v="871" actId="14100"/>
          <ac:spMkLst>
            <pc:docMk/>
            <pc:sldMk cId="4011866236" sldId="260"/>
            <ac:spMk id="62" creationId="{27726B7D-753E-35B7-15AD-E4107B55F1CC}"/>
          </ac:spMkLst>
        </pc:spChg>
        <pc:spChg chg="add mod">
          <ac:chgData name="Paul Hamshere" userId="b1b654cdc9eea6d2" providerId="LiveId" clId="{8CFFBA1B-8FD5-46A4-99D4-B57211157BEE}" dt="2024-09-23T18:17:40.604" v="871" actId="14100"/>
          <ac:spMkLst>
            <pc:docMk/>
            <pc:sldMk cId="4011866236" sldId="260"/>
            <ac:spMk id="63" creationId="{9FD233AE-772F-5423-1C55-6C361BDF63C6}"/>
          </ac:spMkLst>
        </pc:spChg>
        <pc:spChg chg="add mod">
          <ac:chgData name="Paul Hamshere" userId="b1b654cdc9eea6d2" providerId="LiveId" clId="{8CFFBA1B-8FD5-46A4-99D4-B57211157BEE}" dt="2024-09-23T18:17:09.095" v="867" actId="1076"/>
          <ac:spMkLst>
            <pc:docMk/>
            <pc:sldMk cId="4011866236" sldId="260"/>
            <ac:spMk id="64" creationId="{B7EF79EC-2AEA-020A-2EAE-8232C7589BF7}"/>
          </ac:spMkLst>
        </pc:spChg>
        <pc:spChg chg="add mod">
          <ac:chgData name="Paul Hamshere" userId="b1b654cdc9eea6d2" providerId="LiveId" clId="{8CFFBA1B-8FD5-46A4-99D4-B57211157BEE}" dt="2024-09-23T18:17:19.135" v="869" actId="1076"/>
          <ac:spMkLst>
            <pc:docMk/>
            <pc:sldMk cId="4011866236" sldId="260"/>
            <ac:spMk id="65" creationId="{F20B4927-4EF0-6BB0-5679-B02EC31A514B}"/>
          </ac:spMkLst>
        </pc:spChg>
        <pc:spChg chg="add mod">
          <ac:chgData name="Paul Hamshere" userId="b1b654cdc9eea6d2" providerId="LiveId" clId="{8CFFBA1B-8FD5-46A4-99D4-B57211157BEE}" dt="2024-09-23T18:17:19.135" v="869" actId="1076"/>
          <ac:spMkLst>
            <pc:docMk/>
            <pc:sldMk cId="4011866236" sldId="260"/>
            <ac:spMk id="66" creationId="{E4330BB2-4A9B-0CB5-FF0D-BC68D7690A4A}"/>
          </ac:spMkLst>
        </pc:spChg>
        <pc:spChg chg="add mod">
          <ac:chgData name="Paul Hamshere" userId="b1b654cdc9eea6d2" providerId="LiveId" clId="{8CFFBA1B-8FD5-46A4-99D4-B57211157BEE}" dt="2024-09-23T18:17:19.135" v="869" actId="1076"/>
          <ac:spMkLst>
            <pc:docMk/>
            <pc:sldMk cId="4011866236" sldId="260"/>
            <ac:spMk id="67" creationId="{B80EDAF9-24A7-E3D2-8C15-216CE4FA2021}"/>
          </ac:spMkLst>
        </pc:spChg>
        <pc:spChg chg="add mod">
          <ac:chgData name="Paul Hamshere" userId="b1b654cdc9eea6d2" providerId="LiveId" clId="{8CFFBA1B-8FD5-46A4-99D4-B57211157BEE}" dt="2024-09-23T18:17:19.135" v="869" actId="1076"/>
          <ac:spMkLst>
            <pc:docMk/>
            <pc:sldMk cId="4011866236" sldId="260"/>
            <ac:spMk id="68" creationId="{E759F754-901C-94F3-4400-4681C63C8145}"/>
          </ac:spMkLst>
        </pc:spChg>
        <pc:spChg chg="add mod">
          <ac:chgData name="Paul Hamshere" userId="b1b654cdc9eea6d2" providerId="LiveId" clId="{8CFFBA1B-8FD5-46A4-99D4-B57211157BEE}" dt="2024-09-23T18:17:19.135" v="869" actId="1076"/>
          <ac:spMkLst>
            <pc:docMk/>
            <pc:sldMk cId="4011866236" sldId="260"/>
            <ac:spMk id="69" creationId="{92765418-F4C6-5A0B-0512-97252DC85F27}"/>
          </ac:spMkLst>
        </pc:spChg>
        <pc:spChg chg="add mod">
          <ac:chgData name="Paul Hamshere" userId="b1b654cdc9eea6d2" providerId="LiveId" clId="{8CFFBA1B-8FD5-46A4-99D4-B57211157BEE}" dt="2024-09-23T18:17:19.135" v="869" actId="1076"/>
          <ac:spMkLst>
            <pc:docMk/>
            <pc:sldMk cId="4011866236" sldId="260"/>
            <ac:spMk id="70" creationId="{A1073EE4-A962-59C1-413C-32D6E4E6F30A}"/>
          </ac:spMkLst>
        </pc:spChg>
        <pc:spChg chg="add mod">
          <ac:chgData name="Paul Hamshere" userId="b1b654cdc9eea6d2" providerId="LiveId" clId="{8CFFBA1B-8FD5-46A4-99D4-B57211157BEE}" dt="2024-09-23T18:17:19.135" v="869" actId="1076"/>
          <ac:spMkLst>
            <pc:docMk/>
            <pc:sldMk cId="4011866236" sldId="260"/>
            <ac:spMk id="71" creationId="{4325DA07-27C0-5343-6780-BE88D3091AC0}"/>
          </ac:spMkLst>
        </pc:spChg>
        <pc:spChg chg="add mod">
          <ac:chgData name="Paul Hamshere" userId="b1b654cdc9eea6d2" providerId="LiveId" clId="{8CFFBA1B-8FD5-46A4-99D4-B57211157BEE}" dt="2024-09-23T18:17:19.135" v="869" actId="1076"/>
          <ac:spMkLst>
            <pc:docMk/>
            <pc:sldMk cId="4011866236" sldId="260"/>
            <ac:spMk id="72" creationId="{9350AABE-A0D2-16F0-DEC9-6B8C0AC5D388}"/>
          </ac:spMkLst>
        </pc:spChg>
        <pc:spChg chg="add mod">
          <ac:chgData name="Paul Hamshere" userId="b1b654cdc9eea6d2" providerId="LiveId" clId="{8CFFBA1B-8FD5-46A4-99D4-B57211157BEE}" dt="2024-09-23T18:18:08.583" v="876" actId="1076"/>
          <ac:spMkLst>
            <pc:docMk/>
            <pc:sldMk cId="4011866236" sldId="260"/>
            <ac:spMk id="73" creationId="{1516FF41-C98F-B01D-070F-CA59871BBE9A}"/>
          </ac:spMkLst>
        </pc:spChg>
        <pc:spChg chg="add mod">
          <ac:chgData name="Paul Hamshere" userId="b1b654cdc9eea6d2" providerId="LiveId" clId="{8CFFBA1B-8FD5-46A4-99D4-B57211157BEE}" dt="2024-09-23T18:18:08.583" v="876" actId="1076"/>
          <ac:spMkLst>
            <pc:docMk/>
            <pc:sldMk cId="4011866236" sldId="260"/>
            <ac:spMk id="74" creationId="{854EEA56-7155-5202-6379-7A04FDBF5ED1}"/>
          </ac:spMkLst>
        </pc:spChg>
        <pc:spChg chg="add mod">
          <ac:chgData name="Paul Hamshere" userId="b1b654cdc9eea6d2" providerId="LiveId" clId="{8CFFBA1B-8FD5-46A4-99D4-B57211157BEE}" dt="2024-09-23T18:18:08.583" v="876" actId="1076"/>
          <ac:spMkLst>
            <pc:docMk/>
            <pc:sldMk cId="4011866236" sldId="260"/>
            <ac:spMk id="75" creationId="{997C2826-DAF3-D3C0-7F26-E5886609DAC6}"/>
          </ac:spMkLst>
        </pc:spChg>
        <pc:spChg chg="add mod">
          <ac:chgData name="Paul Hamshere" userId="b1b654cdc9eea6d2" providerId="LiveId" clId="{8CFFBA1B-8FD5-46A4-99D4-B57211157BEE}" dt="2024-09-23T18:18:08.583" v="876" actId="1076"/>
          <ac:spMkLst>
            <pc:docMk/>
            <pc:sldMk cId="4011866236" sldId="260"/>
            <ac:spMk id="76" creationId="{4BC91207-237F-1918-5A54-F6A9A77BCDE4}"/>
          </ac:spMkLst>
        </pc:spChg>
        <pc:spChg chg="add mod">
          <ac:chgData name="Paul Hamshere" userId="b1b654cdc9eea6d2" providerId="LiveId" clId="{8CFFBA1B-8FD5-46A4-99D4-B57211157BEE}" dt="2024-09-23T18:18:08.583" v="876" actId="1076"/>
          <ac:spMkLst>
            <pc:docMk/>
            <pc:sldMk cId="4011866236" sldId="260"/>
            <ac:spMk id="77" creationId="{FBC9DA2F-5581-2A8F-F315-EFB852E8F12F}"/>
          </ac:spMkLst>
        </pc:spChg>
        <pc:spChg chg="add mod">
          <ac:chgData name="Paul Hamshere" userId="b1b654cdc9eea6d2" providerId="LiveId" clId="{8CFFBA1B-8FD5-46A4-99D4-B57211157BEE}" dt="2024-09-23T18:18:08.583" v="876" actId="1076"/>
          <ac:spMkLst>
            <pc:docMk/>
            <pc:sldMk cId="4011866236" sldId="260"/>
            <ac:spMk id="78" creationId="{C491BEB6-9267-DF87-23BC-3E236629BAAF}"/>
          </ac:spMkLst>
        </pc:spChg>
        <pc:spChg chg="add mod">
          <ac:chgData name="Paul Hamshere" userId="b1b654cdc9eea6d2" providerId="LiveId" clId="{8CFFBA1B-8FD5-46A4-99D4-B57211157BEE}" dt="2024-09-23T18:18:08.583" v="876" actId="1076"/>
          <ac:spMkLst>
            <pc:docMk/>
            <pc:sldMk cId="4011866236" sldId="260"/>
            <ac:spMk id="79" creationId="{FC4CBAC1-F5F9-AD3A-1153-B0EAC54EA4F3}"/>
          </ac:spMkLst>
        </pc:spChg>
        <pc:spChg chg="add mod">
          <ac:chgData name="Paul Hamshere" userId="b1b654cdc9eea6d2" providerId="LiveId" clId="{8CFFBA1B-8FD5-46A4-99D4-B57211157BEE}" dt="2024-09-23T18:18:08.583" v="876" actId="1076"/>
          <ac:spMkLst>
            <pc:docMk/>
            <pc:sldMk cId="4011866236" sldId="260"/>
            <ac:spMk id="80" creationId="{DBA3CF06-89AC-F527-3171-24F48EA5885B}"/>
          </ac:spMkLst>
        </pc:spChg>
        <pc:spChg chg="add mod">
          <ac:chgData name="Paul Hamshere" userId="b1b654cdc9eea6d2" providerId="LiveId" clId="{8CFFBA1B-8FD5-46A4-99D4-B57211157BEE}" dt="2024-09-23T18:18:08.583" v="876" actId="1076"/>
          <ac:spMkLst>
            <pc:docMk/>
            <pc:sldMk cId="4011866236" sldId="260"/>
            <ac:spMk id="81" creationId="{72CE5DEC-AD14-4E40-294C-17629DA1156A}"/>
          </ac:spMkLst>
        </pc:spChg>
        <pc:spChg chg="add mod">
          <ac:chgData name="Paul Hamshere" userId="b1b654cdc9eea6d2" providerId="LiveId" clId="{8CFFBA1B-8FD5-46A4-99D4-B57211157BEE}" dt="2024-09-23T18:18:08.583" v="876" actId="1076"/>
          <ac:spMkLst>
            <pc:docMk/>
            <pc:sldMk cId="4011866236" sldId="260"/>
            <ac:spMk id="82" creationId="{8C811FED-297A-7A09-29AC-DE83E20985E4}"/>
          </ac:spMkLst>
        </pc:spChg>
        <pc:spChg chg="add mod">
          <ac:chgData name="Paul Hamshere" userId="b1b654cdc9eea6d2" providerId="LiveId" clId="{8CFFBA1B-8FD5-46A4-99D4-B57211157BEE}" dt="2024-09-23T18:18:08.583" v="876" actId="1076"/>
          <ac:spMkLst>
            <pc:docMk/>
            <pc:sldMk cId="4011866236" sldId="260"/>
            <ac:spMk id="83" creationId="{5CD156F0-536A-39AE-FA85-A8A7A58C8273}"/>
          </ac:spMkLst>
        </pc:spChg>
        <pc:spChg chg="add mod">
          <ac:chgData name="Paul Hamshere" userId="b1b654cdc9eea6d2" providerId="LiveId" clId="{8CFFBA1B-8FD5-46A4-99D4-B57211157BEE}" dt="2024-09-23T18:18:08.583" v="876" actId="1076"/>
          <ac:spMkLst>
            <pc:docMk/>
            <pc:sldMk cId="4011866236" sldId="260"/>
            <ac:spMk id="84" creationId="{3120E85F-9D59-7E40-CA0A-95F7CB99D3B0}"/>
          </ac:spMkLst>
        </pc:spChg>
        <pc:spChg chg="add mod">
          <ac:chgData name="Paul Hamshere" userId="b1b654cdc9eea6d2" providerId="LiveId" clId="{8CFFBA1B-8FD5-46A4-99D4-B57211157BEE}" dt="2024-09-23T18:18:08.583" v="876" actId="1076"/>
          <ac:spMkLst>
            <pc:docMk/>
            <pc:sldMk cId="4011866236" sldId="260"/>
            <ac:spMk id="85" creationId="{A3F76B3C-E700-2D70-6A4A-5C6EEBB1AF35}"/>
          </ac:spMkLst>
        </pc:spChg>
        <pc:spChg chg="add mod">
          <ac:chgData name="Paul Hamshere" userId="b1b654cdc9eea6d2" providerId="LiveId" clId="{8CFFBA1B-8FD5-46A4-99D4-B57211157BEE}" dt="2024-09-26T16:32:25.677" v="918" actId="20577"/>
          <ac:spMkLst>
            <pc:docMk/>
            <pc:sldMk cId="4011866236" sldId="260"/>
            <ac:spMk id="86" creationId="{C1815B7A-3D66-A7A7-B24D-04AEB931E08D}"/>
          </ac:spMkLst>
        </pc:spChg>
        <pc:spChg chg="add mod">
          <ac:chgData name="Paul Hamshere" userId="b1b654cdc9eea6d2" providerId="LiveId" clId="{8CFFBA1B-8FD5-46A4-99D4-B57211157BEE}" dt="2024-09-23T18:18:08.583" v="876" actId="1076"/>
          <ac:spMkLst>
            <pc:docMk/>
            <pc:sldMk cId="4011866236" sldId="260"/>
            <ac:spMk id="87" creationId="{F8565B32-5C8D-1070-87BA-63A04A469C50}"/>
          </ac:spMkLst>
        </pc:spChg>
        <pc:spChg chg="add mod">
          <ac:chgData name="Paul Hamshere" userId="b1b654cdc9eea6d2" providerId="LiveId" clId="{8CFFBA1B-8FD5-46A4-99D4-B57211157BEE}" dt="2024-09-23T18:18:08.583" v="876" actId="1076"/>
          <ac:spMkLst>
            <pc:docMk/>
            <pc:sldMk cId="4011866236" sldId="260"/>
            <ac:spMk id="88" creationId="{D7A43033-7477-BE6D-C459-FCBE0C0C024B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89" creationId="{7BE99547-C476-AE5E-80C7-F36960FAF602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90" creationId="{211EE46F-A1DD-818E-8DF6-99DF8D1FFEF5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91" creationId="{58B0BAF9-DD50-2073-9E56-F9A341E5D1A7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92" creationId="{57AFBF2D-559C-3279-A3CC-02ED7D4510A3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93" creationId="{C14AB4D9-B085-3D95-098A-3B2F5B9F1138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94" creationId="{2DE98D92-15B3-9B6B-8B95-0E3F5CDBF327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95" creationId="{C1E6ACA1-F9DA-D55C-1F22-1713D003AE28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96" creationId="{C63558A9-50CD-F63D-22CA-163B39FC4118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97" creationId="{8E9D77AD-19E2-C4C2-E5AC-FBE96232D269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98" creationId="{CCDE95A6-5131-D055-2D9B-CC1C4CD24890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99" creationId="{C2C188E1-921A-487B-D5BC-84131A99F967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00" creationId="{DA0EA235-1A8D-4FA1-FDA4-B9E06ACD42B2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01" creationId="{40E06A85-E9BA-428E-3232-672BB2741A1C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02" creationId="{EA89C425-E003-8BA9-2367-76F01EF72883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03" creationId="{4055C2F9-D302-7752-067E-25D9255A3193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04" creationId="{992DEEFD-6610-F6A9-8A46-984255519FD0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05" creationId="{B49CCFD8-440D-AC14-739A-A9F110C9FBBD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06" creationId="{151BE113-B614-1742-B5AD-7B752C6C945A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07" creationId="{A85F621C-6FCE-3C7D-30E1-677D920E4211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08" creationId="{81466228-A12E-BF32-3745-B2EF54B9A15D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09" creationId="{C04045E8-4AA3-D417-C41D-D8C421A34FA8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10" creationId="{09A9797D-3ECD-8CE6-BEC4-561B53F69CED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11" creationId="{06DBC4B4-6AAD-C4CE-2B8C-C1F2BF8B9100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12" creationId="{398F324E-DAFC-B4B7-C6A9-E2DC5309B02A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13" creationId="{C7A08F3C-7616-845D-063E-DC4B619C46FA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14" creationId="{411D7C41-C120-740F-8AC6-8B1D158E1F9C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15" creationId="{899121F6-1DBA-1E7B-FF01-B0B8928DB18E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16" creationId="{3C260E05-9D1E-BD40-3485-08B0ACA4A238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17" creationId="{C16C5371-79CB-D726-17DD-4D1002C66FCD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18" creationId="{E47E6DF1-8A0C-1FC6-92D4-EF83367F3C59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19" creationId="{6BEDAD39-844F-D115-37C1-901B30A6C386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20" creationId="{CCD4F010-2051-1A68-4CBA-2B000D7852AC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21" creationId="{FDBD0971-A7DA-04B4-9A94-7CE1738FA9F2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22" creationId="{57B54811-A199-0429-DC5C-A02D13D047BA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23" creationId="{B556EFEE-B3CC-BED8-73A6-3EB9F98710EB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24" creationId="{2360506E-F3F0-9864-D9E3-B3B06EF0CE07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25" creationId="{0347A47A-248C-DDAF-08F1-ABAC9E60B4D5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26" creationId="{3222F029-0CF6-6536-AEB1-7EF93E2F601C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27" creationId="{CC2D17E8-FEE8-AD92-99AB-1D3FA7680257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28" creationId="{EE0BA5CF-5621-6F15-D255-9A716B7439B0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29" creationId="{D882604F-1F5C-538B-AEFC-AEA3257A58AD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30" creationId="{3CD8429B-15F3-3A9A-6216-2F8AA95BC12A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31" creationId="{D81CD9D9-60DA-83C1-D121-ADF3AA531CF0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32" creationId="{F08873C8-7DB0-151D-65B0-75E17B276DAE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33" creationId="{CACD9B8F-5DB1-D9E1-A012-2F295720F676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34" creationId="{793EFAB8-2FD6-60A2-33F7-F99345DF5DE1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35" creationId="{705F51DE-16CD-FE80-79EA-5343D4B09E82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36" creationId="{7798ACBA-0341-0547-112C-5ED4458DA4DF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37" creationId="{0EE35B58-7B09-A357-9466-984F3387D255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38" creationId="{1EC86E9E-A92B-C59D-6D20-3AE8A540D691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39" creationId="{53330D38-56A4-9EA1-84C9-F368777FDBC1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40" creationId="{D26251AD-16EF-A3B8-90CD-89D19FF3FB2F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41" creationId="{779629D7-57E6-E652-E757-17D77107C9B2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42" creationId="{14B011D9-3882-9F58-8B13-250DD34E1619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43" creationId="{A97B19D4-8CC9-40CB-34AF-9771130E0EEB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44" creationId="{DEB05BB7-8144-5E38-0C74-8F6C25A8333B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45" creationId="{14517279-11B8-60A4-0829-26F567AE3A46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46" creationId="{09AED0C8-2D3C-84B2-58E2-B59C64770982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50" creationId="{D7830913-728C-2691-C66D-819F36B42AD1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51" creationId="{E252FE1A-2B10-1898-A791-CBBB20745DDB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52" creationId="{1B42124F-AD0D-F80C-D745-16C5515C5F06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53" creationId="{6AFFD051-A7F8-47A9-A762-0E9F3CBB45C6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54" creationId="{FA7D4A00-016A-43F7-4C1C-2C46CA17F39A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55" creationId="{88E23C1D-D6A1-5696-E555-EEE689E77D63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56" creationId="{D821A7A7-6FD2-A21A-0AD0-419C873302B6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57" creationId="{3CEAC9FB-A7F6-91B4-6682-9E5CD1E764E9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58" creationId="{90056F76-4FA5-1E4D-FC39-468EEB2DC1F8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59" creationId="{599A3845-E6BC-2F31-C63A-118527F21A08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60" creationId="{73DBD7D4-9F9C-0DC5-484B-641E449C6F7C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61" creationId="{C85EC4D9-138A-9BC4-D68B-CADE8D8E1449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62" creationId="{54B729E1-A289-E9D3-115C-922EA62B22C3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63" creationId="{1B14F849-72A2-F78F-0ACA-906240DC1BCC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64" creationId="{F67C0848-6D7A-77AD-1953-F77724F103C9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65" creationId="{CA06120F-F482-E472-D4AB-EBB710E8B3C8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66" creationId="{B9F41401-554F-8DEF-3689-9BD466203DA4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67" creationId="{43D2CA4E-19F1-64DB-7F39-FE6FE0CAE7F9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68" creationId="{30ADA67C-2830-897B-B886-CE4FB95490E6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69" creationId="{48138D74-09F7-6C67-B0FA-8D051C0C6B00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70" creationId="{F5630F37-9EB9-1EF1-4721-998FB1C7F222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71" creationId="{0A42916D-DFAC-7882-3F4F-0D084F72BDFB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72" creationId="{2AF7EE41-0A55-3231-59B5-3D2E03985F83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73" creationId="{AB37B8D2-C1D9-C4FF-94BC-F16CD32B6C32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74" creationId="{A76F6D03-FF04-629F-91B3-7A0911697A12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75" creationId="{27553D8B-4CD3-8677-A449-C80460FBB961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76" creationId="{DA76E4C8-BADF-ECB0-82CC-D82089171562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77" creationId="{0DE4BF17-EA0F-D703-E275-C53AEF4C38C4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78" creationId="{7193A79C-E0F5-2D6C-261C-49C57E420C7C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79" creationId="{2AB13CB6-5C83-769E-B714-AB2AF2122E71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80" creationId="{3C63CD09-FBA6-4776-1851-59A4BDA7977F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81" creationId="{0C4C6718-D865-AAEB-49EC-DEBB62AFCB91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82" creationId="{7EDCF8B6-67A0-808D-E5C9-FEFF52D3B533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83" creationId="{C8D3752F-9FA0-FC5D-B547-98121738A9B6}"/>
          </ac:spMkLst>
        </pc:spChg>
        <pc:grpChg chg="add mod">
          <ac:chgData name="Paul Hamshere" userId="b1b654cdc9eea6d2" providerId="LiveId" clId="{8CFFBA1B-8FD5-46A4-99D4-B57211157BEE}" dt="2024-09-26T16:33:54.464" v="941" actId="164"/>
          <ac:grpSpMkLst>
            <pc:docMk/>
            <pc:sldMk cId="4011866236" sldId="260"/>
            <ac:grpSpMk id="147" creationId="{3D1C2B99-4851-254D-2757-3AF284AF1D21}"/>
          </ac:grpSpMkLst>
        </pc:grpChg>
        <pc:grpChg chg="add del mod">
          <ac:chgData name="Paul Hamshere" userId="b1b654cdc9eea6d2" providerId="LiveId" clId="{8CFFBA1B-8FD5-46A4-99D4-B57211157BEE}" dt="2024-09-26T16:38:57.528" v="952" actId="478"/>
          <ac:grpSpMkLst>
            <pc:docMk/>
            <pc:sldMk cId="4011866236" sldId="260"/>
            <ac:grpSpMk id="148" creationId="{EC809FC3-3546-DF45-8173-5198F72AA02E}"/>
          </ac:grpSpMkLst>
        </pc:grpChg>
        <pc:grpChg chg="add mod">
          <ac:chgData name="Paul Hamshere" userId="b1b654cdc9eea6d2" providerId="LiveId" clId="{8CFFBA1B-8FD5-46A4-99D4-B57211157BEE}" dt="2024-09-26T16:34:13.978" v="945"/>
          <ac:grpSpMkLst>
            <pc:docMk/>
            <pc:sldMk cId="4011866236" sldId="260"/>
            <ac:grpSpMk id="149" creationId="{72001C4B-0946-E1C8-A30D-67003B4436E5}"/>
          </ac:grpSpMkLst>
        </pc:grpChg>
        <pc:picChg chg="add del mod">
          <ac:chgData name="Paul Hamshere" userId="b1b654cdc9eea6d2" providerId="LiveId" clId="{8CFFBA1B-8FD5-46A4-99D4-B57211157BEE}" dt="2024-09-23T18:18:26.715" v="877" actId="478"/>
          <ac:picMkLst>
            <pc:docMk/>
            <pc:sldMk cId="4011866236" sldId="260"/>
            <ac:picMk id="7" creationId="{DADAF38C-B7E4-A298-BE53-BCB1F7FA8BB8}"/>
          </ac:picMkLst>
        </pc:picChg>
        <pc:picChg chg="add del mod">
          <ac:chgData name="Paul Hamshere" userId="b1b654cdc9eea6d2" providerId="LiveId" clId="{8CFFBA1B-8FD5-46A4-99D4-B57211157BEE}" dt="2024-09-26T16:38:53.377" v="951" actId="478"/>
          <ac:picMkLst>
            <pc:docMk/>
            <pc:sldMk cId="4011866236" sldId="260"/>
            <ac:picMk id="9" creationId="{E912FDEC-7E05-C999-BD0C-6349E04675F5}"/>
          </ac:picMkLst>
        </pc:picChg>
        <pc:picChg chg="add del mod">
          <ac:chgData name="Paul Hamshere" userId="b1b654cdc9eea6d2" providerId="LiveId" clId="{8CFFBA1B-8FD5-46A4-99D4-B57211157BEE}" dt="2024-09-23T17:38:29.462" v="699" actId="478"/>
          <ac:picMkLst>
            <pc:docMk/>
            <pc:sldMk cId="4011866236" sldId="260"/>
            <ac:picMk id="11" creationId="{5DC2D860-1E18-1F9B-D6DF-49680CCC3C77}"/>
          </ac:picMkLst>
        </pc:picChg>
        <pc:picChg chg="add del mod">
          <ac:chgData name="Paul Hamshere" userId="b1b654cdc9eea6d2" providerId="LiveId" clId="{8CFFBA1B-8FD5-46A4-99D4-B57211157BEE}" dt="2024-09-26T16:38:52.724" v="950" actId="478"/>
          <ac:picMkLst>
            <pc:docMk/>
            <pc:sldMk cId="4011866236" sldId="260"/>
            <ac:picMk id="13" creationId="{26603490-3B5B-0226-5498-A39EC1C18859}"/>
          </ac:picMkLst>
        </pc:picChg>
        <pc:picChg chg="add del mod">
          <ac:chgData name="Paul Hamshere" userId="b1b654cdc9eea6d2" providerId="LiveId" clId="{8CFFBA1B-8FD5-46A4-99D4-B57211157BEE}" dt="2024-09-23T17:59:30.454" v="718" actId="478"/>
          <ac:picMkLst>
            <pc:docMk/>
            <pc:sldMk cId="4011866236" sldId="260"/>
            <ac:picMk id="14" creationId="{43945E0F-2C4F-B125-E353-68D3294A253E}"/>
          </ac:picMkLst>
        </pc:picChg>
        <pc:cxnChg chg="add mod">
          <ac:chgData name="Paul Hamshere" userId="b1b654cdc9eea6d2" providerId="LiveId" clId="{8CFFBA1B-8FD5-46A4-99D4-B57211157BEE}" dt="2024-09-26T16:33:54.464" v="941" actId="164"/>
          <ac:cxnSpMkLst>
            <pc:docMk/>
            <pc:sldMk cId="4011866236" sldId="260"/>
            <ac:cxnSpMk id="19" creationId="{23759AB9-52D9-E561-1C36-E892599CE9D6}"/>
          </ac:cxnSpMkLst>
        </pc:cxnChg>
        <pc:cxnChg chg="add mod">
          <ac:chgData name="Paul Hamshere" userId="b1b654cdc9eea6d2" providerId="LiveId" clId="{8CFFBA1B-8FD5-46A4-99D4-B57211157BEE}" dt="2024-09-26T16:33:54.464" v="941" actId="164"/>
          <ac:cxnSpMkLst>
            <pc:docMk/>
            <pc:sldMk cId="4011866236" sldId="260"/>
            <ac:cxnSpMk id="20" creationId="{BC56100D-6294-F7C2-9B4F-685612D59D92}"/>
          </ac:cxnSpMkLst>
        </pc:cxnChg>
        <pc:cxnChg chg="add mod">
          <ac:chgData name="Paul Hamshere" userId="b1b654cdc9eea6d2" providerId="LiveId" clId="{8CFFBA1B-8FD5-46A4-99D4-B57211157BEE}" dt="2024-09-26T16:33:54.464" v="941" actId="164"/>
          <ac:cxnSpMkLst>
            <pc:docMk/>
            <pc:sldMk cId="4011866236" sldId="260"/>
            <ac:cxnSpMk id="22" creationId="{5EF2CB7D-32F3-B4D9-3CA7-AF5C35C60668}"/>
          </ac:cxnSpMkLst>
        </pc:cxnChg>
        <pc:cxnChg chg="add mod">
          <ac:chgData name="Paul Hamshere" userId="b1b654cdc9eea6d2" providerId="LiveId" clId="{8CFFBA1B-8FD5-46A4-99D4-B57211157BEE}" dt="2024-09-26T16:33:54.464" v="941" actId="164"/>
          <ac:cxnSpMkLst>
            <pc:docMk/>
            <pc:sldMk cId="4011866236" sldId="260"/>
            <ac:cxnSpMk id="23" creationId="{96B62A4F-6DFB-E022-DD3B-5F9444DBEF97}"/>
          </ac:cxnSpMkLst>
        </pc:cxnChg>
        <pc:cxnChg chg="add mod">
          <ac:chgData name="Paul Hamshere" userId="b1b654cdc9eea6d2" providerId="LiveId" clId="{8CFFBA1B-8FD5-46A4-99D4-B57211157BEE}" dt="2024-09-26T16:33:54.464" v="941" actId="164"/>
          <ac:cxnSpMkLst>
            <pc:docMk/>
            <pc:sldMk cId="4011866236" sldId="260"/>
            <ac:cxnSpMk id="24" creationId="{B969C033-88FD-A353-7DF4-28A8BC165FFF}"/>
          </ac:cxnSpMkLst>
        </pc:cxnChg>
        <pc:cxnChg chg="add mod">
          <ac:chgData name="Paul Hamshere" userId="b1b654cdc9eea6d2" providerId="LiveId" clId="{8CFFBA1B-8FD5-46A4-99D4-B57211157BEE}" dt="2024-09-26T16:33:54.464" v="941" actId="164"/>
          <ac:cxnSpMkLst>
            <pc:docMk/>
            <pc:sldMk cId="4011866236" sldId="260"/>
            <ac:cxnSpMk id="25" creationId="{8F52DEEE-2B1E-9D86-DE37-7FADD6BEAB83}"/>
          </ac:cxnSpMkLst>
        </pc:cxnChg>
        <pc:cxnChg chg="add mod">
          <ac:chgData name="Paul Hamshere" userId="b1b654cdc9eea6d2" providerId="LiveId" clId="{8CFFBA1B-8FD5-46A4-99D4-B57211157BEE}" dt="2024-09-26T16:33:54.464" v="941" actId="164"/>
          <ac:cxnSpMkLst>
            <pc:docMk/>
            <pc:sldMk cId="4011866236" sldId="260"/>
            <ac:cxnSpMk id="26" creationId="{6F45A620-AF6E-B3A6-8081-5A0EBB4681F4}"/>
          </ac:cxnSpMkLst>
        </pc:cxnChg>
        <pc:cxnChg chg="add mod">
          <ac:chgData name="Paul Hamshere" userId="b1b654cdc9eea6d2" providerId="LiveId" clId="{8CFFBA1B-8FD5-46A4-99D4-B57211157BEE}" dt="2024-09-26T16:33:54.464" v="941" actId="164"/>
          <ac:cxnSpMkLst>
            <pc:docMk/>
            <pc:sldMk cId="4011866236" sldId="260"/>
            <ac:cxnSpMk id="28" creationId="{76ACBB98-CFC8-B441-DF03-3914B1D3A18F}"/>
          </ac:cxnSpMkLst>
        </pc:cxnChg>
        <pc:cxnChg chg="add mod">
          <ac:chgData name="Paul Hamshere" userId="b1b654cdc9eea6d2" providerId="LiveId" clId="{8CFFBA1B-8FD5-46A4-99D4-B57211157BEE}" dt="2024-09-26T16:33:54.464" v="941" actId="164"/>
          <ac:cxnSpMkLst>
            <pc:docMk/>
            <pc:sldMk cId="4011866236" sldId="260"/>
            <ac:cxnSpMk id="29" creationId="{D98C771E-B370-9009-9490-6B99C59622F8}"/>
          </ac:cxnSpMkLst>
        </pc:cxnChg>
        <pc:cxnChg chg="add mod">
          <ac:chgData name="Paul Hamshere" userId="b1b654cdc9eea6d2" providerId="LiveId" clId="{8CFFBA1B-8FD5-46A4-99D4-B57211157BEE}" dt="2024-09-26T16:33:54.464" v="941" actId="164"/>
          <ac:cxnSpMkLst>
            <pc:docMk/>
            <pc:sldMk cId="4011866236" sldId="260"/>
            <ac:cxnSpMk id="30" creationId="{575BF9EC-EAF0-DB7C-26E6-8CFA09ED4A2F}"/>
          </ac:cxnSpMkLst>
        </pc:cxnChg>
        <pc:cxnChg chg="add mod">
          <ac:chgData name="Paul Hamshere" userId="b1b654cdc9eea6d2" providerId="LiveId" clId="{8CFFBA1B-8FD5-46A4-99D4-B57211157BEE}" dt="2024-09-26T16:33:54.464" v="941" actId="164"/>
          <ac:cxnSpMkLst>
            <pc:docMk/>
            <pc:sldMk cId="4011866236" sldId="260"/>
            <ac:cxnSpMk id="31" creationId="{800AE606-4AB1-8073-5B8D-AA10CF5E4C83}"/>
          </ac:cxnSpMkLst>
        </pc:cxnChg>
        <pc:cxnChg chg="add mod">
          <ac:chgData name="Paul Hamshere" userId="b1b654cdc9eea6d2" providerId="LiveId" clId="{8CFFBA1B-8FD5-46A4-99D4-B57211157BEE}" dt="2024-09-26T16:33:54.464" v="941" actId="164"/>
          <ac:cxnSpMkLst>
            <pc:docMk/>
            <pc:sldMk cId="4011866236" sldId="260"/>
            <ac:cxnSpMk id="32" creationId="{8DF58DC5-928E-11EF-0F8D-996F6B8FF4D8}"/>
          </ac:cxnSpMkLst>
        </pc:cxnChg>
        <pc:cxnChg chg="add mod">
          <ac:chgData name="Paul Hamshere" userId="b1b654cdc9eea6d2" providerId="LiveId" clId="{8CFFBA1B-8FD5-46A4-99D4-B57211157BEE}" dt="2024-09-26T16:33:54.464" v="941" actId="164"/>
          <ac:cxnSpMkLst>
            <pc:docMk/>
            <pc:sldMk cId="4011866236" sldId="260"/>
            <ac:cxnSpMk id="33" creationId="{646C5C1F-068D-D2AD-9ADD-83E9E9C9BCD6}"/>
          </ac:cxnSpMkLst>
        </pc:cxnChg>
        <pc:cxnChg chg="add mod">
          <ac:chgData name="Paul Hamshere" userId="b1b654cdc9eea6d2" providerId="LiveId" clId="{8CFFBA1B-8FD5-46A4-99D4-B57211157BEE}" dt="2024-09-26T16:33:54.464" v="941" actId="164"/>
          <ac:cxnSpMkLst>
            <pc:docMk/>
            <pc:sldMk cId="4011866236" sldId="260"/>
            <ac:cxnSpMk id="44" creationId="{B829B2CB-3ACE-C0E8-3060-B249B58EBABB}"/>
          </ac:cxnSpMkLst>
        </pc:cxnChg>
        <pc:cxnChg chg="add mod">
          <ac:chgData name="Paul Hamshere" userId="b1b654cdc9eea6d2" providerId="LiveId" clId="{8CFFBA1B-8FD5-46A4-99D4-B57211157BEE}" dt="2024-09-26T16:33:54.464" v="941" actId="164"/>
          <ac:cxnSpMkLst>
            <pc:docMk/>
            <pc:sldMk cId="4011866236" sldId="260"/>
            <ac:cxnSpMk id="46" creationId="{355D5283-EE0B-E2A7-9285-7D5633AA16F6}"/>
          </ac:cxnSpMkLst>
        </pc:cxnChg>
      </pc:sldChg>
      <pc:sldChg chg="delSp add mod">
        <pc:chgData name="Paul Hamshere" userId="b1b654cdc9eea6d2" providerId="LiveId" clId="{8CFFBA1B-8FD5-46A4-99D4-B57211157BEE}" dt="2024-09-23T18:18:37.188" v="879" actId="478"/>
        <pc:sldMkLst>
          <pc:docMk/>
          <pc:sldMk cId="1418305124" sldId="261"/>
        </pc:sldMkLst>
        <pc:picChg chg="del">
          <ac:chgData name="Paul Hamshere" userId="b1b654cdc9eea6d2" providerId="LiveId" clId="{8CFFBA1B-8FD5-46A4-99D4-B57211157BEE}" dt="2024-09-23T18:18:37.188" v="879" actId="478"/>
          <ac:picMkLst>
            <pc:docMk/>
            <pc:sldMk cId="1418305124" sldId="261"/>
            <ac:picMk id="9" creationId="{E912FDEC-7E05-C999-BD0C-6349E04675F5}"/>
          </ac:picMkLst>
        </pc:picChg>
        <pc:picChg chg="del">
          <ac:chgData name="Paul Hamshere" userId="b1b654cdc9eea6d2" providerId="LiveId" clId="{8CFFBA1B-8FD5-46A4-99D4-B57211157BEE}" dt="2024-09-23T18:18:37.188" v="879" actId="478"/>
          <ac:picMkLst>
            <pc:docMk/>
            <pc:sldMk cId="1418305124" sldId="261"/>
            <ac:picMk id="13" creationId="{26603490-3B5B-0226-5498-A39EC1C188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EB8A-66A8-A483-24AE-C6C9F5F6E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0F39-06AD-9782-5565-21A921479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DD178-2182-A057-0DDD-BD44AE9C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4EB-2F22-4759-A508-0349F6C8B84A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25A73-2989-6593-FC6D-9B2679A2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8D9D7-E087-05D5-DC5F-8A24CBBA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D728-E1C3-4466-8BCF-449F68A89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51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FACC-7AC3-E71B-ADC5-2A1549BD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7CC17-2515-1CC1-0F0E-DBB0FB1A3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77719-4451-626B-0E9A-DEB824EC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4EB-2F22-4759-A508-0349F6C8B84A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6AEFF-4DFD-5AD1-B357-92F5E85C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4CB2C-0F88-E8FE-835A-EEDD5140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D728-E1C3-4466-8BCF-449F68A89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86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92797-1531-836F-3D4C-103CC03A5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F2124-2BD9-63D7-D3C4-441B0813E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591E5-1FF4-077D-F3F7-75F0521B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4EB-2F22-4759-A508-0349F6C8B84A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1152C-533C-3F07-AB3C-2CBFDA6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A40C5-8172-1292-3888-C1399DF7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D728-E1C3-4466-8BCF-449F68A89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3EAD-742E-501D-63E9-B04C14FD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D4FDF-3BC0-0739-7909-C590E1439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B6D01-1997-B076-26B0-F9A79D56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4EB-2F22-4759-A508-0349F6C8B84A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CF1A3-5F0A-27C4-C6AB-CBF17AAD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565FE-DF4F-5EF6-96C3-B3E1D850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D728-E1C3-4466-8BCF-449F68A89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3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5BF4-FFC8-DDD2-644B-019FF925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3608F-E6C1-935E-61F0-D8FB6B69D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EE3DB-6139-1774-4C8E-AB7CA21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4EB-2F22-4759-A508-0349F6C8B84A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8A50E-58E2-120E-FFBD-92855309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41C17-667F-4D01-3F5D-B7150983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D728-E1C3-4466-8BCF-449F68A89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16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4DA2-5D0A-8DE0-CDD2-573F73C6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52176-2D14-BB4A-164B-A8A776BEA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BFCCD-E2CB-7AC0-2CA3-1B4B4407A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20D7B-E846-A0CC-A346-23BC89D5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4EB-2F22-4759-A508-0349F6C8B84A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9F83B-C214-B98C-B7F0-D85A12E2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7800B-715B-4BCB-8D17-ECEFFF9E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D728-E1C3-4466-8BCF-449F68A89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28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6086-0A18-0187-5244-2B213AF7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C47BF-EEC3-AB26-9985-801C4550B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94343-DB4E-A42A-BDC0-47733340A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1154A-E94E-648A-954A-12FFF393B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0EB86-187C-E929-CAFF-4EFC0D528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44C9F-A3A3-A7E6-FB63-5CD7EFE9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4EB-2F22-4759-A508-0349F6C8B84A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D1D58-CB99-04DC-FB27-16A1C66B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3AE47-6208-4C1B-65C8-68BDB488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D728-E1C3-4466-8BCF-449F68A89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05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D79E-5269-2637-A866-E8D6A4A8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6B212-4B98-B0E8-8B78-51754BBA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4EB-2F22-4759-A508-0349F6C8B84A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5C42D-FE3F-23D1-8DE2-142B23F9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3D824-E476-529B-0545-0D4D4B45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D728-E1C3-4466-8BCF-449F68A89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22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9F9A2-5947-F752-D29A-E8D57212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4EB-2F22-4759-A508-0349F6C8B84A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C9166-06BC-1E75-0E3F-0D8753B6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7D92B-0D3D-0961-3D30-50D020B3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D728-E1C3-4466-8BCF-449F68A89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5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B3B2-2701-1879-E5CE-6CF06508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E53BF-3429-7FDD-215F-9CC7EF78D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7F83F-B333-7B2C-885A-1F3E42320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FF4C5-F04B-795C-8E59-B2456F25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4EB-2F22-4759-A508-0349F6C8B84A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C1EF8-D317-3B3B-E831-94AAD66A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BC4C1-513F-92D4-A043-D93BBE54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D728-E1C3-4466-8BCF-449F68A89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52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7566-A401-FEAF-80C3-756C7AF5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F99BD-1695-52EE-2F06-9277ACB3E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623E0-3993-1E64-A29F-477D46A88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1331-6808-8606-AF51-C063192B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4EB-2F22-4759-A508-0349F6C8B84A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5CAD4-83D0-8233-AC6A-80664C06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F6822-BDCE-8D8D-60A6-B42BF25A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D728-E1C3-4466-8BCF-449F68A89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95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2B7BA-5235-C890-FC39-07598BDB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D484A-4AB3-237A-F2A4-81F4920F3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88E42-3F9A-FE22-314D-C0172E58D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2234EB-2F22-4759-A508-0349F6C8B84A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78380-944A-7C8E-41E1-E733F9BD1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94D12-138B-BA7D-E879-704CB586D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FAD728-E1C3-4466-8BCF-449F68A89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0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2A88CB-80FC-EBB7-44C4-21073F5DA11C}"/>
              </a:ext>
            </a:extLst>
          </p:cNvPr>
          <p:cNvSpPr>
            <a:spLocks noChangeAspect="1"/>
          </p:cNvSpPr>
          <p:nvPr/>
        </p:nvSpPr>
        <p:spPr>
          <a:xfrm>
            <a:off x="1881699" y="3334246"/>
            <a:ext cx="1224000" cy="1224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6BE4A9-8885-BB33-A13D-A7EC13BD3969}"/>
              </a:ext>
            </a:extLst>
          </p:cNvPr>
          <p:cNvSpPr>
            <a:spLocks noChangeAspect="1"/>
          </p:cNvSpPr>
          <p:nvPr/>
        </p:nvSpPr>
        <p:spPr>
          <a:xfrm>
            <a:off x="8867027" y="3334246"/>
            <a:ext cx="1224000" cy="1224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2238C9-90A2-1AF8-5C98-EC772C5ED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59427"/>
              </p:ext>
            </p:extLst>
          </p:nvPr>
        </p:nvGraphicFramePr>
        <p:xfrm>
          <a:off x="8363338" y="4677508"/>
          <a:ext cx="2231378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789">
                  <a:extLst>
                    <a:ext uri="{9D8B030D-6E8A-4147-A177-3AD203B41FA5}">
                      <a16:colId xmlns:a16="http://schemas.microsoft.com/office/drawing/2014/main" val="1500549105"/>
                    </a:ext>
                  </a:extLst>
                </a:gridCol>
                <a:gridCol w="1138589">
                  <a:extLst>
                    <a:ext uri="{9D8B030D-6E8A-4147-A177-3AD203B41FA5}">
                      <a16:colId xmlns:a16="http://schemas.microsoft.com/office/drawing/2014/main" val="38536980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050" b="1" dirty="0"/>
                        <a:t>Pipe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1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96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50" dirty="0"/>
                        <a:t>TX_ADDR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24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50" b="1" dirty="0"/>
                        <a:t>RX_ADDR_P0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1" dirty="0"/>
                        <a:t>31 30 30 30 30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877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RX_ADDR_P1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42 40 40 40 40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419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RX_ADDR_P2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43 </a:t>
                      </a:r>
                      <a:r>
                        <a:rPr lang="en-GB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40 40 40 40 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553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RX_ADDR_P3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44 </a:t>
                      </a:r>
                      <a:r>
                        <a:rPr lang="en-GB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40 40 40 40 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65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RX_ADDR_P4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45 </a:t>
                      </a:r>
                      <a:r>
                        <a:rPr lang="en-GB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40 40 40 40 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411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RX_ADDR_P5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46 </a:t>
                      </a:r>
                      <a:r>
                        <a:rPr lang="en-GB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40 40 40 40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7954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FA7CC8-B12C-C77F-4101-841DBBB4C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462943"/>
              </p:ext>
            </p:extLst>
          </p:nvPr>
        </p:nvGraphicFramePr>
        <p:xfrm>
          <a:off x="1378010" y="4677508"/>
          <a:ext cx="2231378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789">
                  <a:extLst>
                    <a:ext uri="{9D8B030D-6E8A-4147-A177-3AD203B41FA5}">
                      <a16:colId xmlns:a16="http://schemas.microsoft.com/office/drawing/2014/main" val="1500549105"/>
                    </a:ext>
                  </a:extLst>
                </a:gridCol>
                <a:gridCol w="1138589">
                  <a:extLst>
                    <a:ext uri="{9D8B030D-6E8A-4147-A177-3AD203B41FA5}">
                      <a16:colId xmlns:a16="http://schemas.microsoft.com/office/drawing/2014/main" val="38536980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050" b="1" dirty="0"/>
                        <a:t>Pipe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1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96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50" b="1" dirty="0"/>
                        <a:t>TX_ADDR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dirty="0"/>
                        <a:t>31 30 30 30 30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24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50" b="0" dirty="0"/>
                        <a:t>RX_ADDR_P0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/>
                        <a:t>31 30 30 30 30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877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RX_ADDR_P1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419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RX_ADDR_P2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553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RX_ADDR_P3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65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RX_ADDR_P4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411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RX_ADDR_P5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795490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B61FAA41-6884-FEFD-BD3C-B54B9ADEC697}"/>
              </a:ext>
            </a:extLst>
          </p:cNvPr>
          <p:cNvGrpSpPr/>
          <p:nvPr/>
        </p:nvGrpSpPr>
        <p:grpSpPr>
          <a:xfrm>
            <a:off x="4720462" y="3695665"/>
            <a:ext cx="2245234" cy="501161"/>
            <a:chOff x="5073163" y="1046285"/>
            <a:chExt cx="2245234" cy="5011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4AFBED-6BD6-4E57-6219-1BA070834230}"/>
                </a:ext>
              </a:extLst>
            </p:cNvPr>
            <p:cNvSpPr/>
            <p:nvPr/>
          </p:nvSpPr>
          <p:spPr>
            <a:xfrm>
              <a:off x="5073163" y="1046285"/>
              <a:ext cx="310928" cy="5011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C2810F-AD57-849B-0B84-24931B909FD0}"/>
                </a:ext>
              </a:extLst>
            </p:cNvPr>
            <p:cNvSpPr/>
            <p:nvPr/>
          </p:nvSpPr>
          <p:spPr>
            <a:xfrm>
              <a:off x="5384090" y="1046285"/>
              <a:ext cx="1087049" cy="5011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ADDR</a:t>
              </a:r>
            </a:p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31 30 30 30 30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9C2F0A-970B-FFD6-3FFF-B6A2C620A228}"/>
                </a:ext>
              </a:extLst>
            </p:cNvPr>
            <p:cNvSpPr/>
            <p:nvPr/>
          </p:nvSpPr>
          <p:spPr>
            <a:xfrm>
              <a:off x="6471139" y="1046285"/>
              <a:ext cx="536330" cy="5011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MSG</a:t>
              </a:r>
            </a:p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11 22</a:t>
              </a:r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663B04-3FF4-4DB3-97BC-4A2A27340954}"/>
                </a:ext>
              </a:extLst>
            </p:cNvPr>
            <p:cNvSpPr/>
            <p:nvPr/>
          </p:nvSpPr>
          <p:spPr>
            <a:xfrm>
              <a:off x="7007469" y="1046285"/>
              <a:ext cx="310928" cy="5011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Arrow: Bent 12">
            <a:extLst>
              <a:ext uri="{FF2B5EF4-FFF2-40B4-BE49-F238E27FC236}">
                <a16:creationId xmlns:a16="http://schemas.microsoft.com/office/drawing/2014/main" id="{0E29BA52-54D5-9E9C-DFE6-9356B5A6FD56}"/>
              </a:ext>
            </a:extLst>
          </p:cNvPr>
          <p:cNvSpPr/>
          <p:nvPr/>
        </p:nvSpPr>
        <p:spPr>
          <a:xfrm rot="5400000" flipV="1">
            <a:off x="3123757" y="1732393"/>
            <a:ext cx="694592" cy="2342574"/>
          </a:xfrm>
          <a:prstGeom prst="bentArrow">
            <a:avLst>
              <a:gd name="adj1" fmla="val 26266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C933305-5938-7090-7023-70B88DBA62F8}"/>
              </a:ext>
            </a:extLst>
          </p:cNvPr>
          <p:cNvSpPr/>
          <p:nvPr/>
        </p:nvSpPr>
        <p:spPr>
          <a:xfrm rot="16200000" flipV="1">
            <a:off x="4120802" y="3744587"/>
            <a:ext cx="877359" cy="1846383"/>
          </a:xfrm>
          <a:prstGeom prst="bentArrow">
            <a:avLst>
              <a:gd name="adj1" fmla="val 1511"/>
              <a:gd name="adj2" fmla="val 6422"/>
              <a:gd name="adj3" fmla="val 7064"/>
              <a:gd name="adj4" fmla="val 1769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B628FF55-9FC4-D936-B6B3-734BEB730672}"/>
              </a:ext>
            </a:extLst>
          </p:cNvPr>
          <p:cNvSpPr/>
          <p:nvPr/>
        </p:nvSpPr>
        <p:spPr>
          <a:xfrm flipH="1">
            <a:off x="7095392" y="2499490"/>
            <a:ext cx="2487699" cy="662426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C5902B9-579A-974C-AC42-0A4C7732C2AF}"/>
              </a:ext>
            </a:extLst>
          </p:cNvPr>
          <p:cNvSpPr/>
          <p:nvPr/>
        </p:nvSpPr>
        <p:spPr>
          <a:xfrm>
            <a:off x="3183823" y="3773912"/>
            <a:ext cx="1458515" cy="28864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DF36393-C9CA-7048-460F-0042A5CF4295}"/>
              </a:ext>
            </a:extLst>
          </p:cNvPr>
          <p:cNvSpPr/>
          <p:nvPr/>
        </p:nvSpPr>
        <p:spPr>
          <a:xfrm>
            <a:off x="7095392" y="3773912"/>
            <a:ext cx="1660557" cy="28864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63A712D5-DE7D-57B2-43A2-F572362D2C45}"/>
              </a:ext>
            </a:extLst>
          </p:cNvPr>
          <p:cNvSpPr/>
          <p:nvPr/>
        </p:nvSpPr>
        <p:spPr>
          <a:xfrm rot="10800000" flipH="1">
            <a:off x="5883978" y="4229099"/>
            <a:ext cx="2422828" cy="1160586"/>
          </a:xfrm>
          <a:prstGeom prst="bentArrow">
            <a:avLst>
              <a:gd name="adj1" fmla="val 1511"/>
              <a:gd name="adj2" fmla="val 6422"/>
              <a:gd name="adj3" fmla="val 7064"/>
              <a:gd name="adj4" fmla="val 17699"/>
            </a:avLst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C65876-ED25-31E8-25AA-E8A650C16F7A}"/>
              </a:ext>
            </a:extLst>
          </p:cNvPr>
          <p:cNvGrpSpPr/>
          <p:nvPr/>
        </p:nvGrpSpPr>
        <p:grpSpPr>
          <a:xfrm>
            <a:off x="4723258" y="2424756"/>
            <a:ext cx="2245234" cy="501161"/>
            <a:chOff x="5073163" y="1046285"/>
            <a:chExt cx="2245234" cy="501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47DC97D-3847-63B3-2C88-5D91B504567F}"/>
                </a:ext>
              </a:extLst>
            </p:cNvPr>
            <p:cNvSpPr/>
            <p:nvPr/>
          </p:nvSpPr>
          <p:spPr>
            <a:xfrm>
              <a:off x="5073163" y="1046285"/>
              <a:ext cx="310928" cy="5011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1276E6F-B942-6253-1FC1-31AE0E39E619}"/>
                </a:ext>
              </a:extLst>
            </p:cNvPr>
            <p:cNvSpPr/>
            <p:nvPr/>
          </p:nvSpPr>
          <p:spPr>
            <a:xfrm>
              <a:off x="5384090" y="1046285"/>
              <a:ext cx="1087049" cy="5011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ADDR</a:t>
              </a:r>
            </a:p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31 30 30 30 30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AACCBD-EABF-42C8-DABC-B695CCCDB48B}"/>
                </a:ext>
              </a:extLst>
            </p:cNvPr>
            <p:cNvSpPr/>
            <p:nvPr/>
          </p:nvSpPr>
          <p:spPr>
            <a:xfrm>
              <a:off x="6471139" y="1046285"/>
              <a:ext cx="536330" cy="5011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ACK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08BD7B-8D94-3549-8B77-4712EC657FA2}"/>
                </a:ext>
              </a:extLst>
            </p:cNvPr>
            <p:cNvSpPr/>
            <p:nvPr/>
          </p:nvSpPr>
          <p:spPr>
            <a:xfrm>
              <a:off x="7007469" y="1046285"/>
              <a:ext cx="310928" cy="5011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C9A67765-1DFE-AC6D-72AD-642192858B3A}"/>
              </a:ext>
            </a:extLst>
          </p:cNvPr>
          <p:cNvSpPr/>
          <p:nvPr/>
        </p:nvSpPr>
        <p:spPr>
          <a:xfrm rot="10800000" flipV="1">
            <a:off x="3682118" y="791308"/>
            <a:ext cx="1846381" cy="1633448"/>
          </a:xfrm>
          <a:prstGeom prst="bentArrow">
            <a:avLst>
              <a:gd name="adj1" fmla="val 1077"/>
              <a:gd name="adj2" fmla="val 4269"/>
              <a:gd name="adj3" fmla="val 7064"/>
              <a:gd name="adj4" fmla="val 1769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73DC45-59FC-015F-38F6-8FE5A552A8DD}"/>
              </a:ext>
            </a:extLst>
          </p:cNvPr>
          <p:cNvSpPr txBox="1"/>
          <p:nvPr/>
        </p:nvSpPr>
        <p:spPr>
          <a:xfrm>
            <a:off x="3658613" y="5128793"/>
            <a:ext cx="1824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Add destination address from TX_ADDR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D66C3B-0402-7AFB-D3B4-4A46535AEAA7}"/>
              </a:ext>
            </a:extLst>
          </p:cNvPr>
          <p:cNvSpPr txBox="1"/>
          <p:nvPr/>
        </p:nvSpPr>
        <p:spPr>
          <a:xfrm>
            <a:off x="6189221" y="5325393"/>
            <a:ext cx="195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Check this address to see if in </a:t>
            </a:r>
            <a:r>
              <a:rPr lang="en-GB" sz="1200" dirty="0" err="1"/>
              <a:t>RX_ADDR_Px</a:t>
            </a:r>
            <a:r>
              <a:rPr lang="en-GB" sz="1200" dirty="0"/>
              <a:t> list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C4B8E5-B083-6E6F-F926-7D88778153CB}"/>
              </a:ext>
            </a:extLst>
          </p:cNvPr>
          <p:cNvSpPr txBox="1"/>
          <p:nvPr/>
        </p:nvSpPr>
        <p:spPr>
          <a:xfrm>
            <a:off x="3743554" y="317974"/>
            <a:ext cx="195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Check this address to see if in </a:t>
            </a:r>
            <a:r>
              <a:rPr lang="en-GB" sz="1200" dirty="0" err="1"/>
              <a:t>RX_ADDR_Px</a:t>
            </a:r>
            <a:r>
              <a:rPr lang="en-GB" sz="1200" dirty="0"/>
              <a:t> list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B6616AF-54F4-AA96-A600-B03CEBA56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082181"/>
              </p:ext>
            </p:extLst>
          </p:nvPr>
        </p:nvGraphicFramePr>
        <p:xfrm>
          <a:off x="1378010" y="275092"/>
          <a:ext cx="2231378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789">
                  <a:extLst>
                    <a:ext uri="{9D8B030D-6E8A-4147-A177-3AD203B41FA5}">
                      <a16:colId xmlns:a16="http://schemas.microsoft.com/office/drawing/2014/main" val="1500549105"/>
                    </a:ext>
                  </a:extLst>
                </a:gridCol>
                <a:gridCol w="1138589">
                  <a:extLst>
                    <a:ext uri="{9D8B030D-6E8A-4147-A177-3AD203B41FA5}">
                      <a16:colId xmlns:a16="http://schemas.microsoft.com/office/drawing/2014/main" val="38536980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050" b="1" dirty="0"/>
                        <a:t>Pipe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1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96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50" b="0" dirty="0"/>
                        <a:t>TX_ADDR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0" dirty="0"/>
                        <a:t>31 30 30 30 30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24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50" b="1" dirty="0"/>
                        <a:t>RX_ADDR_P0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1" dirty="0"/>
                        <a:t>31 30 30 30 30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877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RX_ADDR_P1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419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RX_ADDR_P2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553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RX_ADDR_P3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65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RX_ADDR_P4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411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RX_ADDR_P5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79549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8453B573-1C5B-C963-E017-6EB3E165CA05}"/>
              </a:ext>
            </a:extLst>
          </p:cNvPr>
          <p:cNvSpPr txBox="1"/>
          <p:nvPr/>
        </p:nvSpPr>
        <p:spPr>
          <a:xfrm>
            <a:off x="7162236" y="4002658"/>
            <a:ext cx="164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Receive message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E80C0C-DCB3-4683-0DAB-D620B6683B6E}"/>
              </a:ext>
            </a:extLst>
          </p:cNvPr>
          <p:cNvSpPr txBox="1"/>
          <p:nvPr/>
        </p:nvSpPr>
        <p:spPr>
          <a:xfrm>
            <a:off x="3194513" y="2747802"/>
            <a:ext cx="12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Receive ACK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4190F4-9FB2-3309-35E5-52D6281AE8C0}"/>
              </a:ext>
            </a:extLst>
          </p:cNvPr>
          <p:cNvSpPr txBox="1"/>
          <p:nvPr/>
        </p:nvSpPr>
        <p:spPr>
          <a:xfrm>
            <a:off x="7777856" y="2726027"/>
            <a:ext cx="12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Send ACK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E22383-4D5F-4754-94D3-76C4748A5141}"/>
              </a:ext>
            </a:extLst>
          </p:cNvPr>
          <p:cNvSpPr txBox="1"/>
          <p:nvPr/>
        </p:nvSpPr>
        <p:spPr>
          <a:xfrm>
            <a:off x="3245185" y="4002658"/>
            <a:ext cx="12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Send message</a:t>
            </a:r>
          </a:p>
        </p:txBody>
      </p:sp>
    </p:spTree>
    <p:extLst>
      <p:ext uri="{BB962C8B-B14F-4D97-AF65-F5344CB8AC3E}">
        <p14:creationId xmlns:p14="http://schemas.microsoft.com/office/powerpoint/2010/main" val="101182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807E3B-4CC1-1092-6BD1-173C7AD4FC35}"/>
              </a:ext>
            </a:extLst>
          </p:cNvPr>
          <p:cNvSpPr txBox="1"/>
          <p:nvPr/>
        </p:nvSpPr>
        <p:spPr>
          <a:xfrm>
            <a:off x="332139" y="310261"/>
            <a:ext cx="95064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When sending a message and expecting an auto-acknowledgement</a:t>
            </a:r>
            <a:endParaRPr lang="en-GB" sz="1200" dirty="0"/>
          </a:p>
          <a:p>
            <a:endParaRPr lang="en-GB" sz="1200" b="1" dirty="0"/>
          </a:p>
          <a:p>
            <a:endParaRPr lang="en-GB" sz="1200" b="1" dirty="0"/>
          </a:p>
          <a:p>
            <a:pPr marL="228600" indent="-228600">
              <a:buAutoNum type="arabicPeriod"/>
            </a:pPr>
            <a:r>
              <a:rPr lang="en-GB" sz="1200" dirty="0"/>
              <a:t>Create the message</a:t>
            </a:r>
          </a:p>
          <a:p>
            <a:pPr marL="228600" indent="-228600">
              <a:buFontTx/>
              <a:buAutoNum type="arabicPeriod"/>
            </a:pPr>
            <a:r>
              <a:rPr lang="en-GB" sz="1200" dirty="0"/>
              <a:t>Add the address AA BB CC DD EE – which the TX has stored in its </a:t>
            </a:r>
            <a:r>
              <a:rPr lang="en-GB" sz="1200" b="1" dirty="0"/>
              <a:t>TX_ADDR</a:t>
            </a:r>
          </a:p>
          <a:p>
            <a:pPr marL="228600" indent="-228600">
              <a:buFontTx/>
              <a:buAutoNum type="arabicPeriod"/>
            </a:pPr>
            <a:r>
              <a:rPr lang="en-GB" sz="1200" dirty="0"/>
              <a:t>Ensure </a:t>
            </a:r>
            <a:r>
              <a:rPr lang="en-GB" sz="1200" b="1" dirty="0"/>
              <a:t>RX_ADDR_P0 </a:t>
            </a:r>
            <a:r>
              <a:rPr lang="en-GB" sz="1200" dirty="0"/>
              <a:t>has the same address – because the ACK response will have this address so TX needs to be able to receive it</a:t>
            </a:r>
          </a:p>
          <a:p>
            <a:pPr marL="228600" indent="-228600">
              <a:buFontTx/>
              <a:buAutoNum type="arabicPeriod"/>
            </a:pPr>
            <a:r>
              <a:rPr lang="en-GB" sz="1200" dirty="0"/>
              <a:t>Send message</a:t>
            </a:r>
          </a:p>
          <a:p>
            <a:pPr marL="228600" indent="-228600">
              <a:buFontTx/>
              <a:buAutoNum type="arabicPeriod"/>
            </a:pPr>
            <a:endParaRPr lang="en-GB" sz="1200" dirty="0"/>
          </a:p>
          <a:p>
            <a:pPr marL="228600" indent="-228600">
              <a:buFontTx/>
              <a:buAutoNum type="arabicPeriod"/>
            </a:pPr>
            <a:r>
              <a:rPr lang="en-GB" sz="1200" dirty="0"/>
              <a:t>RX has the address AA BB CC DD EE in its </a:t>
            </a:r>
            <a:r>
              <a:rPr lang="en-GB" sz="1200" b="1" dirty="0" err="1"/>
              <a:t>RX_ADDR_Px</a:t>
            </a:r>
            <a:r>
              <a:rPr lang="en-GB" sz="1200" b="1" dirty="0"/>
              <a:t> </a:t>
            </a:r>
            <a:r>
              <a:rPr lang="en-GB" sz="1200" dirty="0"/>
              <a:t>table</a:t>
            </a:r>
          </a:p>
          <a:p>
            <a:pPr marL="228600" indent="-228600">
              <a:buFontTx/>
              <a:buAutoNum type="arabicPeriod"/>
            </a:pPr>
            <a:r>
              <a:rPr lang="en-GB" sz="1200" dirty="0"/>
              <a:t>RX receives message and creates auto-ACK</a:t>
            </a:r>
          </a:p>
          <a:p>
            <a:pPr marL="228600" indent="-228600">
              <a:buFontTx/>
              <a:buAutoNum type="arabicPeriod"/>
            </a:pPr>
            <a:r>
              <a:rPr lang="en-GB" sz="1200" dirty="0"/>
              <a:t>Address for auto-ACK is AA BB CC DD EE – from the incoming message</a:t>
            </a:r>
          </a:p>
          <a:p>
            <a:pPr marL="228600" indent="-228600">
              <a:buFontTx/>
              <a:buAutoNum type="arabicPeriod"/>
            </a:pPr>
            <a:r>
              <a:rPr lang="en-GB" sz="1200" dirty="0"/>
              <a:t>Send auto-ACK message</a:t>
            </a:r>
          </a:p>
          <a:p>
            <a:pPr marL="228600" indent="-228600">
              <a:buFontTx/>
              <a:buAutoNum type="arabicPeriod"/>
            </a:pPr>
            <a:endParaRPr lang="en-GB" sz="1200" dirty="0"/>
          </a:p>
          <a:p>
            <a:pPr marL="228600" indent="-228600">
              <a:buFontTx/>
              <a:buAutoNum type="arabicPeriod"/>
            </a:pPr>
            <a:r>
              <a:rPr lang="en-GB" sz="1200" dirty="0"/>
              <a:t>TX has address AA BB CC DD EE in </a:t>
            </a:r>
            <a:r>
              <a:rPr lang="en-GB" sz="1200" b="1" dirty="0"/>
              <a:t>RX_ADDR_P0</a:t>
            </a:r>
            <a:r>
              <a:rPr lang="en-GB" sz="1200" dirty="0"/>
              <a:t> so receives the auto-ACK</a:t>
            </a:r>
          </a:p>
          <a:p>
            <a:pPr marL="228600" indent="-228600">
              <a:buFontTx/>
              <a:buAutoNum type="arabicPeriod"/>
            </a:pPr>
            <a:r>
              <a:rPr lang="en-GB" sz="1200" dirty="0"/>
              <a:t>TX processes auto-ACK and updates flags internally</a:t>
            </a:r>
          </a:p>
          <a:p>
            <a:pPr marL="228600" indent="-228600">
              <a:buAutoNum type="arabicPeriod"/>
            </a:pP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73346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C02554-736A-32D9-E581-7D8188941DB3}"/>
              </a:ext>
            </a:extLst>
          </p:cNvPr>
          <p:cNvSpPr/>
          <p:nvPr/>
        </p:nvSpPr>
        <p:spPr>
          <a:xfrm>
            <a:off x="711316" y="3638495"/>
            <a:ext cx="4435017" cy="2087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A392F9-7D27-D0E0-388A-896687B1DE2E}"/>
              </a:ext>
            </a:extLst>
          </p:cNvPr>
          <p:cNvSpPr/>
          <p:nvPr/>
        </p:nvSpPr>
        <p:spPr>
          <a:xfrm>
            <a:off x="3994389" y="3806205"/>
            <a:ext cx="862759" cy="1627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DD089-4E53-1100-DA94-E371A28FD70C}"/>
              </a:ext>
            </a:extLst>
          </p:cNvPr>
          <p:cNvSpPr>
            <a:spLocks noChangeAspect="1"/>
          </p:cNvSpPr>
          <p:nvPr/>
        </p:nvSpPr>
        <p:spPr>
          <a:xfrm>
            <a:off x="3196299" y="3841690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9A82FB-C466-3A52-34FD-33B5BF9915C6}"/>
              </a:ext>
            </a:extLst>
          </p:cNvPr>
          <p:cNvSpPr>
            <a:spLocks noChangeAspect="1"/>
          </p:cNvSpPr>
          <p:nvPr/>
        </p:nvSpPr>
        <p:spPr>
          <a:xfrm>
            <a:off x="3196299" y="410599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3C9076-7879-6EC8-BC14-6F2F7529EFAF}"/>
              </a:ext>
            </a:extLst>
          </p:cNvPr>
          <p:cNvSpPr>
            <a:spLocks noChangeAspect="1"/>
          </p:cNvSpPr>
          <p:nvPr/>
        </p:nvSpPr>
        <p:spPr>
          <a:xfrm>
            <a:off x="3196299" y="4370302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2A2F1D-1D20-607C-B958-82B8F01E49C4}"/>
              </a:ext>
            </a:extLst>
          </p:cNvPr>
          <p:cNvSpPr>
            <a:spLocks noChangeAspect="1"/>
          </p:cNvSpPr>
          <p:nvPr/>
        </p:nvSpPr>
        <p:spPr>
          <a:xfrm>
            <a:off x="3196299" y="4644940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E839F1-1D89-D376-08FA-159C0AE88254}"/>
              </a:ext>
            </a:extLst>
          </p:cNvPr>
          <p:cNvSpPr>
            <a:spLocks noChangeAspect="1"/>
          </p:cNvSpPr>
          <p:nvPr/>
        </p:nvSpPr>
        <p:spPr>
          <a:xfrm>
            <a:off x="3196299" y="491922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7EAE638-2B1F-59C2-45EA-8D6A568C6505}"/>
              </a:ext>
            </a:extLst>
          </p:cNvPr>
          <p:cNvSpPr>
            <a:spLocks noChangeAspect="1"/>
          </p:cNvSpPr>
          <p:nvPr/>
        </p:nvSpPr>
        <p:spPr>
          <a:xfrm>
            <a:off x="1744667" y="549013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DACBE7-339D-3089-76F9-F9611E36F4E6}"/>
              </a:ext>
            </a:extLst>
          </p:cNvPr>
          <p:cNvSpPr>
            <a:spLocks noChangeAspect="1"/>
          </p:cNvSpPr>
          <p:nvPr/>
        </p:nvSpPr>
        <p:spPr>
          <a:xfrm>
            <a:off x="1420074" y="549013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FDF11C-CCEE-FFB8-D62D-18EBF879C6F2}"/>
              </a:ext>
            </a:extLst>
          </p:cNvPr>
          <p:cNvSpPr/>
          <p:nvPr/>
        </p:nvSpPr>
        <p:spPr>
          <a:xfrm>
            <a:off x="775643" y="5517828"/>
            <a:ext cx="550902" cy="1307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VCC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43F21E-BA04-9030-8613-3DAFC3CCD3CB}"/>
              </a:ext>
            </a:extLst>
          </p:cNvPr>
          <p:cNvSpPr/>
          <p:nvPr/>
        </p:nvSpPr>
        <p:spPr>
          <a:xfrm>
            <a:off x="2018196" y="5513858"/>
            <a:ext cx="550902" cy="130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GND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CB5FE-BC54-1F08-651D-3113FD4EC82D}"/>
              </a:ext>
            </a:extLst>
          </p:cNvPr>
          <p:cNvSpPr/>
          <p:nvPr/>
        </p:nvSpPr>
        <p:spPr>
          <a:xfrm>
            <a:off x="2532900" y="3866308"/>
            <a:ext cx="550902" cy="13076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24D6DA-3079-9F62-3D53-25E7F03BE535}"/>
              </a:ext>
            </a:extLst>
          </p:cNvPr>
          <p:cNvSpPr/>
          <p:nvPr/>
        </p:nvSpPr>
        <p:spPr>
          <a:xfrm>
            <a:off x="2545805" y="4145674"/>
            <a:ext cx="550902" cy="1307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CSN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0265C5-7B9E-8BE0-417B-9F324BF3F67F}"/>
              </a:ext>
            </a:extLst>
          </p:cNvPr>
          <p:cNvSpPr/>
          <p:nvPr/>
        </p:nvSpPr>
        <p:spPr>
          <a:xfrm>
            <a:off x="2532900" y="4419539"/>
            <a:ext cx="550902" cy="130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SCK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B4BB2F-2AE0-ACAC-8315-F3780AC0B758}"/>
              </a:ext>
            </a:extLst>
          </p:cNvPr>
          <p:cNvSpPr/>
          <p:nvPr/>
        </p:nvSpPr>
        <p:spPr>
          <a:xfrm>
            <a:off x="2532900" y="4690105"/>
            <a:ext cx="550902" cy="130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MOSI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CA8212-85C3-58F7-C5EA-125629025595}"/>
              </a:ext>
            </a:extLst>
          </p:cNvPr>
          <p:cNvSpPr/>
          <p:nvPr/>
        </p:nvSpPr>
        <p:spPr>
          <a:xfrm>
            <a:off x="2532493" y="4952642"/>
            <a:ext cx="550902" cy="130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MISO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92C80B-9086-AC32-9B33-93330B19A69F}"/>
              </a:ext>
            </a:extLst>
          </p:cNvPr>
          <p:cNvSpPr>
            <a:spLocks noChangeAspect="1"/>
          </p:cNvSpPr>
          <p:nvPr/>
        </p:nvSpPr>
        <p:spPr>
          <a:xfrm>
            <a:off x="3196716" y="5179100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66D8E5-EFE5-657C-15DB-9ECDBE17D50F}"/>
              </a:ext>
            </a:extLst>
          </p:cNvPr>
          <p:cNvSpPr/>
          <p:nvPr/>
        </p:nvSpPr>
        <p:spPr>
          <a:xfrm>
            <a:off x="2532493" y="5212174"/>
            <a:ext cx="550902" cy="1307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IRQ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FDDF741-95AD-03F3-8E15-66A2657156CF}"/>
              </a:ext>
            </a:extLst>
          </p:cNvPr>
          <p:cNvGrpSpPr/>
          <p:nvPr/>
        </p:nvGrpSpPr>
        <p:grpSpPr>
          <a:xfrm>
            <a:off x="4065376" y="3983330"/>
            <a:ext cx="3209192" cy="1397977"/>
            <a:chOff x="2644655" y="2631648"/>
            <a:chExt cx="3209192" cy="139797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1CD3130-168A-CC0B-9DBC-B0AEA307FFFC}"/>
                </a:ext>
              </a:extLst>
            </p:cNvPr>
            <p:cNvSpPr/>
            <p:nvPr/>
          </p:nvSpPr>
          <p:spPr>
            <a:xfrm>
              <a:off x="2644655" y="2631648"/>
              <a:ext cx="3209192" cy="13979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0A34AB0-0D34-676F-46A3-64A97DBB6A7A}"/>
                </a:ext>
              </a:extLst>
            </p:cNvPr>
            <p:cNvSpPr/>
            <p:nvPr/>
          </p:nvSpPr>
          <p:spPr>
            <a:xfrm>
              <a:off x="3664562" y="3625179"/>
              <a:ext cx="808893" cy="2901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D48FF9F-5DDD-403E-C9C0-3CC8D888B414}"/>
                </a:ext>
              </a:extLst>
            </p:cNvPr>
            <p:cNvCxnSpPr>
              <a:cxnSpLocks/>
            </p:cNvCxnSpPr>
            <p:nvPr/>
          </p:nvCxnSpPr>
          <p:spPr>
            <a:xfrm>
              <a:off x="4737224" y="2886406"/>
              <a:ext cx="7639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AA34A5-C857-97FA-1738-D01D05B44189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029428"/>
              <a:ext cx="423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E71611-AE31-12D8-2B67-4C5E5821D4F8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458494"/>
              <a:ext cx="423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E398AD-8375-88FD-B0D6-82FC9F4992C4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172450"/>
              <a:ext cx="423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CE22EB-0DFC-7E37-9F18-4BB52E357BAA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315472"/>
              <a:ext cx="423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9AE98AB-67B7-DAB2-0752-262F9AB8E96D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601514"/>
              <a:ext cx="423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91A95E-A741-54A0-1350-5186CBEA9514}"/>
                </a:ext>
              </a:extLst>
            </p:cNvPr>
            <p:cNvCxnSpPr>
              <a:cxnSpLocks/>
            </p:cNvCxnSpPr>
            <p:nvPr/>
          </p:nvCxnSpPr>
          <p:spPr>
            <a:xfrm>
              <a:off x="5501137" y="2886406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4F06C0C-BA24-B9AC-49F4-014D4496D572}"/>
                </a:ext>
              </a:extLst>
            </p:cNvPr>
            <p:cNvCxnSpPr>
              <a:cxnSpLocks/>
            </p:cNvCxnSpPr>
            <p:nvPr/>
          </p:nvCxnSpPr>
          <p:spPr>
            <a:xfrm>
              <a:off x="5492347" y="3172450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5864363-2096-1A43-324E-9D6B9A52FB72}"/>
                </a:ext>
              </a:extLst>
            </p:cNvPr>
            <p:cNvCxnSpPr>
              <a:cxnSpLocks/>
            </p:cNvCxnSpPr>
            <p:nvPr/>
          </p:nvCxnSpPr>
          <p:spPr>
            <a:xfrm>
              <a:off x="5489415" y="3449114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A82FBA-895D-4F7C-DA27-22C2D046941B}"/>
                </a:ext>
              </a:extLst>
            </p:cNvPr>
            <p:cNvCxnSpPr>
              <a:cxnSpLocks/>
            </p:cNvCxnSpPr>
            <p:nvPr/>
          </p:nvCxnSpPr>
          <p:spPr>
            <a:xfrm>
              <a:off x="5081022" y="302942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DE53C22-C43F-83D8-B775-7D3EBC1B9016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315472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FB764B9-1C1E-1F3D-A72C-1F19A70C8D93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605910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D69931-26B5-21B3-72C8-97AD9D31D65A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750983"/>
              <a:ext cx="423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8116835-515A-1D03-6737-0FE291F7DC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6411" y="27064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E290AD7-5904-BCE4-9B89-F2AFE7CDB4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440" y="27064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45089E6-8E24-6AA3-6903-FDFDA8D98B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6411" y="297071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92A18C1-DD56-171A-412E-A01D3C0692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440" y="297071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D3B42B5-9F58-B978-521F-030EBC680A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6411" y="323501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0EBB6FE-DB26-CF96-13E4-C3F19F7853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440" y="323501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B498152-3821-C730-2EAE-44510C3868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6411" y="350965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F542989-2637-9C53-C017-110496940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440" y="350965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1B6ECBB-9863-6771-4046-A83C51BC1C16}"/>
                </a:ext>
              </a:extLst>
            </p:cNvPr>
            <p:cNvSpPr/>
            <p:nvPr/>
          </p:nvSpPr>
          <p:spPr>
            <a:xfrm>
              <a:off x="3873849" y="2835634"/>
              <a:ext cx="503074" cy="44862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EB4AFBA-BE73-3642-D259-139994847FEE}"/>
                </a:ext>
              </a:extLst>
            </p:cNvPr>
            <p:cNvCxnSpPr>
              <a:cxnSpLocks/>
            </p:cNvCxnSpPr>
            <p:nvPr/>
          </p:nvCxnSpPr>
          <p:spPr>
            <a:xfrm>
              <a:off x="4880832" y="2886406"/>
              <a:ext cx="0" cy="731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813603E-AE85-CDC6-E4CC-2A82E7585F44}"/>
                </a:ext>
              </a:extLst>
            </p:cNvPr>
            <p:cNvCxnSpPr>
              <a:cxnSpLocks/>
            </p:cNvCxnSpPr>
            <p:nvPr/>
          </p:nvCxnSpPr>
          <p:spPr>
            <a:xfrm>
              <a:off x="5489415" y="3750983"/>
              <a:ext cx="0" cy="164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6580277-0645-7EBF-BB63-8D5F1A5CD700}"/>
              </a:ext>
            </a:extLst>
          </p:cNvPr>
          <p:cNvGrpSpPr/>
          <p:nvPr/>
        </p:nvGrpSpPr>
        <p:grpSpPr>
          <a:xfrm>
            <a:off x="714960" y="1091638"/>
            <a:ext cx="4579610" cy="2087649"/>
            <a:chOff x="802000" y="279693"/>
            <a:chExt cx="4579610" cy="208764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5E12114-EED7-F03B-84B1-4A20561680ED}"/>
                </a:ext>
              </a:extLst>
            </p:cNvPr>
            <p:cNvSpPr/>
            <p:nvPr/>
          </p:nvSpPr>
          <p:spPr>
            <a:xfrm>
              <a:off x="802000" y="279693"/>
              <a:ext cx="4435017" cy="20876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84C88B-6B73-374A-577C-B04450865345}"/>
                </a:ext>
              </a:extLst>
            </p:cNvPr>
            <p:cNvSpPr/>
            <p:nvPr/>
          </p:nvSpPr>
          <p:spPr>
            <a:xfrm>
              <a:off x="4085073" y="447403"/>
              <a:ext cx="862759" cy="16274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357A8AB-AE58-DB91-CE8B-3B752A4B6D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9540" y="76150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109928B-B6EA-73D6-D366-47AFF040B7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9569" y="76150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F941E4C-5B68-8DFE-E8E5-09FF981D66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9540" y="1025813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9658DD6-E43B-4CD2-7654-A5A41207B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9569" y="1025813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C9C6E79-3481-1275-570A-028BF9C90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9540" y="1290119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8686934-4804-78D0-E3E3-91873A986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9569" y="1290119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038F4C9-EA6C-2B3B-1035-B692FB60B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9540" y="156475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8CE1738-E4B6-77A3-490F-2C0D01030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9569" y="156475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C5E8342-7AC2-6734-ADA6-37EED971BF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6983" y="48288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56F3853-AC0F-419D-C7E8-90699ABAEF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6983" y="74719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A8A5CF5-34CA-033E-8D32-2F5C5BE8E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6983" y="1011500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78F3425-17E6-A6A4-662D-F245473A23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6983" y="128613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6E066F2-A98A-6DD7-BCB1-E4A8659E28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6983" y="156042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86E0965-4EC5-DD33-1A49-B7B8AD105754}"/>
                </a:ext>
              </a:extLst>
            </p:cNvPr>
            <p:cNvSpPr/>
            <p:nvPr/>
          </p:nvSpPr>
          <p:spPr>
            <a:xfrm>
              <a:off x="3664562" y="801213"/>
              <a:ext cx="550902" cy="13076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GND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2A796DE-60BD-4585-4215-8A6A26AB4DEE}"/>
                </a:ext>
              </a:extLst>
            </p:cNvPr>
            <p:cNvSpPr/>
            <p:nvPr/>
          </p:nvSpPr>
          <p:spPr>
            <a:xfrm>
              <a:off x="3664562" y="1059365"/>
              <a:ext cx="550902" cy="13076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CE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D3D2574-4E80-B2F6-3179-7E5AE9F6F4FE}"/>
                </a:ext>
              </a:extLst>
            </p:cNvPr>
            <p:cNvSpPr/>
            <p:nvPr/>
          </p:nvSpPr>
          <p:spPr>
            <a:xfrm>
              <a:off x="3664562" y="1323671"/>
              <a:ext cx="550902" cy="1307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SCK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CD23891-CE70-236A-A4C9-712230B8C65B}"/>
                </a:ext>
              </a:extLst>
            </p:cNvPr>
            <p:cNvSpPr/>
            <p:nvPr/>
          </p:nvSpPr>
          <p:spPr>
            <a:xfrm>
              <a:off x="3664562" y="1598309"/>
              <a:ext cx="550902" cy="13076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MISO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E19A340-8E7C-F607-10B5-B9E3E05903FA}"/>
                </a:ext>
              </a:extLst>
            </p:cNvPr>
            <p:cNvSpPr/>
            <p:nvPr/>
          </p:nvSpPr>
          <p:spPr>
            <a:xfrm>
              <a:off x="4830708" y="791088"/>
              <a:ext cx="550902" cy="1307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VCC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59FB015-3FEE-F53D-FCF5-D0D976463C95}"/>
                </a:ext>
              </a:extLst>
            </p:cNvPr>
            <p:cNvSpPr/>
            <p:nvPr/>
          </p:nvSpPr>
          <p:spPr>
            <a:xfrm>
              <a:off x="4830708" y="1049240"/>
              <a:ext cx="550902" cy="1307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CSN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031591-B4DC-1FB2-C05E-46A05A59D033}"/>
                </a:ext>
              </a:extLst>
            </p:cNvPr>
            <p:cNvSpPr/>
            <p:nvPr/>
          </p:nvSpPr>
          <p:spPr>
            <a:xfrm>
              <a:off x="4830708" y="1313546"/>
              <a:ext cx="550902" cy="1307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MOSI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799D022-EF2C-8841-99C1-65A1E636E15A}"/>
                </a:ext>
              </a:extLst>
            </p:cNvPr>
            <p:cNvSpPr/>
            <p:nvPr/>
          </p:nvSpPr>
          <p:spPr>
            <a:xfrm>
              <a:off x="4830708" y="1588184"/>
              <a:ext cx="550902" cy="1307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IRQ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2DC6347-C284-FB67-94EF-55147D3E27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5351" y="2131331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5905299-36AF-BC21-3417-80B0E93DC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0758" y="2131331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E6BA42C-2532-4ED0-F880-D6195D20732F}"/>
                </a:ext>
              </a:extLst>
            </p:cNvPr>
            <p:cNvSpPr/>
            <p:nvPr/>
          </p:nvSpPr>
          <p:spPr>
            <a:xfrm>
              <a:off x="866327" y="2159026"/>
              <a:ext cx="550902" cy="1307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VCC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61B3029-697B-3396-1B16-BEE693F26461}"/>
                </a:ext>
              </a:extLst>
            </p:cNvPr>
            <p:cNvSpPr/>
            <p:nvPr/>
          </p:nvSpPr>
          <p:spPr>
            <a:xfrm>
              <a:off x="2108880" y="2155056"/>
              <a:ext cx="550902" cy="13076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GND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6F35322-4BD0-0E05-BA3F-3B8FC6D72DDB}"/>
                </a:ext>
              </a:extLst>
            </p:cNvPr>
            <p:cNvSpPr/>
            <p:nvPr/>
          </p:nvSpPr>
          <p:spPr>
            <a:xfrm>
              <a:off x="2623584" y="507506"/>
              <a:ext cx="550902" cy="13076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CE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73F18A8-F530-44F3-C53C-9DEB8AC2B601}"/>
                </a:ext>
              </a:extLst>
            </p:cNvPr>
            <p:cNvSpPr/>
            <p:nvPr/>
          </p:nvSpPr>
          <p:spPr>
            <a:xfrm>
              <a:off x="2636489" y="786872"/>
              <a:ext cx="550902" cy="1307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CSN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D750ED5-B547-723B-DE8E-BCE2D354356F}"/>
                </a:ext>
              </a:extLst>
            </p:cNvPr>
            <p:cNvSpPr/>
            <p:nvPr/>
          </p:nvSpPr>
          <p:spPr>
            <a:xfrm>
              <a:off x="2623584" y="1060737"/>
              <a:ext cx="550902" cy="1307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SCK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DF9B919-E06E-4B80-A3FF-CD1333C9B0E1}"/>
                </a:ext>
              </a:extLst>
            </p:cNvPr>
            <p:cNvSpPr/>
            <p:nvPr/>
          </p:nvSpPr>
          <p:spPr>
            <a:xfrm>
              <a:off x="2623584" y="1331303"/>
              <a:ext cx="550902" cy="1307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MOSI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F12BDE5-2B92-F599-9F76-6E444736C01E}"/>
                </a:ext>
              </a:extLst>
            </p:cNvPr>
            <p:cNvSpPr/>
            <p:nvPr/>
          </p:nvSpPr>
          <p:spPr>
            <a:xfrm>
              <a:off x="2623177" y="1593840"/>
              <a:ext cx="550902" cy="13076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MISO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E75F32E-3B13-5D3C-3EBA-803D36F8C7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00" y="182029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306E235-404B-30D9-A7A6-867109C7AD21}"/>
                </a:ext>
              </a:extLst>
            </p:cNvPr>
            <p:cNvSpPr/>
            <p:nvPr/>
          </p:nvSpPr>
          <p:spPr>
            <a:xfrm>
              <a:off x="2623177" y="1853372"/>
              <a:ext cx="550902" cy="1307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IRQ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202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9AEE940-2C04-A856-CB10-AA6927968B09}"/>
              </a:ext>
            </a:extLst>
          </p:cNvPr>
          <p:cNvSpPr/>
          <p:nvPr/>
        </p:nvSpPr>
        <p:spPr>
          <a:xfrm>
            <a:off x="2644655" y="2631648"/>
            <a:ext cx="3209192" cy="1397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8B14549-800A-C445-6349-160DDC650040}"/>
              </a:ext>
            </a:extLst>
          </p:cNvPr>
          <p:cNvSpPr/>
          <p:nvPr/>
        </p:nvSpPr>
        <p:spPr>
          <a:xfrm>
            <a:off x="3664562" y="3625179"/>
            <a:ext cx="808893" cy="2901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759AB9-52D9-E561-1C36-E892599CE9D6}"/>
              </a:ext>
            </a:extLst>
          </p:cNvPr>
          <p:cNvCxnSpPr>
            <a:cxnSpLocks/>
          </p:cNvCxnSpPr>
          <p:nvPr/>
        </p:nvCxnSpPr>
        <p:spPr>
          <a:xfrm>
            <a:off x="4737224" y="2886406"/>
            <a:ext cx="7639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56100D-6294-F7C2-9B4F-685612D59D92}"/>
              </a:ext>
            </a:extLst>
          </p:cNvPr>
          <p:cNvCxnSpPr>
            <a:cxnSpLocks/>
          </p:cNvCxnSpPr>
          <p:nvPr/>
        </p:nvCxnSpPr>
        <p:spPr>
          <a:xfrm>
            <a:off x="5078089" y="3029428"/>
            <a:ext cx="423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F2CB7D-32F3-B4D9-3CA7-AF5C35C60668}"/>
              </a:ext>
            </a:extLst>
          </p:cNvPr>
          <p:cNvCxnSpPr>
            <a:cxnSpLocks/>
          </p:cNvCxnSpPr>
          <p:nvPr/>
        </p:nvCxnSpPr>
        <p:spPr>
          <a:xfrm>
            <a:off x="5078089" y="3458494"/>
            <a:ext cx="423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B62A4F-6DFB-E022-DD3B-5F9444DBEF97}"/>
              </a:ext>
            </a:extLst>
          </p:cNvPr>
          <p:cNvCxnSpPr>
            <a:cxnSpLocks/>
          </p:cNvCxnSpPr>
          <p:nvPr/>
        </p:nvCxnSpPr>
        <p:spPr>
          <a:xfrm>
            <a:off x="5078089" y="3172450"/>
            <a:ext cx="423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69C033-88FD-A353-7DF4-28A8BC165FFF}"/>
              </a:ext>
            </a:extLst>
          </p:cNvPr>
          <p:cNvCxnSpPr>
            <a:cxnSpLocks/>
          </p:cNvCxnSpPr>
          <p:nvPr/>
        </p:nvCxnSpPr>
        <p:spPr>
          <a:xfrm>
            <a:off x="5078089" y="3315472"/>
            <a:ext cx="423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F52DEEE-2B1E-9D86-DE37-7FADD6BEAB83}"/>
              </a:ext>
            </a:extLst>
          </p:cNvPr>
          <p:cNvCxnSpPr>
            <a:cxnSpLocks/>
          </p:cNvCxnSpPr>
          <p:nvPr/>
        </p:nvCxnSpPr>
        <p:spPr>
          <a:xfrm>
            <a:off x="5078089" y="3601514"/>
            <a:ext cx="423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45A620-AF6E-B3A6-8081-5A0EBB4681F4}"/>
              </a:ext>
            </a:extLst>
          </p:cNvPr>
          <p:cNvCxnSpPr>
            <a:cxnSpLocks/>
          </p:cNvCxnSpPr>
          <p:nvPr/>
        </p:nvCxnSpPr>
        <p:spPr>
          <a:xfrm>
            <a:off x="5501137" y="2886406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CBB98-CFC8-B441-DF03-3914B1D3A18F}"/>
              </a:ext>
            </a:extLst>
          </p:cNvPr>
          <p:cNvCxnSpPr>
            <a:cxnSpLocks/>
          </p:cNvCxnSpPr>
          <p:nvPr/>
        </p:nvCxnSpPr>
        <p:spPr>
          <a:xfrm>
            <a:off x="5492347" y="317245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8C771E-B370-9009-9490-6B99C59622F8}"/>
              </a:ext>
            </a:extLst>
          </p:cNvPr>
          <p:cNvCxnSpPr>
            <a:cxnSpLocks/>
          </p:cNvCxnSpPr>
          <p:nvPr/>
        </p:nvCxnSpPr>
        <p:spPr>
          <a:xfrm>
            <a:off x="5489415" y="3449114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5BF9EC-EAF0-DB7C-26E6-8CFA09ED4A2F}"/>
              </a:ext>
            </a:extLst>
          </p:cNvPr>
          <p:cNvCxnSpPr>
            <a:cxnSpLocks/>
          </p:cNvCxnSpPr>
          <p:nvPr/>
        </p:nvCxnSpPr>
        <p:spPr>
          <a:xfrm>
            <a:off x="5081022" y="3029428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00AE606-4AB1-8073-5B8D-AA10CF5E4C83}"/>
              </a:ext>
            </a:extLst>
          </p:cNvPr>
          <p:cNvCxnSpPr>
            <a:cxnSpLocks/>
          </p:cNvCxnSpPr>
          <p:nvPr/>
        </p:nvCxnSpPr>
        <p:spPr>
          <a:xfrm>
            <a:off x="5078089" y="3315472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DF58DC5-928E-11EF-0F8D-996F6B8FF4D8}"/>
              </a:ext>
            </a:extLst>
          </p:cNvPr>
          <p:cNvCxnSpPr>
            <a:cxnSpLocks/>
          </p:cNvCxnSpPr>
          <p:nvPr/>
        </p:nvCxnSpPr>
        <p:spPr>
          <a:xfrm>
            <a:off x="5078089" y="360591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6C5C1F-068D-D2AD-9ADD-83E9E9C9BCD6}"/>
              </a:ext>
            </a:extLst>
          </p:cNvPr>
          <p:cNvCxnSpPr>
            <a:cxnSpLocks/>
          </p:cNvCxnSpPr>
          <p:nvPr/>
        </p:nvCxnSpPr>
        <p:spPr>
          <a:xfrm>
            <a:off x="5078089" y="3750983"/>
            <a:ext cx="423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E8CCC268-5249-BFCB-C47C-A748C965DC4F}"/>
              </a:ext>
            </a:extLst>
          </p:cNvPr>
          <p:cNvSpPr>
            <a:spLocks noChangeAspect="1"/>
          </p:cNvSpPr>
          <p:nvPr/>
        </p:nvSpPr>
        <p:spPr>
          <a:xfrm>
            <a:off x="2746411" y="270640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616CF8-C1D6-C280-889C-C28E3B9FB6AC}"/>
              </a:ext>
            </a:extLst>
          </p:cNvPr>
          <p:cNvSpPr>
            <a:spLocks noChangeAspect="1"/>
          </p:cNvSpPr>
          <p:nvPr/>
        </p:nvSpPr>
        <p:spPr>
          <a:xfrm>
            <a:off x="3016440" y="270640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9537494-D8D0-E803-DF3F-383D72D85542}"/>
              </a:ext>
            </a:extLst>
          </p:cNvPr>
          <p:cNvSpPr>
            <a:spLocks noChangeAspect="1"/>
          </p:cNvSpPr>
          <p:nvPr/>
        </p:nvSpPr>
        <p:spPr>
          <a:xfrm>
            <a:off x="2746411" y="2970712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6141562-05C7-FBB7-DED5-973736FDAD71}"/>
              </a:ext>
            </a:extLst>
          </p:cNvPr>
          <p:cNvSpPr>
            <a:spLocks noChangeAspect="1"/>
          </p:cNvSpPr>
          <p:nvPr/>
        </p:nvSpPr>
        <p:spPr>
          <a:xfrm>
            <a:off x="3016440" y="2970712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7149294-3758-BEC7-EFEB-B52F95F14853}"/>
              </a:ext>
            </a:extLst>
          </p:cNvPr>
          <p:cNvSpPr>
            <a:spLocks noChangeAspect="1"/>
          </p:cNvSpPr>
          <p:nvPr/>
        </p:nvSpPr>
        <p:spPr>
          <a:xfrm>
            <a:off x="2746411" y="3235018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96290B1-9747-DBE1-AE0B-0CAA1147837A}"/>
              </a:ext>
            </a:extLst>
          </p:cNvPr>
          <p:cNvSpPr>
            <a:spLocks noChangeAspect="1"/>
          </p:cNvSpPr>
          <p:nvPr/>
        </p:nvSpPr>
        <p:spPr>
          <a:xfrm>
            <a:off x="3016440" y="3235018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E9B78-0767-D610-6E71-058CD0166DDB}"/>
              </a:ext>
            </a:extLst>
          </p:cNvPr>
          <p:cNvSpPr>
            <a:spLocks noChangeAspect="1"/>
          </p:cNvSpPr>
          <p:nvPr/>
        </p:nvSpPr>
        <p:spPr>
          <a:xfrm>
            <a:off x="2746411" y="350965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B0C748F-5E7C-8151-AD40-E312056DE200}"/>
              </a:ext>
            </a:extLst>
          </p:cNvPr>
          <p:cNvSpPr>
            <a:spLocks noChangeAspect="1"/>
          </p:cNvSpPr>
          <p:nvPr/>
        </p:nvSpPr>
        <p:spPr>
          <a:xfrm>
            <a:off x="3016440" y="350965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6D0CE23-2C60-028A-C245-C6D87616CEAA}"/>
              </a:ext>
            </a:extLst>
          </p:cNvPr>
          <p:cNvSpPr/>
          <p:nvPr/>
        </p:nvSpPr>
        <p:spPr>
          <a:xfrm>
            <a:off x="3873849" y="2835634"/>
            <a:ext cx="503074" cy="4486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829B2CB-3ACE-C0E8-3060-B249B58EBABB}"/>
              </a:ext>
            </a:extLst>
          </p:cNvPr>
          <p:cNvCxnSpPr>
            <a:cxnSpLocks/>
          </p:cNvCxnSpPr>
          <p:nvPr/>
        </p:nvCxnSpPr>
        <p:spPr>
          <a:xfrm>
            <a:off x="4880832" y="2886406"/>
            <a:ext cx="0" cy="731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5D5283-EE0B-E2A7-9285-7D5633AA16F6}"/>
              </a:ext>
            </a:extLst>
          </p:cNvPr>
          <p:cNvCxnSpPr>
            <a:cxnSpLocks/>
          </p:cNvCxnSpPr>
          <p:nvPr/>
        </p:nvCxnSpPr>
        <p:spPr>
          <a:xfrm>
            <a:off x="5489415" y="3750983"/>
            <a:ext cx="0" cy="164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D7FB345-E2A0-5637-A6CB-DA568E01E4FB}"/>
              </a:ext>
            </a:extLst>
          </p:cNvPr>
          <p:cNvSpPr>
            <a:spLocks noChangeAspect="1"/>
          </p:cNvSpPr>
          <p:nvPr/>
        </p:nvSpPr>
        <p:spPr>
          <a:xfrm>
            <a:off x="1401612" y="270640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3811905-606B-142D-A064-87AA0B666C58}"/>
              </a:ext>
            </a:extLst>
          </p:cNvPr>
          <p:cNvSpPr>
            <a:spLocks noChangeAspect="1"/>
          </p:cNvSpPr>
          <p:nvPr/>
        </p:nvSpPr>
        <p:spPr>
          <a:xfrm>
            <a:off x="1671641" y="270640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2D1434E-9A96-C504-909C-83663EEA1706}"/>
              </a:ext>
            </a:extLst>
          </p:cNvPr>
          <p:cNvSpPr>
            <a:spLocks noChangeAspect="1"/>
          </p:cNvSpPr>
          <p:nvPr/>
        </p:nvSpPr>
        <p:spPr>
          <a:xfrm>
            <a:off x="1401612" y="2970712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095BFF7-DC1F-8A9A-E342-3A78A8FA54C8}"/>
              </a:ext>
            </a:extLst>
          </p:cNvPr>
          <p:cNvSpPr>
            <a:spLocks noChangeAspect="1"/>
          </p:cNvSpPr>
          <p:nvPr/>
        </p:nvSpPr>
        <p:spPr>
          <a:xfrm>
            <a:off x="1671641" y="2970712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8B499D0-2D46-CCB2-8918-A3C1DA22A1C2}"/>
              </a:ext>
            </a:extLst>
          </p:cNvPr>
          <p:cNvSpPr>
            <a:spLocks noChangeAspect="1"/>
          </p:cNvSpPr>
          <p:nvPr/>
        </p:nvSpPr>
        <p:spPr>
          <a:xfrm>
            <a:off x="1401612" y="3235018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87C01D3-E87D-5F9A-51AA-C2892B54FC74}"/>
              </a:ext>
            </a:extLst>
          </p:cNvPr>
          <p:cNvSpPr>
            <a:spLocks noChangeAspect="1"/>
          </p:cNvSpPr>
          <p:nvPr/>
        </p:nvSpPr>
        <p:spPr>
          <a:xfrm>
            <a:off x="1671641" y="3235018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FFD764C-33DD-266C-667E-73BC509D7151}"/>
              </a:ext>
            </a:extLst>
          </p:cNvPr>
          <p:cNvSpPr>
            <a:spLocks noChangeAspect="1"/>
          </p:cNvSpPr>
          <p:nvPr/>
        </p:nvSpPr>
        <p:spPr>
          <a:xfrm>
            <a:off x="1401612" y="350965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E65657C-5970-82EB-4210-509F3763D987}"/>
              </a:ext>
            </a:extLst>
          </p:cNvPr>
          <p:cNvSpPr>
            <a:spLocks noChangeAspect="1"/>
          </p:cNvSpPr>
          <p:nvPr/>
        </p:nvSpPr>
        <p:spPr>
          <a:xfrm>
            <a:off x="1671641" y="350965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182D7B2-B74D-2BD4-8848-CCF3D874C3CE}"/>
              </a:ext>
            </a:extLst>
          </p:cNvPr>
          <p:cNvSpPr/>
          <p:nvPr/>
        </p:nvSpPr>
        <p:spPr>
          <a:xfrm>
            <a:off x="724204" y="2761796"/>
            <a:ext cx="550902" cy="130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GND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0DF7742-E146-90B9-84B6-891332E8F20A}"/>
              </a:ext>
            </a:extLst>
          </p:cNvPr>
          <p:cNvSpPr/>
          <p:nvPr/>
        </p:nvSpPr>
        <p:spPr>
          <a:xfrm>
            <a:off x="724204" y="3019948"/>
            <a:ext cx="550902" cy="13076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4AA6AFA-8DC8-05A6-0DAA-B829AB6230CB}"/>
              </a:ext>
            </a:extLst>
          </p:cNvPr>
          <p:cNvSpPr/>
          <p:nvPr/>
        </p:nvSpPr>
        <p:spPr>
          <a:xfrm>
            <a:off x="724204" y="3284254"/>
            <a:ext cx="550902" cy="130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SCK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7D70F46-9AFF-D240-3D74-995CF350828D}"/>
              </a:ext>
            </a:extLst>
          </p:cNvPr>
          <p:cNvSpPr/>
          <p:nvPr/>
        </p:nvSpPr>
        <p:spPr>
          <a:xfrm>
            <a:off x="724204" y="3558892"/>
            <a:ext cx="550902" cy="130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MISO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C2D8E48-627D-A9DC-3A9A-FA36F92A1718}"/>
              </a:ext>
            </a:extLst>
          </p:cNvPr>
          <p:cNvSpPr/>
          <p:nvPr/>
        </p:nvSpPr>
        <p:spPr>
          <a:xfrm>
            <a:off x="1978148" y="2755643"/>
            <a:ext cx="550902" cy="1307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VCC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AFDF1A-B306-F7CE-D3D1-04BBEFFBE688}"/>
              </a:ext>
            </a:extLst>
          </p:cNvPr>
          <p:cNvSpPr/>
          <p:nvPr/>
        </p:nvSpPr>
        <p:spPr>
          <a:xfrm>
            <a:off x="1978148" y="3013795"/>
            <a:ext cx="550902" cy="1307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7726B7D-753E-35B7-15AD-E4107B55F1CC}"/>
              </a:ext>
            </a:extLst>
          </p:cNvPr>
          <p:cNvSpPr/>
          <p:nvPr/>
        </p:nvSpPr>
        <p:spPr>
          <a:xfrm>
            <a:off x="1978148" y="3278101"/>
            <a:ext cx="550902" cy="130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MOSI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D233AE-772F-5423-1C55-6C361BDF63C6}"/>
              </a:ext>
            </a:extLst>
          </p:cNvPr>
          <p:cNvSpPr/>
          <p:nvPr/>
        </p:nvSpPr>
        <p:spPr>
          <a:xfrm>
            <a:off x="1978148" y="3552739"/>
            <a:ext cx="550902" cy="1307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IRQ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EF79EC-2AEA-020A-2EAE-8232C7589BF7}"/>
              </a:ext>
            </a:extLst>
          </p:cNvPr>
          <p:cNvSpPr/>
          <p:nvPr/>
        </p:nvSpPr>
        <p:spPr>
          <a:xfrm>
            <a:off x="724204" y="4572650"/>
            <a:ext cx="3209192" cy="1397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20B4927-4EF0-6BB0-5679-B02EC31A514B}"/>
              </a:ext>
            </a:extLst>
          </p:cNvPr>
          <p:cNvSpPr>
            <a:spLocks noChangeAspect="1"/>
          </p:cNvSpPr>
          <p:nvPr/>
        </p:nvSpPr>
        <p:spPr>
          <a:xfrm>
            <a:off x="3394533" y="464831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4330BB2-4A9B-0CB5-FF0D-BC68D7690A4A}"/>
              </a:ext>
            </a:extLst>
          </p:cNvPr>
          <p:cNvSpPr>
            <a:spLocks noChangeAspect="1"/>
          </p:cNvSpPr>
          <p:nvPr/>
        </p:nvSpPr>
        <p:spPr>
          <a:xfrm>
            <a:off x="3664562" y="464831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80EDAF9-24A7-E3D2-8C15-216CE4FA2021}"/>
              </a:ext>
            </a:extLst>
          </p:cNvPr>
          <p:cNvSpPr>
            <a:spLocks noChangeAspect="1"/>
          </p:cNvSpPr>
          <p:nvPr/>
        </p:nvSpPr>
        <p:spPr>
          <a:xfrm>
            <a:off x="3394533" y="4912619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759F754-901C-94F3-4400-4681C63C8145}"/>
              </a:ext>
            </a:extLst>
          </p:cNvPr>
          <p:cNvSpPr>
            <a:spLocks noChangeAspect="1"/>
          </p:cNvSpPr>
          <p:nvPr/>
        </p:nvSpPr>
        <p:spPr>
          <a:xfrm>
            <a:off x="3664562" y="4912619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2765418-F4C6-5A0B-0512-97252DC85F27}"/>
              </a:ext>
            </a:extLst>
          </p:cNvPr>
          <p:cNvSpPr>
            <a:spLocks noChangeAspect="1"/>
          </p:cNvSpPr>
          <p:nvPr/>
        </p:nvSpPr>
        <p:spPr>
          <a:xfrm>
            <a:off x="3394533" y="5176925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1073EE4-A962-59C1-413C-32D6E4E6F30A}"/>
              </a:ext>
            </a:extLst>
          </p:cNvPr>
          <p:cNvSpPr>
            <a:spLocks noChangeAspect="1"/>
          </p:cNvSpPr>
          <p:nvPr/>
        </p:nvSpPr>
        <p:spPr>
          <a:xfrm>
            <a:off x="3664562" y="5176925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325DA07-27C0-5343-6780-BE88D3091AC0}"/>
              </a:ext>
            </a:extLst>
          </p:cNvPr>
          <p:cNvSpPr>
            <a:spLocks noChangeAspect="1"/>
          </p:cNvSpPr>
          <p:nvPr/>
        </p:nvSpPr>
        <p:spPr>
          <a:xfrm>
            <a:off x="3394533" y="545156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350AABE-A0D2-16F0-DEC9-6B8C0AC5D388}"/>
              </a:ext>
            </a:extLst>
          </p:cNvPr>
          <p:cNvSpPr>
            <a:spLocks noChangeAspect="1"/>
          </p:cNvSpPr>
          <p:nvPr/>
        </p:nvSpPr>
        <p:spPr>
          <a:xfrm>
            <a:off x="3664562" y="545156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516FF41-C98F-B01D-070F-CA59871BBE9A}"/>
              </a:ext>
            </a:extLst>
          </p:cNvPr>
          <p:cNvSpPr>
            <a:spLocks noChangeAspect="1"/>
          </p:cNvSpPr>
          <p:nvPr/>
        </p:nvSpPr>
        <p:spPr>
          <a:xfrm>
            <a:off x="4857832" y="464831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54EEA56-7155-5202-6379-7A04FDBF5ED1}"/>
              </a:ext>
            </a:extLst>
          </p:cNvPr>
          <p:cNvSpPr>
            <a:spLocks noChangeAspect="1"/>
          </p:cNvSpPr>
          <p:nvPr/>
        </p:nvSpPr>
        <p:spPr>
          <a:xfrm>
            <a:off x="5127861" y="464831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97C2826-DAF3-D3C0-7F26-E5886609DAC6}"/>
              </a:ext>
            </a:extLst>
          </p:cNvPr>
          <p:cNvSpPr>
            <a:spLocks noChangeAspect="1"/>
          </p:cNvSpPr>
          <p:nvPr/>
        </p:nvSpPr>
        <p:spPr>
          <a:xfrm>
            <a:off x="4857832" y="4912619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BC91207-237F-1918-5A54-F6A9A77BCDE4}"/>
              </a:ext>
            </a:extLst>
          </p:cNvPr>
          <p:cNvSpPr>
            <a:spLocks noChangeAspect="1"/>
          </p:cNvSpPr>
          <p:nvPr/>
        </p:nvSpPr>
        <p:spPr>
          <a:xfrm>
            <a:off x="5127861" y="4912619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BC9DA2F-5581-2A8F-F315-EFB852E8F12F}"/>
              </a:ext>
            </a:extLst>
          </p:cNvPr>
          <p:cNvSpPr>
            <a:spLocks noChangeAspect="1"/>
          </p:cNvSpPr>
          <p:nvPr/>
        </p:nvSpPr>
        <p:spPr>
          <a:xfrm>
            <a:off x="4857832" y="5176925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491BEB6-9267-DF87-23BC-3E236629BAAF}"/>
              </a:ext>
            </a:extLst>
          </p:cNvPr>
          <p:cNvSpPr>
            <a:spLocks noChangeAspect="1"/>
          </p:cNvSpPr>
          <p:nvPr/>
        </p:nvSpPr>
        <p:spPr>
          <a:xfrm>
            <a:off x="5127861" y="5176925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4CBAC1-F5F9-AD3A-1153-B0EAC54EA4F3}"/>
              </a:ext>
            </a:extLst>
          </p:cNvPr>
          <p:cNvSpPr>
            <a:spLocks noChangeAspect="1"/>
          </p:cNvSpPr>
          <p:nvPr/>
        </p:nvSpPr>
        <p:spPr>
          <a:xfrm>
            <a:off x="4857832" y="545156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BA3CF06-89AC-F527-3171-24F48EA5885B}"/>
              </a:ext>
            </a:extLst>
          </p:cNvPr>
          <p:cNvSpPr>
            <a:spLocks noChangeAspect="1"/>
          </p:cNvSpPr>
          <p:nvPr/>
        </p:nvSpPr>
        <p:spPr>
          <a:xfrm>
            <a:off x="5127861" y="545156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2CE5DEC-AD14-4E40-294C-17629DA1156A}"/>
              </a:ext>
            </a:extLst>
          </p:cNvPr>
          <p:cNvSpPr/>
          <p:nvPr/>
        </p:nvSpPr>
        <p:spPr>
          <a:xfrm>
            <a:off x="5448106" y="4692532"/>
            <a:ext cx="550902" cy="130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GND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C811FED-297A-7A09-29AC-DE83E20985E4}"/>
              </a:ext>
            </a:extLst>
          </p:cNvPr>
          <p:cNvSpPr/>
          <p:nvPr/>
        </p:nvSpPr>
        <p:spPr>
          <a:xfrm>
            <a:off x="5448106" y="4950684"/>
            <a:ext cx="550902" cy="13076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CD156F0-536A-39AE-FA85-A8A7A58C8273}"/>
              </a:ext>
            </a:extLst>
          </p:cNvPr>
          <p:cNvSpPr/>
          <p:nvPr/>
        </p:nvSpPr>
        <p:spPr>
          <a:xfrm>
            <a:off x="5448106" y="5214990"/>
            <a:ext cx="550902" cy="130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SCK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120E85F-9D59-7E40-CA0A-95F7CB99D3B0}"/>
              </a:ext>
            </a:extLst>
          </p:cNvPr>
          <p:cNvSpPr/>
          <p:nvPr/>
        </p:nvSpPr>
        <p:spPr>
          <a:xfrm>
            <a:off x="5448106" y="5489628"/>
            <a:ext cx="550902" cy="130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MISO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3F76B3C-E700-2D70-6A4A-5C6EEBB1AF35}"/>
              </a:ext>
            </a:extLst>
          </p:cNvPr>
          <p:cNvSpPr/>
          <p:nvPr/>
        </p:nvSpPr>
        <p:spPr>
          <a:xfrm>
            <a:off x="4166685" y="4672552"/>
            <a:ext cx="550902" cy="1307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VCC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1815B7A-3D66-A7A7-B24D-04AEB931E08D}"/>
              </a:ext>
            </a:extLst>
          </p:cNvPr>
          <p:cNvSpPr/>
          <p:nvPr/>
        </p:nvSpPr>
        <p:spPr>
          <a:xfrm>
            <a:off x="4166685" y="4930704"/>
            <a:ext cx="550902" cy="1307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CNS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8565B32-5C8D-1070-87BA-63A04A469C50}"/>
              </a:ext>
            </a:extLst>
          </p:cNvPr>
          <p:cNvSpPr/>
          <p:nvPr/>
        </p:nvSpPr>
        <p:spPr>
          <a:xfrm>
            <a:off x="4166685" y="5195010"/>
            <a:ext cx="550902" cy="130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MOSI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A43033-7477-BE6D-C459-FCBE0C0C024B}"/>
              </a:ext>
            </a:extLst>
          </p:cNvPr>
          <p:cNvSpPr/>
          <p:nvPr/>
        </p:nvSpPr>
        <p:spPr>
          <a:xfrm>
            <a:off x="4166685" y="5469648"/>
            <a:ext cx="550902" cy="1307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IRQ</a:t>
            </a:r>
          </a:p>
        </p:txBody>
      </p:sp>
    </p:spTree>
    <p:extLst>
      <p:ext uri="{BB962C8B-B14F-4D97-AF65-F5344CB8AC3E}">
        <p14:creationId xmlns:p14="http://schemas.microsoft.com/office/powerpoint/2010/main" val="141830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379</Words>
  <Application>Microsoft Office PowerPoint</Application>
  <PresentationFormat>Widescreen</PresentationFormat>
  <Paragraphs>108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Hamshere</dc:creator>
  <cp:lastModifiedBy>Paul Hamshere</cp:lastModifiedBy>
  <cp:revision>1</cp:revision>
  <dcterms:created xsi:type="dcterms:W3CDTF">2024-09-23T13:22:36Z</dcterms:created>
  <dcterms:modified xsi:type="dcterms:W3CDTF">2024-09-26T16:39:11Z</dcterms:modified>
</cp:coreProperties>
</file>