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08C7-5A87-4FF7-9BF6-67A1BB669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9AA22-92AB-4BC4-811E-A84A2680C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F0231-B353-4EA1-8F43-865F21BF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46B8-F545-4177-8477-5BEA7FDAD27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E6867-903D-43E6-916F-A35273F6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45E09-5274-45A8-A9A8-B8FF7403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40139-9DA9-40E8-92DF-28E237E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5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6A7A-6998-4F57-BA1A-07CAE919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417AE-C4CE-4B55-8F57-21D6B820C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C8AF1-8627-47AF-A875-34430BAB1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46B8-F545-4177-8477-5BEA7FDAD27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5F68D-53B5-4866-9938-AA2FC452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B12C5-21CE-414A-9A88-8FC88352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40139-9DA9-40E8-92DF-28E237E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2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7CFC8-F6E8-4F85-B0B8-CD7C39734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75CFC-22E6-4B93-A3F4-78225CA67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10018-615E-4792-8CFB-ED376E646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46B8-F545-4177-8477-5BEA7FDAD27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41567-E5B7-43FF-9C79-E580F2DA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C17B3-6FAF-4EEF-A7C7-5A15FC32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40139-9DA9-40E8-92DF-28E237E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0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012B-FD95-49C5-A803-791E154C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7141B-425B-4331-9002-DFF6DEADC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41097-DEC0-4777-B39D-9605B2B0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46B8-F545-4177-8477-5BEA7FDAD27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65522-1D51-481A-8403-6A9C213E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11363-FD4D-4F22-A722-54A03C30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40139-9DA9-40E8-92DF-28E237E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DD96-3171-4A51-8EFE-71D8FB1C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62F31-C95E-4899-BFFF-CA8FEE775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F2C33-EEAB-407A-96CC-A4284050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46B8-F545-4177-8477-5BEA7FDAD27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80B9D-0D74-463D-83BE-ACD604458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41F93-1C80-4571-A8E0-B182D3B29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40139-9DA9-40E8-92DF-28E237E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49749-BFFB-45F6-ADFD-54D0BEF4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0F56D-4787-4DB3-9EDA-E72CF1ED2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A6B26-B2D7-4DEB-9C3B-570B610B9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84266-BC16-47F7-810E-D4442FC2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46B8-F545-4177-8477-5BEA7FDAD27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C9E7B-7E05-4759-BED6-DC623F205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8672D-28EA-4794-9BF1-E33D7787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40139-9DA9-40E8-92DF-28E237E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2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49E4-7FE6-4FA6-9330-5D40FA5B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2243A-E57A-4B9E-BAD4-091636081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2B2C1-07DA-4CFE-BD92-9E2791C55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5F82E-93D3-45E8-B1AE-AB921FA10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93B54-439A-41EC-B7EC-268BB088C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475BD-4C79-4C7D-8D00-771EA451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46B8-F545-4177-8477-5BEA7FDAD27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727F99-79B6-4210-BDDB-9486B934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43A622-1BAB-40D4-9522-BABC2291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40139-9DA9-40E8-92DF-28E237E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7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02D6-C19E-4ACC-A54B-1C7B6C95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2D122-E953-4652-B69E-FE56D6FB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46B8-F545-4177-8477-5BEA7FDAD27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BE85-E45F-401E-8DD6-1EB3112B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4500B-7EA9-44AF-A0D4-A992B0DF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40139-9DA9-40E8-92DF-28E237E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0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00372E-011A-4FD3-8640-A3B932119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46B8-F545-4177-8477-5BEA7FDAD27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8655D-3597-4A69-9D10-F2663AAA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10540-3B3B-4C81-B58B-58FE457D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40139-9DA9-40E8-92DF-28E237E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6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305BB-06AB-49F7-A627-9868470F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066F3-B7D7-4079-8B0A-6CEB651B7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32EA5-E34A-4854-B8F9-4FA086223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EB36B-AD43-4B7F-9241-3A375145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46B8-F545-4177-8477-5BEA7FDAD27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2E465-F4B3-48E1-9867-F2D36B6B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C5596-5968-4526-AE84-D7644AD5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40139-9DA9-40E8-92DF-28E237E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9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0242-E417-4ACE-A2D5-86B6AA2A8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03C270-B1CE-4992-AE27-23DEE92DD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E351E-D05D-489E-BC37-8A9FBD113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27E39-2983-4917-B113-13568BBA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46B8-F545-4177-8477-5BEA7FDAD27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4D77C-4B0F-4FF6-88E1-52F62870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B6EE7-60BD-4AD6-9CFC-67E8214D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40139-9DA9-40E8-92DF-28E237E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1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ABBA-B69E-40FF-B4D8-8C77A64E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9A06A-7D29-4BFB-B3D6-C7E03EE5C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3A09B-DE3F-488E-B4DA-0EB25D8B5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146B8-F545-4177-8477-5BEA7FDAD27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20C8F-4125-4C93-822C-A6BA9A83B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9A36C-85C7-4EA4-B75F-098DCB431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40139-9DA9-40E8-92DF-28E237E0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5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D0772-4BDE-40B3-A8C0-28950C43AB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66115-531A-4614-8AEB-2122B2C21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1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3D23446-0DD4-433D-B802-B39E72B0D85C}"/>
              </a:ext>
            </a:extLst>
          </p:cNvPr>
          <p:cNvSpPr/>
          <p:nvPr/>
        </p:nvSpPr>
        <p:spPr>
          <a:xfrm>
            <a:off x="865239" y="3313471"/>
            <a:ext cx="2349909" cy="835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  <a:p>
            <a:pPr algn="ctr"/>
            <a:r>
              <a:rPr lang="en-US" dirty="0"/>
              <a:t>(High Dimensional)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828017-2B20-40DE-996C-675B721BB54C}"/>
              </a:ext>
            </a:extLst>
          </p:cNvPr>
          <p:cNvSpPr/>
          <p:nvPr/>
        </p:nvSpPr>
        <p:spPr>
          <a:xfrm>
            <a:off x="4508090" y="4439265"/>
            <a:ext cx="2349909" cy="83574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Important features selected via sparse clustering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13EA05A-10C4-418A-AD28-77E0F4E92FB9}"/>
              </a:ext>
            </a:extLst>
          </p:cNvPr>
          <p:cNvSpPr/>
          <p:nvPr/>
        </p:nvSpPr>
        <p:spPr>
          <a:xfrm>
            <a:off x="4355691" y="3313471"/>
            <a:ext cx="2654709" cy="8357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“Whitening”: PCA run to reduce dimensionality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E497F48-6033-4464-A7A3-19CC025DB200}"/>
              </a:ext>
            </a:extLst>
          </p:cNvPr>
          <p:cNvSpPr/>
          <p:nvPr/>
        </p:nvSpPr>
        <p:spPr>
          <a:xfrm>
            <a:off x="3352800" y="3549445"/>
            <a:ext cx="865239" cy="28513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4D1A989-8FFF-4AA5-998E-30B5DAFEE01F}"/>
              </a:ext>
            </a:extLst>
          </p:cNvPr>
          <p:cNvSpPr/>
          <p:nvPr/>
        </p:nvSpPr>
        <p:spPr>
          <a:xfrm>
            <a:off x="7177546" y="3549445"/>
            <a:ext cx="865239" cy="28513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D48374-285B-4027-9849-DCB2663E4073}"/>
              </a:ext>
            </a:extLst>
          </p:cNvPr>
          <p:cNvSpPr/>
          <p:nvPr/>
        </p:nvSpPr>
        <p:spPr>
          <a:xfrm>
            <a:off x="8347584" y="3308555"/>
            <a:ext cx="2349909" cy="8357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T-SNE used on dimension-reduced data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C87CCCE-D273-486A-8625-04D6C0B3B8D9}"/>
              </a:ext>
            </a:extLst>
          </p:cNvPr>
          <p:cNvSpPr/>
          <p:nvPr/>
        </p:nvSpPr>
        <p:spPr>
          <a:xfrm rot="1680945">
            <a:off x="3244369" y="4285191"/>
            <a:ext cx="1200095" cy="30814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A3F5FE9-A927-4620-8A67-9960020F8814}"/>
              </a:ext>
            </a:extLst>
          </p:cNvPr>
          <p:cNvSpPr/>
          <p:nvPr/>
        </p:nvSpPr>
        <p:spPr>
          <a:xfrm>
            <a:off x="7177545" y="4572000"/>
            <a:ext cx="865239" cy="28513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E8BBC5-BA84-4654-9727-B4FCADC1C447}"/>
              </a:ext>
            </a:extLst>
          </p:cNvPr>
          <p:cNvSpPr/>
          <p:nvPr/>
        </p:nvSpPr>
        <p:spPr>
          <a:xfrm>
            <a:off x="8362330" y="4439265"/>
            <a:ext cx="2349909" cy="83574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T-SNE run on lasso-selected features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C440DD4-EF8C-454A-AC1B-18252FF4D33F}"/>
              </a:ext>
            </a:extLst>
          </p:cNvPr>
          <p:cNvSpPr/>
          <p:nvPr/>
        </p:nvSpPr>
        <p:spPr>
          <a:xfrm rot="19573680">
            <a:off x="3144038" y="2798539"/>
            <a:ext cx="1200095" cy="30814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5F7FAEE-33E6-41F0-9981-88F75D7D6164}"/>
              </a:ext>
            </a:extLst>
          </p:cNvPr>
          <p:cNvSpPr/>
          <p:nvPr/>
        </p:nvSpPr>
        <p:spPr>
          <a:xfrm>
            <a:off x="4355691" y="2195051"/>
            <a:ext cx="2654709" cy="835742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pre-processing or dimension reduction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F74581D-2DA4-4B63-8523-5060DBFF36FE}"/>
              </a:ext>
            </a:extLst>
          </p:cNvPr>
          <p:cNvSpPr/>
          <p:nvPr/>
        </p:nvSpPr>
        <p:spPr>
          <a:xfrm>
            <a:off x="7177545" y="2428567"/>
            <a:ext cx="865239" cy="28513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56D2EA4-1DC1-4692-B03E-CECA6618D7E6}"/>
              </a:ext>
            </a:extLst>
          </p:cNvPr>
          <p:cNvSpPr/>
          <p:nvPr/>
        </p:nvSpPr>
        <p:spPr>
          <a:xfrm>
            <a:off x="8347583" y="2177845"/>
            <a:ext cx="2349909" cy="835742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T-SNE run on the full feature set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62C505-52AE-43D7-89A0-2AEE6F6D19DF}"/>
              </a:ext>
            </a:extLst>
          </p:cNvPr>
          <p:cNvSpPr txBox="1"/>
          <p:nvPr/>
        </p:nvSpPr>
        <p:spPr>
          <a:xfrm>
            <a:off x="10894143" y="2349910"/>
            <a:ext cx="11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Full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4B09A-9C7B-4098-996F-BEB39FA83B1E}"/>
              </a:ext>
            </a:extLst>
          </p:cNvPr>
          <p:cNvSpPr txBox="1"/>
          <p:nvPr/>
        </p:nvSpPr>
        <p:spPr>
          <a:xfrm>
            <a:off x="10894143" y="3465249"/>
            <a:ext cx="129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Whitened t-SNE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7465AC-7038-49DA-9468-DB79E26E3103}"/>
              </a:ext>
            </a:extLst>
          </p:cNvPr>
          <p:cNvSpPr txBox="1"/>
          <p:nvPr/>
        </p:nvSpPr>
        <p:spPr>
          <a:xfrm>
            <a:off x="10894143" y="4406548"/>
            <a:ext cx="132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Regularized t-SNE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A106F1-F83B-47E6-AE34-06B4D15B4B1D}"/>
              </a:ext>
            </a:extLst>
          </p:cNvPr>
          <p:cNvSpPr/>
          <p:nvPr/>
        </p:nvSpPr>
        <p:spPr>
          <a:xfrm>
            <a:off x="688258" y="1759975"/>
            <a:ext cx="11169436" cy="2851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Variations on the t-SNE Algorithm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C78BB3-01A6-405D-B46A-326E6DC58773}"/>
              </a:ext>
            </a:extLst>
          </p:cNvPr>
          <p:cNvSpPr txBox="1"/>
          <p:nvPr/>
        </p:nvSpPr>
        <p:spPr>
          <a:xfrm>
            <a:off x="4508091" y="5380393"/>
            <a:ext cx="234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Step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1AE602-834A-4938-864F-4A7E5F942E8A}"/>
              </a:ext>
            </a:extLst>
          </p:cNvPr>
          <p:cNvSpPr txBox="1"/>
          <p:nvPr/>
        </p:nvSpPr>
        <p:spPr>
          <a:xfrm>
            <a:off x="8362331" y="5430176"/>
            <a:ext cx="234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191844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57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Wilson-Harmon, Paul</dc:creator>
  <cp:lastModifiedBy>Wilson-Harmon, Paul</cp:lastModifiedBy>
  <cp:revision>2</cp:revision>
  <dcterms:created xsi:type="dcterms:W3CDTF">2019-03-23T17:42:35Z</dcterms:created>
  <dcterms:modified xsi:type="dcterms:W3CDTF">2019-03-23T19:12:28Z</dcterms:modified>
</cp:coreProperties>
</file>