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9" r:id="rId6"/>
    <p:sldId id="268" r:id="rId7"/>
    <p:sldId id="298" r:id="rId8"/>
    <p:sldId id="300" r:id="rId9"/>
    <p:sldId id="301" r:id="rId10"/>
    <p:sldId id="314" r:id="rId11"/>
    <p:sldId id="302" r:id="rId12"/>
    <p:sldId id="303" r:id="rId13"/>
    <p:sldId id="304" r:id="rId14"/>
    <p:sldId id="305" r:id="rId15"/>
    <p:sldId id="306" r:id="rId16"/>
    <p:sldId id="308" r:id="rId17"/>
    <p:sldId id="312" r:id="rId18"/>
    <p:sldId id="309" r:id="rId19"/>
    <p:sldId id="311" r:id="rId20"/>
    <p:sldId id="310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4B685-6BB7-4CD3-B1A8-35A799514E84}" v="170" dt="2024-10-10T17:50:15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7" y="6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ietz" userId="7561716357da7124" providerId="LiveId" clId="{DB54B685-6BB7-4CD3-B1A8-35A799514E84}"/>
    <pc:docChg chg="undo redo custSel addSld delSld modSld sldOrd">
      <pc:chgData name="Paul Dietz" userId="7561716357da7124" providerId="LiveId" clId="{DB54B685-6BB7-4CD3-B1A8-35A799514E84}" dt="2024-10-10T17:50:19.859" v="5642" actId="14100"/>
      <pc:docMkLst>
        <pc:docMk/>
      </pc:docMkLst>
      <pc:sldChg chg="modSp mod">
        <pc:chgData name="Paul Dietz" userId="7561716357da7124" providerId="LiveId" clId="{DB54B685-6BB7-4CD3-B1A8-35A799514E84}" dt="2024-10-06T20:29:53.884" v="5489" actId="14100"/>
        <pc:sldMkLst>
          <pc:docMk/>
          <pc:sldMk cId="3399046631" sldId="257"/>
        </pc:sldMkLst>
        <pc:spChg chg="mod">
          <ac:chgData name="Paul Dietz" userId="7561716357da7124" providerId="LiveId" clId="{DB54B685-6BB7-4CD3-B1A8-35A799514E84}" dt="2024-10-06T20:29:53.884" v="5489" actId="14100"/>
          <ac:spMkLst>
            <pc:docMk/>
            <pc:sldMk cId="3399046631" sldId="257"/>
            <ac:spMk id="3" creationId="{469415E0-65CF-420B-8178-49C3DCD8893D}"/>
          </ac:spMkLst>
        </pc:spChg>
      </pc:sldChg>
      <pc:sldChg chg="del">
        <pc:chgData name="Paul Dietz" userId="7561716357da7124" providerId="LiveId" clId="{DB54B685-6BB7-4CD3-B1A8-35A799514E84}" dt="2024-10-05T00:58:29.404" v="1878" actId="47"/>
        <pc:sldMkLst>
          <pc:docMk/>
          <pc:sldMk cId="1671018031" sldId="258"/>
        </pc:sldMkLst>
      </pc:sldChg>
      <pc:sldChg chg="modSp mod">
        <pc:chgData name="Paul Dietz" userId="7561716357da7124" providerId="LiveId" clId="{DB54B685-6BB7-4CD3-B1A8-35A799514E84}" dt="2024-10-07T17:58:34.221" v="5638" actId="115"/>
        <pc:sldMkLst>
          <pc:docMk/>
          <pc:sldMk cId="706037108" sldId="298"/>
        </pc:sldMkLst>
        <pc:spChg chg="mod">
          <ac:chgData name="Paul Dietz" userId="7561716357da7124" providerId="LiveId" clId="{DB54B685-6BB7-4CD3-B1A8-35A799514E84}" dt="2024-10-07T17:58:34.221" v="5638" actId="115"/>
          <ac:spMkLst>
            <pc:docMk/>
            <pc:sldMk cId="706037108" sldId="298"/>
            <ac:spMk id="11" creationId="{CD88134E-24BF-9E43-6266-204ACBBE2D5A}"/>
          </ac:spMkLst>
        </pc:spChg>
      </pc:sldChg>
      <pc:sldChg chg="modSp mod modAnim">
        <pc:chgData name="Paul Dietz" userId="7561716357da7124" providerId="LiveId" clId="{DB54B685-6BB7-4CD3-B1A8-35A799514E84}" dt="2024-10-05T00:55:53.616" v="1721"/>
        <pc:sldMkLst>
          <pc:docMk/>
          <pc:sldMk cId="2223696071" sldId="304"/>
        </pc:sldMkLst>
        <pc:spChg chg="mod">
          <ac:chgData name="Paul Dietz" userId="7561716357da7124" providerId="LiveId" clId="{DB54B685-6BB7-4CD3-B1A8-35A799514E84}" dt="2024-10-05T00:50:57.538" v="1715" actId="208"/>
          <ac:spMkLst>
            <pc:docMk/>
            <pc:sldMk cId="2223696071" sldId="304"/>
            <ac:spMk id="12" creationId="{1E03D8E9-C7B8-3B98-111E-AAB19DF97C2A}"/>
          </ac:spMkLst>
        </pc:spChg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3420711584" sldId="307"/>
        </pc:sldMkLst>
      </pc:sldChg>
      <pc:sldChg chg="del ord">
        <pc:chgData name="Paul Dietz" userId="7561716357da7124" providerId="LiveId" clId="{DB54B685-6BB7-4CD3-B1A8-35A799514E84}" dt="2024-10-06T06:57:02.253" v="2164" actId="47"/>
        <pc:sldMkLst>
          <pc:docMk/>
          <pc:sldMk cId="557069029" sldId="309"/>
        </pc:sldMkLst>
      </pc:sldChg>
      <pc:sldChg chg="addSp delSp modSp new mod">
        <pc:chgData name="Paul Dietz" userId="7561716357da7124" providerId="LiveId" clId="{DB54B685-6BB7-4CD3-B1A8-35A799514E84}" dt="2024-10-06T07:11:29.654" v="2455" actId="1076"/>
        <pc:sldMkLst>
          <pc:docMk/>
          <pc:sldMk cId="1562271482" sldId="309"/>
        </pc:sldMkLst>
        <pc:spChg chg="mod">
          <ac:chgData name="Paul Dietz" userId="7561716357da7124" providerId="LiveId" clId="{DB54B685-6BB7-4CD3-B1A8-35A799514E84}" dt="2024-10-06T07:03:10.423" v="2210" actId="20577"/>
          <ac:spMkLst>
            <pc:docMk/>
            <pc:sldMk cId="1562271482" sldId="309"/>
            <ac:spMk id="2" creationId="{9DE78FCE-2E55-2317-C173-701B9AD17C85}"/>
          </ac:spMkLst>
        </pc:spChg>
        <pc:spChg chg="mod">
          <ac:chgData name="Paul Dietz" userId="7561716357da7124" providerId="LiveId" clId="{DB54B685-6BB7-4CD3-B1A8-35A799514E84}" dt="2024-10-06T07:11:00.922" v="2450" actId="27636"/>
          <ac:spMkLst>
            <pc:docMk/>
            <pc:sldMk cId="1562271482" sldId="309"/>
            <ac:spMk id="3" creationId="{D599BD0C-951C-2249-119C-DAEC7CE6AD41}"/>
          </ac:spMkLst>
        </pc:spChg>
        <pc:spChg chg="add mod ord">
          <ac:chgData name="Paul Dietz" userId="7561716357da7124" providerId="LiveId" clId="{DB54B685-6BB7-4CD3-B1A8-35A799514E84}" dt="2024-10-06T07:11:16.147" v="2454" actId="166"/>
          <ac:spMkLst>
            <pc:docMk/>
            <pc:sldMk cId="1562271482" sldId="309"/>
            <ac:spMk id="5" creationId="{F828213A-22C2-8507-8141-049177EB9A52}"/>
          </ac:spMkLst>
        </pc:spChg>
        <pc:picChg chg="add del mod">
          <ac:chgData name="Paul Dietz" userId="7561716357da7124" providerId="LiveId" clId="{DB54B685-6BB7-4CD3-B1A8-35A799514E84}" dt="2024-10-06T07:06:37.856" v="2211" actId="478"/>
          <ac:picMkLst>
            <pc:docMk/>
            <pc:sldMk cId="1562271482" sldId="309"/>
            <ac:picMk id="1026" creationId="{BA0BB8D7-0A39-42F4-5016-33C516129503}"/>
          </ac:picMkLst>
        </pc:picChg>
        <pc:picChg chg="add mod">
          <ac:chgData name="Paul Dietz" userId="7561716357da7124" providerId="LiveId" clId="{DB54B685-6BB7-4CD3-B1A8-35A799514E84}" dt="2024-10-06T07:11:07.533" v="2452" actId="14100"/>
          <ac:picMkLst>
            <pc:docMk/>
            <pc:sldMk cId="1562271482" sldId="309"/>
            <ac:picMk id="1028" creationId="{5A65A668-EFB7-6075-E8BE-790A573C4B9D}"/>
          </ac:picMkLst>
        </pc:picChg>
        <pc:picChg chg="add mod">
          <ac:chgData name="Paul Dietz" userId="7561716357da7124" providerId="LiveId" clId="{DB54B685-6BB7-4CD3-B1A8-35A799514E84}" dt="2024-10-06T07:08:09.996" v="2237" actId="14100"/>
          <ac:picMkLst>
            <pc:docMk/>
            <pc:sldMk cId="1562271482" sldId="309"/>
            <ac:picMk id="1030" creationId="{ECC2837C-DE75-5732-E9AD-1D51214FB52B}"/>
          </ac:picMkLst>
        </pc:picChg>
        <pc:picChg chg="add mod">
          <ac:chgData name="Paul Dietz" userId="7561716357da7124" providerId="LiveId" clId="{DB54B685-6BB7-4CD3-B1A8-35A799514E84}" dt="2024-10-06T07:11:29.654" v="2455" actId="1076"/>
          <ac:picMkLst>
            <pc:docMk/>
            <pc:sldMk cId="1562271482" sldId="309"/>
            <ac:picMk id="1032" creationId="{ACB28F32-D125-EBB3-B5FE-9960E523A827}"/>
          </ac:picMkLst>
        </pc:picChg>
      </pc:sldChg>
      <pc:sldChg chg="addSp modSp new mod">
        <pc:chgData name="Paul Dietz" userId="7561716357da7124" providerId="LiveId" clId="{DB54B685-6BB7-4CD3-B1A8-35A799514E84}" dt="2024-10-06T07:25:35.844" v="2756" actId="1076"/>
        <pc:sldMkLst>
          <pc:docMk/>
          <pc:sldMk cId="184223773" sldId="310"/>
        </pc:sldMkLst>
        <pc:spChg chg="mod">
          <ac:chgData name="Paul Dietz" userId="7561716357da7124" providerId="LiveId" clId="{DB54B685-6BB7-4CD3-B1A8-35A799514E84}" dt="2024-10-06T07:11:58.105" v="2475" actId="20577"/>
          <ac:spMkLst>
            <pc:docMk/>
            <pc:sldMk cId="184223773" sldId="310"/>
            <ac:spMk id="2" creationId="{10BC3879-9F37-2AB4-8662-461438ECA9B6}"/>
          </ac:spMkLst>
        </pc:spChg>
        <pc:spChg chg="mod">
          <ac:chgData name="Paul Dietz" userId="7561716357da7124" providerId="LiveId" clId="{DB54B685-6BB7-4CD3-B1A8-35A799514E84}" dt="2024-10-06T07:22:22.855" v="2716" actId="20577"/>
          <ac:spMkLst>
            <pc:docMk/>
            <pc:sldMk cId="184223773" sldId="310"/>
            <ac:spMk id="3" creationId="{874FE8E7-FAB0-79D5-095D-B14B1DF9F736}"/>
          </ac:spMkLst>
        </pc:spChg>
        <pc:spChg chg="add mod">
          <ac:chgData name="Paul Dietz" userId="7561716357da7124" providerId="LiveId" clId="{DB54B685-6BB7-4CD3-B1A8-35A799514E84}" dt="2024-10-06T07:23:59.150" v="2746" actId="1076"/>
          <ac:spMkLst>
            <pc:docMk/>
            <pc:sldMk cId="184223773" sldId="310"/>
            <ac:spMk id="4" creationId="{640B1607-A17B-54F0-293F-858475549FED}"/>
          </ac:spMkLst>
        </pc:spChg>
        <pc:picChg chg="add mod">
          <ac:chgData name="Paul Dietz" userId="7561716357da7124" providerId="LiveId" clId="{DB54B685-6BB7-4CD3-B1A8-35A799514E84}" dt="2024-10-06T07:25:33.765" v="2755" actId="1076"/>
          <ac:picMkLst>
            <pc:docMk/>
            <pc:sldMk cId="184223773" sldId="310"/>
            <ac:picMk id="2050" creationId="{31D073B6-0ADF-0451-92B4-AC506ABB885D}"/>
          </ac:picMkLst>
        </pc:picChg>
        <pc:picChg chg="add mod">
          <ac:chgData name="Paul Dietz" userId="7561716357da7124" providerId="LiveId" clId="{DB54B685-6BB7-4CD3-B1A8-35A799514E84}" dt="2024-10-06T07:25:35.844" v="2756" actId="1076"/>
          <ac:picMkLst>
            <pc:docMk/>
            <pc:sldMk cId="184223773" sldId="310"/>
            <ac:picMk id="2052" creationId="{7D702AD8-3EF6-2B0F-2033-0A86B0EDC6B3}"/>
          </ac:picMkLst>
        </pc:picChg>
      </pc:sldChg>
      <pc:sldChg chg="del ord">
        <pc:chgData name="Paul Dietz" userId="7561716357da7124" providerId="LiveId" clId="{DB54B685-6BB7-4CD3-B1A8-35A799514E84}" dt="2024-10-06T06:57:02.253" v="2164" actId="47"/>
        <pc:sldMkLst>
          <pc:docMk/>
          <pc:sldMk cId="1649029259" sldId="310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3309772815" sldId="311"/>
        </pc:sldMkLst>
      </pc:sldChg>
      <pc:sldChg chg="addSp delSp modSp new mod ord">
        <pc:chgData name="Paul Dietz" userId="7561716357da7124" providerId="LiveId" clId="{DB54B685-6BB7-4CD3-B1A8-35A799514E84}" dt="2024-10-06T07:55:11.894" v="3383" actId="20577"/>
        <pc:sldMkLst>
          <pc:docMk/>
          <pc:sldMk cId="4188675604" sldId="311"/>
        </pc:sldMkLst>
        <pc:spChg chg="mod">
          <ac:chgData name="Paul Dietz" userId="7561716357da7124" providerId="LiveId" clId="{DB54B685-6BB7-4CD3-B1A8-35A799514E84}" dt="2024-10-06T07:42:54.949" v="2772" actId="20577"/>
          <ac:spMkLst>
            <pc:docMk/>
            <pc:sldMk cId="4188675604" sldId="311"/>
            <ac:spMk id="2" creationId="{58CF3D69-42CD-A5A1-2DAB-E771C00575B5}"/>
          </ac:spMkLst>
        </pc:spChg>
        <pc:spChg chg="mod">
          <ac:chgData name="Paul Dietz" userId="7561716357da7124" providerId="LiveId" clId="{DB54B685-6BB7-4CD3-B1A8-35A799514E84}" dt="2024-10-06T07:55:11.894" v="3383" actId="20577"/>
          <ac:spMkLst>
            <pc:docMk/>
            <pc:sldMk cId="4188675604" sldId="311"/>
            <ac:spMk id="3" creationId="{E8BF9488-5B7C-4AA2-03EE-60287FD22C47}"/>
          </ac:spMkLst>
        </pc:spChg>
        <pc:spChg chg="add mod">
          <ac:chgData name="Paul Dietz" userId="7561716357da7124" providerId="LiveId" clId="{DB54B685-6BB7-4CD3-B1A8-35A799514E84}" dt="2024-10-06T07:54:43.285" v="3352" actId="1076"/>
          <ac:spMkLst>
            <pc:docMk/>
            <pc:sldMk cId="4188675604" sldId="311"/>
            <ac:spMk id="5" creationId="{D82E4D14-EF9B-0449-26C7-6F263A42BF66}"/>
          </ac:spMkLst>
        </pc:spChg>
        <pc:picChg chg="add del mod">
          <ac:chgData name="Paul Dietz" userId="7561716357da7124" providerId="LiveId" clId="{DB54B685-6BB7-4CD3-B1A8-35A799514E84}" dt="2024-10-06T07:53:11.135" v="3330" actId="478"/>
          <ac:picMkLst>
            <pc:docMk/>
            <pc:sldMk cId="4188675604" sldId="311"/>
            <ac:picMk id="3074" creationId="{FB36F659-7AE5-7D58-7145-A8E035D91367}"/>
          </ac:picMkLst>
        </pc:picChg>
        <pc:picChg chg="add mod">
          <ac:chgData name="Paul Dietz" userId="7561716357da7124" providerId="LiveId" clId="{DB54B685-6BB7-4CD3-B1A8-35A799514E84}" dt="2024-10-06T07:54:02.925" v="3348" actId="1076"/>
          <ac:picMkLst>
            <pc:docMk/>
            <pc:sldMk cId="4188675604" sldId="311"/>
            <ac:picMk id="3076" creationId="{438889B9-2ED7-0ED9-A2CE-CAE14614F4EB}"/>
          </ac:picMkLst>
        </pc:picChg>
        <pc:picChg chg="add mod">
          <ac:chgData name="Paul Dietz" userId="7561716357da7124" providerId="LiveId" clId="{DB54B685-6BB7-4CD3-B1A8-35A799514E84}" dt="2024-10-06T07:54:38.725" v="3351" actId="1076"/>
          <ac:picMkLst>
            <pc:docMk/>
            <pc:sldMk cId="4188675604" sldId="311"/>
            <ac:picMk id="3078" creationId="{2EC5085D-DF62-FB2C-A96B-506B415EC9F9}"/>
          </ac:picMkLst>
        </pc:picChg>
      </pc:sldChg>
      <pc:sldChg chg="modSp new mod">
        <pc:chgData name="Paul Dietz" userId="7561716357da7124" providerId="LiveId" clId="{DB54B685-6BB7-4CD3-B1A8-35A799514E84}" dt="2024-10-06T08:49:25.781" v="4100" actId="20577"/>
        <pc:sldMkLst>
          <pc:docMk/>
          <pc:sldMk cId="331333454" sldId="312"/>
        </pc:sldMkLst>
        <pc:spChg chg="mod">
          <ac:chgData name="Paul Dietz" userId="7561716357da7124" providerId="LiveId" clId="{DB54B685-6BB7-4CD3-B1A8-35A799514E84}" dt="2024-10-06T07:56:26.602" v="3403" actId="114"/>
          <ac:spMkLst>
            <pc:docMk/>
            <pc:sldMk cId="331333454" sldId="312"/>
            <ac:spMk id="2" creationId="{281D9A79-AE39-8D73-B227-CF6BFE3CE970}"/>
          </ac:spMkLst>
        </pc:spChg>
        <pc:spChg chg="mod">
          <ac:chgData name="Paul Dietz" userId="7561716357da7124" providerId="LiveId" clId="{DB54B685-6BB7-4CD3-B1A8-35A799514E84}" dt="2024-10-06T08:49:25.781" v="4100" actId="20577"/>
          <ac:spMkLst>
            <pc:docMk/>
            <pc:sldMk cId="331333454" sldId="312"/>
            <ac:spMk id="3" creationId="{CA99398A-DC58-8EA6-8223-FBEB6CE9AEE6}"/>
          </ac:spMkLst>
        </pc:spChg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2896579274" sldId="312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1591348084" sldId="313"/>
        </pc:sldMkLst>
      </pc:sldChg>
      <pc:sldChg chg="addSp delSp modSp new mod">
        <pc:chgData name="Paul Dietz" userId="7561716357da7124" providerId="LiveId" clId="{DB54B685-6BB7-4CD3-B1A8-35A799514E84}" dt="2024-10-06T20:23:49.804" v="5482" actId="20577"/>
        <pc:sldMkLst>
          <pc:docMk/>
          <pc:sldMk cId="2352653152" sldId="313"/>
        </pc:sldMkLst>
        <pc:spChg chg="mod">
          <ac:chgData name="Paul Dietz" userId="7561716357da7124" providerId="LiveId" clId="{DB54B685-6BB7-4CD3-B1A8-35A799514E84}" dt="2024-10-06T20:23:49.804" v="5482" actId="20577"/>
          <ac:spMkLst>
            <pc:docMk/>
            <pc:sldMk cId="2352653152" sldId="313"/>
            <ac:spMk id="2" creationId="{95F03C32-A0D2-945F-AA8C-FBF093B31E14}"/>
          </ac:spMkLst>
        </pc:spChg>
        <pc:spChg chg="mod">
          <ac:chgData name="Paul Dietz" userId="7561716357da7124" providerId="LiveId" clId="{DB54B685-6BB7-4CD3-B1A8-35A799514E84}" dt="2024-10-06T20:16:16.945" v="5390" actId="20577"/>
          <ac:spMkLst>
            <pc:docMk/>
            <pc:sldMk cId="2352653152" sldId="313"/>
            <ac:spMk id="3" creationId="{7CDE891A-6186-2832-9079-D5EF707BC48D}"/>
          </ac:spMkLst>
        </pc:spChg>
        <pc:spChg chg="add del mod">
          <ac:chgData name="Paul Dietz" userId="7561716357da7124" providerId="LiveId" clId="{DB54B685-6BB7-4CD3-B1A8-35A799514E84}" dt="2024-10-06T20:21:50.852" v="5451" actId="478"/>
          <ac:spMkLst>
            <pc:docMk/>
            <pc:sldMk cId="2352653152" sldId="313"/>
            <ac:spMk id="4" creationId="{7C740C1C-2448-0919-28F6-222766DAAB6F}"/>
          </ac:spMkLst>
        </pc:spChg>
        <pc:spChg chg="add del mod">
          <ac:chgData name="Paul Dietz" userId="7561716357da7124" providerId="LiveId" clId="{DB54B685-6BB7-4CD3-B1A8-35A799514E84}" dt="2024-10-06T20:21:53.300" v="5452" actId="478"/>
          <ac:spMkLst>
            <pc:docMk/>
            <pc:sldMk cId="2352653152" sldId="313"/>
            <ac:spMk id="5" creationId="{C8999494-EB55-0D35-0882-296E432FB496}"/>
          </ac:spMkLst>
        </pc:spChg>
        <pc:spChg chg="add del mod">
          <ac:chgData name="Paul Dietz" userId="7561716357da7124" providerId="LiveId" clId="{DB54B685-6BB7-4CD3-B1A8-35A799514E84}" dt="2024-10-06T20:21:44.524" v="5450" actId="478"/>
          <ac:spMkLst>
            <pc:docMk/>
            <pc:sldMk cId="2352653152" sldId="313"/>
            <ac:spMk id="7" creationId="{F57DF799-F358-7759-C2D7-5FBBA12D578F}"/>
          </ac:spMkLst>
        </pc:spChg>
        <pc:spChg chg="add mod">
          <ac:chgData name="Paul Dietz" userId="7561716357da7124" providerId="LiveId" clId="{DB54B685-6BB7-4CD3-B1A8-35A799514E84}" dt="2024-10-06T20:22:11.668" v="5457" actId="1076"/>
          <ac:spMkLst>
            <pc:docMk/>
            <pc:sldMk cId="2352653152" sldId="313"/>
            <ac:spMk id="10" creationId="{F88E40E3-2F3F-9D5C-BB2F-198DBC8E8E2A}"/>
          </ac:spMkLst>
        </pc:spChg>
        <pc:picChg chg="add mod">
          <ac:chgData name="Paul Dietz" userId="7561716357da7124" providerId="LiveId" clId="{DB54B685-6BB7-4CD3-B1A8-35A799514E84}" dt="2024-10-06T20:23:14.956" v="5461" actId="14100"/>
          <ac:picMkLst>
            <pc:docMk/>
            <pc:sldMk cId="2352653152" sldId="313"/>
            <ac:picMk id="9" creationId="{BEB5420C-998B-DE8C-C3BB-66853B29D923}"/>
          </ac:picMkLst>
        </pc:picChg>
        <pc:picChg chg="add mod">
          <ac:chgData name="Paul Dietz" userId="7561716357da7124" providerId="LiveId" clId="{DB54B685-6BB7-4CD3-B1A8-35A799514E84}" dt="2024-10-06T20:23:16.579" v="5462" actId="1076"/>
          <ac:picMkLst>
            <pc:docMk/>
            <pc:sldMk cId="2352653152" sldId="313"/>
            <ac:picMk id="5122" creationId="{BC021E34-E992-1563-7EBD-0DC2C6C81818}"/>
          </ac:picMkLst>
        </pc:picChg>
        <pc:picChg chg="add del mod">
          <ac:chgData name="Paul Dietz" userId="7561716357da7124" providerId="LiveId" clId="{DB54B685-6BB7-4CD3-B1A8-35A799514E84}" dt="2024-10-06T20:07:15.566" v="5338" actId="478"/>
          <ac:picMkLst>
            <pc:docMk/>
            <pc:sldMk cId="2352653152" sldId="313"/>
            <ac:picMk id="5124" creationId="{7EB64EEB-A877-09C3-1806-86541576DB10}"/>
          </ac:picMkLst>
        </pc:picChg>
        <pc:picChg chg="add mod">
          <ac:chgData name="Paul Dietz" userId="7561716357da7124" providerId="LiveId" clId="{DB54B685-6BB7-4CD3-B1A8-35A799514E84}" dt="2024-10-06T20:23:20.419" v="5463" actId="1076"/>
          <ac:picMkLst>
            <pc:docMk/>
            <pc:sldMk cId="2352653152" sldId="313"/>
            <ac:picMk id="5126" creationId="{F998CF8A-8A24-A7D5-12D2-38C3DC817AAC}"/>
          </ac:picMkLst>
        </pc:picChg>
        <pc:picChg chg="add mod">
          <ac:chgData name="Paul Dietz" userId="7561716357da7124" providerId="LiveId" clId="{DB54B685-6BB7-4CD3-B1A8-35A799514E84}" dt="2024-10-06T20:23:08.227" v="5459" actId="1076"/>
          <ac:picMkLst>
            <pc:docMk/>
            <pc:sldMk cId="2352653152" sldId="313"/>
            <ac:picMk id="5128" creationId="{195EA282-6FF8-4ADA-154D-C9C2B7E3C456}"/>
          </ac:picMkLst>
        </pc:picChg>
      </pc:sldChg>
      <pc:sldChg chg="addSp modSp new mod">
        <pc:chgData name="Paul Dietz" userId="7561716357da7124" providerId="LiveId" clId="{DB54B685-6BB7-4CD3-B1A8-35A799514E84}" dt="2024-10-10T17:50:19.859" v="5642" actId="14100"/>
        <pc:sldMkLst>
          <pc:docMk/>
          <pc:sldMk cId="1282027169" sldId="314"/>
        </pc:sldMkLst>
        <pc:spChg chg="mod">
          <ac:chgData name="Paul Dietz" userId="7561716357da7124" providerId="LiveId" clId="{DB54B685-6BB7-4CD3-B1A8-35A799514E84}" dt="2024-10-06T19:47:48.276" v="4770" actId="20577"/>
          <ac:spMkLst>
            <pc:docMk/>
            <pc:sldMk cId="1282027169" sldId="314"/>
            <ac:spMk id="2" creationId="{A678F8C1-7BF5-7C38-5185-4F4CA1D8FF89}"/>
          </ac:spMkLst>
        </pc:spChg>
        <pc:spChg chg="mod">
          <ac:chgData name="Paul Dietz" userId="7561716357da7124" providerId="LiveId" clId="{DB54B685-6BB7-4CD3-B1A8-35A799514E84}" dt="2024-10-10T17:50:19.859" v="5642" actId="14100"/>
          <ac:spMkLst>
            <pc:docMk/>
            <pc:sldMk cId="1282027169" sldId="314"/>
            <ac:spMk id="3" creationId="{60433C79-3C4C-24DE-BCB2-211FBD00EB3F}"/>
          </ac:spMkLst>
        </pc:spChg>
        <pc:spChg chg="add mod">
          <ac:chgData name="Paul Dietz" userId="7561716357da7124" providerId="LiveId" clId="{DB54B685-6BB7-4CD3-B1A8-35A799514E84}" dt="2024-10-06T19:55:17.461" v="5000" actId="1076"/>
          <ac:spMkLst>
            <pc:docMk/>
            <pc:sldMk cId="1282027169" sldId="314"/>
            <ac:spMk id="4" creationId="{DAB20D23-4788-01B6-C70A-23F2CE4F89F0}"/>
          </ac:spMkLst>
        </pc:spChg>
        <pc:picChg chg="add mod">
          <ac:chgData name="Paul Dietz" userId="7561716357da7124" providerId="LiveId" clId="{DB54B685-6BB7-4CD3-B1A8-35A799514E84}" dt="2024-10-10T17:50:15.900" v="5641" actId="14100"/>
          <ac:picMkLst>
            <pc:docMk/>
            <pc:sldMk cId="1282027169" sldId="314"/>
            <ac:picMk id="4098" creationId="{156AADDA-8ECA-A3ED-E9AB-6A10AFEF6007}"/>
          </ac:picMkLst>
        </pc:picChg>
      </pc:sldChg>
      <pc:sldChg chg="modSp del mod">
        <pc:chgData name="Paul Dietz" userId="7561716357da7124" providerId="LiveId" clId="{DB54B685-6BB7-4CD3-B1A8-35A799514E84}" dt="2024-10-06T06:57:02.253" v="2164" actId="47"/>
        <pc:sldMkLst>
          <pc:docMk/>
          <pc:sldMk cId="2098262463" sldId="314"/>
        </pc:sldMkLst>
        <pc:spChg chg="mod">
          <ac:chgData name="Paul Dietz" userId="7561716357da7124" providerId="LiveId" clId="{DB54B685-6BB7-4CD3-B1A8-35A799514E84}" dt="2024-10-05T00:27:43.699" v="1670" actId="20577"/>
          <ac:spMkLst>
            <pc:docMk/>
            <pc:sldMk cId="2098262463" sldId="314"/>
            <ac:spMk id="3" creationId="{0EA92CA3-B90F-CEA0-987D-A5E43E956750}"/>
          </ac:spMkLst>
        </pc:spChg>
      </pc:sldChg>
      <pc:sldChg chg="new del">
        <pc:chgData name="Paul Dietz" userId="7561716357da7124" providerId="LiveId" clId="{DB54B685-6BB7-4CD3-B1A8-35A799514E84}" dt="2024-10-06T20:31:05.670" v="5491" actId="47"/>
        <pc:sldMkLst>
          <pc:docMk/>
          <pc:sldMk cId="105674694" sldId="315"/>
        </pc:sldMkLst>
      </pc:sldChg>
      <pc:sldChg chg="modSp del mod">
        <pc:chgData name="Paul Dietz" userId="7561716357da7124" providerId="LiveId" clId="{DB54B685-6BB7-4CD3-B1A8-35A799514E84}" dt="2024-10-06T06:57:02.253" v="2164" actId="47"/>
        <pc:sldMkLst>
          <pc:docMk/>
          <pc:sldMk cId="767045714" sldId="315"/>
        </pc:sldMkLst>
        <pc:spChg chg="mod">
          <ac:chgData name="Paul Dietz" userId="7561716357da7124" providerId="LiveId" clId="{DB54B685-6BB7-4CD3-B1A8-35A799514E84}" dt="2024-10-05T00:50:10.930" v="1714" actId="20577"/>
          <ac:spMkLst>
            <pc:docMk/>
            <pc:sldMk cId="767045714" sldId="315"/>
            <ac:spMk id="3" creationId="{0EA92CA3-B90F-CEA0-987D-A5E43E956750}"/>
          </ac:spMkLst>
        </pc:spChg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539152010" sldId="316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3734846126" sldId="317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4230409270" sldId="318"/>
        </pc:sldMkLst>
      </pc:sldChg>
      <pc:sldChg chg="modSp del mod">
        <pc:chgData name="Paul Dietz" userId="7561716357da7124" providerId="LiveId" clId="{DB54B685-6BB7-4CD3-B1A8-35A799514E84}" dt="2024-10-06T06:57:02.253" v="2164" actId="47"/>
        <pc:sldMkLst>
          <pc:docMk/>
          <pc:sldMk cId="3299204356" sldId="319"/>
        </pc:sldMkLst>
        <pc:spChg chg="mod">
          <ac:chgData name="Paul Dietz" userId="7561716357da7124" providerId="LiveId" clId="{DB54B685-6BB7-4CD3-B1A8-35A799514E84}" dt="2024-10-04T20:17:19.944" v="508" actId="20577"/>
          <ac:spMkLst>
            <pc:docMk/>
            <pc:sldMk cId="3299204356" sldId="319"/>
            <ac:spMk id="3" creationId="{DE59BF8D-F3D7-83AD-AC7B-041EB77DBE4B}"/>
          </ac:spMkLst>
        </pc:spChg>
        <pc:picChg chg="mod">
          <ac:chgData name="Paul Dietz" userId="7561716357da7124" providerId="LiveId" clId="{DB54B685-6BB7-4CD3-B1A8-35A799514E84}" dt="2024-10-04T20:12:29.160" v="1" actId="1076"/>
          <ac:picMkLst>
            <pc:docMk/>
            <pc:sldMk cId="3299204356" sldId="319"/>
            <ac:picMk id="8" creationId="{46834E1C-EAD0-AF27-9AA0-CE027EF7BFCD}"/>
          </ac:picMkLst>
        </pc:picChg>
      </pc:sldChg>
      <pc:sldChg chg="addSp modSp new del mod">
        <pc:chgData name="Paul Dietz" userId="7561716357da7124" providerId="LiveId" clId="{DB54B685-6BB7-4CD3-B1A8-35A799514E84}" dt="2024-10-06T06:57:02.253" v="2164" actId="47"/>
        <pc:sldMkLst>
          <pc:docMk/>
          <pc:sldMk cId="4159829947" sldId="320"/>
        </pc:sldMkLst>
        <pc:spChg chg="mod">
          <ac:chgData name="Paul Dietz" userId="7561716357da7124" providerId="LiveId" clId="{DB54B685-6BB7-4CD3-B1A8-35A799514E84}" dt="2024-10-04T20:30:07.415" v="780" actId="20577"/>
          <ac:spMkLst>
            <pc:docMk/>
            <pc:sldMk cId="4159829947" sldId="320"/>
            <ac:spMk id="2" creationId="{32A0E756-50A1-F86B-5F0B-06447B49E655}"/>
          </ac:spMkLst>
        </pc:spChg>
        <pc:spChg chg="mod">
          <ac:chgData name="Paul Dietz" userId="7561716357da7124" providerId="LiveId" clId="{DB54B685-6BB7-4CD3-B1A8-35A799514E84}" dt="2024-10-04T20:19:48.022" v="718" actId="14100"/>
          <ac:spMkLst>
            <pc:docMk/>
            <pc:sldMk cId="4159829947" sldId="320"/>
            <ac:spMk id="3" creationId="{C99DCBC8-DBDA-6755-1BA0-30A2FE21D0A1}"/>
          </ac:spMkLst>
        </pc:spChg>
        <pc:spChg chg="add mod">
          <ac:chgData name="Paul Dietz" userId="7561716357da7124" providerId="LiveId" clId="{DB54B685-6BB7-4CD3-B1A8-35A799514E84}" dt="2024-10-04T20:24:14.621" v="747" actId="1076"/>
          <ac:spMkLst>
            <pc:docMk/>
            <pc:sldMk cId="4159829947" sldId="320"/>
            <ac:spMk id="4" creationId="{FF25F21F-E882-2C5F-6BAB-0629FC359046}"/>
          </ac:spMkLst>
        </pc:spChg>
        <pc:spChg chg="add mod">
          <ac:chgData name="Paul Dietz" userId="7561716357da7124" providerId="LiveId" clId="{DB54B685-6BB7-4CD3-B1A8-35A799514E84}" dt="2024-10-04T20:28:45.861" v="778" actId="1076"/>
          <ac:spMkLst>
            <pc:docMk/>
            <pc:sldMk cId="4159829947" sldId="320"/>
            <ac:spMk id="7" creationId="{6E661994-0EC7-0C5C-DFCC-2C0D46B5E37B}"/>
          </ac:spMkLst>
        </pc:spChg>
        <pc:picChg chg="add mod">
          <ac:chgData name="Paul Dietz" userId="7561716357da7124" providerId="LiveId" clId="{DB54B685-6BB7-4CD3-B1A8-35A799514E84}" dt="2024-10-04T20:21:37.016" v="722" actId="1076"/>
          <ac:picMkLst>
            <pc:docMk/>
            <pc:sldMk cId="4159829947" sldId="320"/>
            <ac:picMk id="1026" creationId="{58C0173C-7ED6-7C81-D02A-C51BAA334929}"/>
          </ac:picMkLst>
        </pc:picChg>
        <pc:cxnChg chg="add mod">
          <ac:chgData name="Paul Dietz" userId="7561716357da7124" providerId="LiveId" clId="{DB54B685-6BB7-4CD3-B1A8-35A799514E84}" dt="2024-10-04T20:24:08.749" v="746" actId="1582"/>
          <ac:cxnSpMkLst>
            <pc:docMk/>
            <pc:sldMk cId="4159829947" sldId="320"/>
            <ac:cxnSpMk id="6" creationId="{F18851CE-EE45-70F3-5295-4085C6980C1E}"/>
          </ac:cxnSpMkLst>
        </pc:cxnChg>
      </pc:sldChg>
      <pc:sldChg chg="addSp delSp modSp new del mod chgLayout">
        <pc:chgData name="Paul Dietz" userId="7561716357da7124" providerId="LiveId" clId="{DB54B685-6BB7-4CD3-B1A8-35A799514E84}" dt="2024-10-05T00:44:40.657" v="1674" actId="47"/>
        <pc:sldMkLst>
          <pc:docMk/>
          <pc:sldMk cId="833491106" sldId="321"/>
        </pc:sldMkLst>
        <pc:spChg chg="mod ord">
          <ac:chgData name="Paul Dietz" userId="7561716357da7124" providerId="LiveId" clId="{DB54B685-6BB7-4CD3-B1A8-35A799514E84}" dt="2024-10-04T20:44:30.569" v="811" actId="700"/>
          <ac:spMkLst>
            <pc:docMk/>
            <pc:sldMk cId="833491106" sldId="321"/>
            <ac:spMk id="2" creationId="{2784089C-6BFB-3A90-AB9C-6EF21295163B}"/>
          </ac:spMkLst>
        </pc:spChg>
        <pc:spChg chg="del">
          <ac:chgData name="Paul Dietz" userId="7561716357da7124" providerId="LiveId" clId="{DB54B685-6BB7-4CD3-B1A8-35A799514E84}" dt="2024-10-04T20:42:54.394" v="782"/>
          <ac:spMkLst>
            <pc:docMk/>
            <pc:sldMk cId="833491106" sldId="321"/>
            <ac:spMk id="3" creationId="{6AB28A16-BB13-F352-914B-AEB15DAE08BA}"/>
          </ac:spMkLst>
        </pc:spChg>
        <pc:spChg chg="add mod">
          <ac:chgData name="Paul Dietz" userId="7561716357da7124" providerId="LiveId" clId="{DB54B685-6BB7-4CD3-B1A8-35A799514E84}" dt="2024-10-04T20:48:43.037" v="1129" actId="20577"/>
          <ac:spMkLst>
            <pc:docMk/>
            <pc:sldMk cId="833491106" sldId="321"/>
            <ac:spMk id="6" creationId="{03CAFEE2-308C-0133-B7D9-05DAEB53E0BB}"/>
          </ac:spMkLst>
        </pc:spChg>
        <pc:picChg chg="add mod ord">
          <ac:chgData name="Paul Dietz" userId="7561716357da7124" providerId="LiveId" clId="{DB54B685-6BB7-4CD3-B1A8-35A799514E84}" dt="2024-10-04T20:48:19.045" v="1093" actId="1076"/>
          <ac:picMkLst>
            <pc:docMk/>
            <pc:sldMk cId="833491106" sldId="321"/>
            <ac:picMk id="5" creationId="{39896C94-F802-A361-91FE-1873FBCC607F}"/>
          </ac:picMkLst>
        </pc:picChg>
      </pc:sldChg>
      <pc:sldChg chg="add del">
        <pc:chgData name="Paul Dietz" userId="7561716357da7124" providerId="LiveId" clId="{DB54B685-6BB7-4CD3-B1A8-35A799514E84}" dt="2024-10-06T06:57:02.253" v="2164" actId="47"/>
        <pc:sldMkLst>
          <pc:docMk/>
          <pc:sldMk cId="835832543" sldId="322"/>
        </pc:sldMkLst>
      </pc:sldChg>
      <pc:sldChg chg="addSp modSp new del mod">
        <pc:chgData name="Paul Dietz" userId="7561716357da7124" providerId="LiveId" clId="{DB54B685-6BB7-4CD3-B1A8-35A799514E84}" dt="2024-10-06T06:57:02.253" v="2164" actId="47"/>
        <pc:sldMkLst>
          <pc:docMk/>
          <pc:sldMk cId="1667937497" sldId="323"/>
        </pc:sldMkLst>
        <pc:spChg chg="mod">
          <ac:chgData name="Paul Dietz" userId="7561716357da7124" providerId="LiveId" clId="{DB54B685-6BB7-4CD3-B1A8-35A799514E84}" dt="2024-10-04T20:57:35.791" v="1156" actId="20577"/>
          <ac:spMkLst>
            <pc:docMk/>
            <pc:sldMk cId="1667937497" sldId="323"/>
            <ac:spMk id="2" creationId="{808980B5-C438-C31D-00B6-46CE110C0725}"/>
          </ac:spMkLst>
        </pc:spChg>
        <pc:spChg chg="mod">
          <ac:chgData name="Paul Dietz" userId="7561716357da7124" providerId="LiveId" clId="{DB54B685-6BB7-4CD3-B1A8-35A799514E84}" dt="2024-10-04T21:00:10.992" v="1501" actId="20577"/>
          <ac:spMkLst>
            <pc:docMk/>
            <pc:sldMk cId="1667937497" sldId="323"/>
            <ac:spMk id="3" creationId="{EF947AC9-3A30-56D9-9C4F-851FA495E654}"/>
          </ac:spMkLst>
        </pc:spChg>
        <pc:picChg chg="add mod">
          <ac:chgData name="Paul Dietz" userId="7561716357da7124" providerId="LiveId" clId="{DB54B685-6BB7-4CD3-B1A8-35A799514E84}" dt="2024-10-04T21:00:15.919" v="1502" actId="1076"/>
          <ac:picMkLst>
            <pc:docMk/>
            <pc:sldMk cId="1667937497" sldId="323"/>
            <ac:picMk id="5" creationId="{952BB315-91C7-8E54-E13D-77725A84CF49}"/>
          </ac:picMkLst>
        </pc:picChg>
      </pc:sldChg>
      <pc:sldChg chg="modSp new del mod">
        <pc:chgData name="Paul Dietz" userId="7561716357da7124" providerId="LiveId" clId="{DB54B685-6BB7-4CD3-B1A8-35A799514E84}" dt="2024-10-06T06:57:02.253" v="2164" actId="47"/>
        <pc:sldMkLst>
          <pc:docMk/>
          <pc:sldMk cId="4161901933" sldId="324"/>
        </pc:sldMkLst>
        <pc:spChg chg="mod">
          <ac:chgData name="Paul Dietz" userId="7561716357da7124" providerId="LiveId" clId="{DB54B685-6BB7-4CD3-B1A8-35A799514E84}" dt="2024-10-04T21:01:52.789" v="1521" actId="5793"/>
          <ac:spMkLst>
            <pc:docMk/>
            <pc:sldMk cId="4161901933" sldId="324"/>
            <ac:spMk id="2" creationId="{F4C57279-52C1-7FF4-F81E-8A65B42E6CA6}"/>
          </ac:spMkLst>
        </pc:spChg>
        <pc:spChg chg="mod">
          <ac:chgData name="Paul Dietz" userId="7561716357da7124" providerId="LiveId" clId="{DB54B685-6BB7-4CD3-B1A8-35A799514E84}" dt="2024-10-04T21:03:17.402" v="1666" actId="20577"/>
          <ac:spMkLst>
            <pc:docMk/>
            <pc:sldMk cId="4161901933" sldId="324"/>
            <ac:spMk id="3" creationId="{19B73777-A2BF-47CA-2E28-DBD6FFC86A59}"/>
          </ac:spMkLst>
        </pc:spChg>
      </pc:sldChg>
      <pc:sldChg chg="modSp new del mod">
        <pc:chgData name="Paul Dietz" userId="7561716357da7124" providerId="LiveId" clId="{DB54B685-6BB7-4CD3-B1A8-35A799514E84}" dt="2024-10-06T06:57:02.253" v="2164" actId="47"/>
        <pc:sldMkLst>
          <pc:docMk/>
          <pc:sldMk cId="1930066492" sldId="325"/>
        </pc:sldMkLst>
        <pc:spChg chg="mod">
          <ac:chgData name="Paul Dietz" userId="7561716357da7124" providerId="LiveId" clId="{DB54B685-6BB7-4CD3-B1A8-35A799514E84}" dt="2024-10-05T01:01:43.932" v="1898" actId="5793"/>
          <ac:spMkLst>
            <pc:docMk/>
            <pc:sldMk cId="1930066492" sldId="325"/>
            <ac:spMk id="2" creationId="{87E34202-FA3B-3A75-4E37-011480FFE5D9}"/>
          </ac:spMkLst>
        </pc:spChg>
      </pc:sldChg>
      <pc:sldChg chg="addSp modSp new del mod">
        <pc:chgData name="Paul Dietz" userId="7561716357da7124" providerId="LiveId" clId="{DB54B685-6BB7-4CD3-B1A8-35A799514E84}" dt="2024-10-06T06:57:02.253" v="2164" actId="47"/>
        <pc:sldMkLst>
          <pc:docMk/>
          <pc:sldMk cId="3096147360" sldId="326"/>
        </pc:sldMkLst>
        <pc:spChg chg="mod">
          <ac:chgData name="Paul Dietz" userId="7561716357da7124" providerId="LiveId" clId="{DB54B685-6BB7-4CD3-B1A8-35A799514E84}" dt="2024-10-05T01:30:58.637" v="1913" actId="20577"/>
          <ac:spMkLst>
            <pc:docMk/>
            <pc:sldMk cId="3096147360" sldId="326"/>
            <ac:spMk id="2" creationId="{C4D8A2E4-C6D8-76D6-CACD-4D787EB29421}"/>
          </ac:spMkLst>
        </pc:spChg>
        <pc:spChg chg="mod">
          <ac:chgData name="Paul Dietz" userId="7561716357da7124" providerId="LiveId" clId="{DB54B685-6BB7-4CD3-B1A8-35A799514E84}" dt="2024-10-05T01:35:38.709" v="2155" actId="14100"/>
          <ac:spMkLst>
            <pc:docMk/>
            <pc:sldMk cId="3096147360" sldId="326"/>
            <ac:spMk id="3" creationId="{D41C7FDE-AC2D-0AFF-0B44-4295082B738E}"/>
          </ac:spMkLst>
        </pc:spChg>
        <pc:spChg chg="add mod">
          <ac:chgData name="Paul Dietz" userId="7561716357da7124" providerId="LiveId" clId="{DB54B685-6BB7-4CD3-B1A8-35A799514E84}" dt="2024-10-05T01:35:43.525" v="2157" actId="1076"/>
          <ac:spMkLst>
            <pc:docMk/>
            <pc:sldMk cId="3096147360" sldId="326"/>
            <ac:spMk id="4" creationId="{428E67DB-70AD-3A3D-9AB1-A2EFBB631726}"/>
          </ac:spMkLst>
        </pc:spChg>
        <pc:spChg chg="add">
          <ac:chgData name="Paul Dietz" userId="7561716357da7124" providerId="LiveId" clId="{DB54B685-6BB7-4CD3-B1A8-35A799514E84}" dt="2024-10-05T01:36:16.820" v="2158"/>
          <ac:spMkLst>
            <pc:docMk/>
            <pc:sldMk cId="3096147360" sldId="326"/>
            <ac:spMk id="5" creationId="{F57B65D3-96A4-4533-B643-99F7F04E86D6}"/>
          </ac:spMkLst>
        </pc:spChg>
        <pc:picChg chg="add mod">
          <ac:chgData name="Paul Dietz" userId="7561716357da7124" providerId="LiveId" clId="{DB54B685-6BB7-4CD3-B1A8-35A799514E84}" dt="2024-10-05T01:37:18.893" v="2160" actId="1076"/>
          <ac:picMkLst>
            <pc:docMk/>
            <pc:sldMk cId="3096147360" sldId="326"/>
            <ac:picMk id="7" creationId="{E33778EF-EAE5-B3D9-2E68-81BAFD9DE1F2}"/>
          </ac:picMkLst>
        </pc:picChg>
        <pc:picChg chg="add mod">
          <ac:chgData name="Paul Dietz" userId="7561716357da7124" providerId="LiveId" clId="{DB54B685-6BB7-4CD3-B1A8-35A799514E84}" dt="2024-10-05T01:35:40.156" v="2156" actId="1076"/>
          <ac:picMkLst>
            <pc:docMk/>
            <pc:sldMk cId="3096147360" sldId="326"/>
            <ac:picMk id="1026" creationId="{79F66754-AF64-9734-14F9-5B70DED50A5F}"/>
          </ac:picMkLst>
        </pc:picChg>
      </pc:sldChg>
    </pc:docChg>
  </pc:docChgLst>
  <pc:docChgLst>
    <pc:chgData name="Paul Dietz" userId="7561716357da7124" providerId="LiveId" clId="{928CBE45-8A20-4FD6-9131-5DC7E8A0F358}"/>
    <pc:docChg chg="custSel modSld">
      <pc:chgData name="Paul Dietz" userId="7561716357da7124" providerId="LiveId" clId="{928CBE45-8A20-4FD6-9131-5DC7E8A0F358}" dt="2024-04-01T19:01:15.537" v="33" actId="20577"/>
      <pc:docMkLst>
        <pc:docMk/>
      </pc:docMkLst>
      <pc:sldChg chg="modSp mod modAnim">
        <pc:chgData name="Paul Dietz" userId="7561716357da7124" providerId="LiveId" clId="{928CBE45-8A20-4FD6-9131-5DC7E8A0F358}" dt="2024-04-01T18:33:41.618" v="30" actId="20577"/>
        <pc:sldMkLst>
          <pc:docMk/>
          <pc:sldMk cId="126615078" sldId="256"/>
        </pc:sldMkLst>
        <pc:spChg chg="mod">
          <ac:chgData name="Paul Dietz" userId="7561716357da7124" providerId="LiveId" clId="{928CBE45-8A20-4FD6-9131-5DC7E8A0F358}" dt="2024-04-01T18:33:41.618" v="30" actId="20577"/>
          <ac:spMkLst>
            <pc:docMk/>
            <pc:sldMk cId="126615078" sldId="256"/>
            <ac:spMk id="2" creationId="{D202D0F4-EAD8-4706-BA21-E837AD5C81A0}"/>
          </ac:spMkLst>
        </pc:spChg>
        <pc:spChg chg="mod">
          <ac:chgData name="Paul Dietz" userId="7561716357da7124" providerId="LiveId" clId="{928CBE45-8A20-4FD6-9131-5DC7E8A0F358}" dt="2024-04-01T18:33:25.745" v="6" actId="20577"/>
          <ac:spMkLst>
            <pc:docMk/>
            <pc:sldMk cId="126615078" sldId="256"/>
            <ac:spMk id="3" creationId="{F60D25A4-39FD-47A0-9EBB-60EAFB61179F}"/>
          </ac:spMkLst>
        </pc:spChg>
      </pc:sldChg>
      <pc:sldChg chg="modSp mod">
        <pc:chgData name="Paul Dietz" userId="7561716357da7124" providerId="LiveId" clId="{928CBE45-8A20-4FD6-9131-5DC7E8A0F358}" dt="2024-04-01T19:01:15.537" v="33" actId="20577"/>
        <pc:sldMkLst>
          <pc:docMk/>
          <pc:sldMk cId="334489451" sldId="270"/>
        </pc:sldMkLst>
        <pc:spChg chg="mod">
          <ac:chgData name="Paul Dietz" userId="7561716357da7124" providerId="LiveId" clId="{928CBE45-8A20-4FD6-9131-5DC7E8A0F358}" dt="2024-04-01T19:01:15.537" v="33" actId="20577"/>
          <ac:spMkLst>
            <pc:docMk/>
            <pc:sldMk cId="334489451" sldId="270"/>
            <ac:spMk id="3" creationId="{0EDCF3DA-0276-4AD4-A9EF-CA694A55C7AC}"/>
          </ac:spMkLst>
        </pc:spChg>
      </pc:sldChg>
    </pc:docChg>
  </pc:docChgLst>
  <pc:docChgLst>
    <pc:chgData name="Paul Dietz" userId="7561716357da7124" providerId="LiveId" clId="{35E82738-B0CE-4A2E-8497-178FAFF72D4B}"/>
    <pc:docChg chg="undo redo custSel addSld delSld modSld sldOrd">
      <pc:chgData name="Paul Dietz" userId="7561716357da7124" providerId="LiveId" clId="{35E82738-B0CE-4A2E-8497-178FAFF72D4B}" dt="2024-10-04T20:11:14.381" v="5458" actId="1076"/>
      <pc:docMkLst>
        <pc:docMk/>
      </pc:docMkLst>
      <pc:sldChg chg="modSp">
        <pc:chgData name="Paul Dietz" userId="7561716357da7124" providerId="LiveId" clId="{35E82738-B0CE-4A2E-8497-178FAFF72D4B}" dt="2024-09-30T18:40:35.823" v="20" actId="20577"/>
        <pc:sldMkLst>
          <pc:docMk/>
          <pc:sldMk cId="126615078" sldId="256"/>
        </pc:sldMkLst>
        <pc:spChg chg="mod">
          <ac:chgData name="Paul Dietz" userId="7561716357da7124" providerId="LiveId" clId="{35E82738-B0CE-4A2E-8497-178FAFF72D4B}" dt="2024-09-30T18:40:31.103" v="13" actId="20577"/>
          <ac:spMkLst>
            <pc:docMk/>
            <pc:sldMk cId="126615078" sldId="256"/>
            <ac:spMk id="2" creationId="{D202D0F4-EAD8-4706-BA21-E837AD5C81A0}"/>
          </ac:spMkLst>
        </pc:spChg>
        <pc:spChg chg="mod">
          <ac:chgData name="Paul Dietz" userId="7561716357da7124" providerId="LiveId" clId="{35E82738-B0CE-4A2E-8497-178FAFF72D4B}" dt="2024-09-30T18:40:35.823" v="20" actId="20577"/>
          <ac:spMkLst>
            <pc:docMk/>
            <pc:sldMk cId="126615078" sldId="256"/>
            <ac:spMk id="3" creationId="{F60D25A4-39FD-47A0-9EBB-60EAFB61179F}"/>
          </ac:spMkLst>
        </pc:spChg>
      </pc:sldChg>
      <pc:sldChg chg="modSp mod">
        <pc:chgData name="Paul Dietz" userId="7561716357da7124" providerId="LiveId" clId="{35E82738-B0CE-4A2E-8497-178FAFF72D4B}" dt="2024-10-04T01:15:18.739" v="5015" actId="20577"/>
        <pc:sldMkLst>
          <pc:docMk/>
          <pc:sldMk cId="3399046631" sldId="257"/>
        </pc:sldMkLst>
        <pc:spChg chg="mod">
          <ac:chgData name="Paul Dietz" userId="7561716357da7124" providerId="LiveId" clId="{35E82738-B0CE-4A2E-8497-178FAFF72D4B}" dt="2024-10-04T01:15:18.739" v="5015" actId="20577"/>
          <ac:spMkLst>
            <pc:docMk/>
            <pc:sldMk cId="3399046631" sldId="257"/>
            <ac:spMk id="3" creationId="{469415E0-65CF-420B-8178-49C3DCD8893D}"/>
          </ac:spMkLst>
        </pc:spChg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701527499" sldId="262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306905777" sldId="264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956953671" sldId="26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152819718" sldId="266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769056199" sldId="267"/>
        </pc:sldMkLst>
      </pc:sldChg>
      <pc:sldChg chg="addSp delSp modSp mod">
        <pc:chgData name="Paul Dietz" userId="7561716357da7124" providerId="LiveId" clId="{35E82738-B0CE-4A2E-8497-178FAFF72D4B}" dt="2024-10-02T18:54:19.285" v="73" actId="962"/>
        <pc:sldMkLst>
          <pc:docMk/>
          <pc:sldMk cId="3510108085" sldId="268"/>
        </pc:sldMkLst>
        <pc:spChg chg="mod">
          <ac:chgData name="Paul Dietz" userId="7561716357da7124" providerId="LiveId" clId="{35E82738-B0CE-4A2E-8497-178FAFF72D4B}" dt="2024-10-02T18:52:17.976" v="68" actId="20577"/>
          <ac:spMkLst>
            <pc:docMk/>
            <pc:sldMk cId="3510108085" sldId="268"/>
            <ac:spMk id="2" creationId="{03B12663-0DF1-4841-8F96-F3F1CB5637ED}"/>
          </ac:spMkLst>
        </pc:spChg>
        <pc:spChg chg="add del mod">
          <ac:chgData name="Paul Dietz" userId="7561716357da7124" providerId="LiveId" clId="{35E82738-B0CE-4A2E-8497-178FAFF72D4B}" dt="2024-10-02T18:45:11.220" v="24" actId="22"/>
          <ac:spMkLst>
            <pc:docMk/>
            <pc:sldMk cId="3510108085" sldId="268"/>
            <ac:spMk id="4" creationId="{3C94682E-C2A7-AF35-12C0-22DB54272382}"/>
          </ac:spMkLst>
        </pc:spChg>
        <pc:spChg chg="add del mod">
          <ac:chgData name="Paul Dietz" userId="7561716357da7124" providerId="LiveId" clId="{35E82738-B0CE-4A2E-8497-178FAFF72D4B}" dt="2024-10-02T18:50:57.907" v="26"/>
          <ac:spMkLst>
            <pc:docMk/>
            <pc:sldMk cId="3510108085" sldId="268"/>
            <ac:spMk id="6" creationId="{2C15D209-6C66-B355-269C-6C1FE28BEB4B}"/>
          </ac:spMkLst>
        </pc:spChg>
        <pc:spChg chg="del mod">
          <ac:chgData name="Paul Dietz" userId="7561716357da7124" providerId="LiveId" clId="{35E82738-B0CE-4A2E-8497-178FAFF72D4B}" dt="2024-10-02T18:51:49" v="32" actId="478"/>
          <ac:spMkLst>
            <pc:docMk/>
            <pc:sldMk cId="3510108085" sldId="268"/>
            <ac:spMk id="11" creationId="{542D698C-1B7A-4D8A-BC46-B2DB07381D40}"/>
          </ac:spMkLst>
        </pc:spChg>
        <pc:spChg chg="add del mod">
          <ac:chgData name="Paul Dietz" userId="7561716357da7124" providerId="LiveId" clId="{35E82738-B0CE-4A2E-8497-178FAFF72D4B}" dt="2024-10-02T18:54:14.691" v="71"/>
          <ac:spMkLst>
            <pc:docMk/>
            <pc:sldMk cId="3510108085" sldId="268"/>
            <ac:spMk id="12" creationId="{D167B3A7-3D14-EA4D-7AD9-C7AFFC1FAB69}"/>
          </ac:spMkLst>
        </pc:spChg>
        <pc:picChg chg="add del mod">
          <ac:chgData name="Paul Dietz" userId="7561716357da7124" providerId="LiveId" clId="{35E82738-B0CE-4A2E-8497-178FAFF72D4B}" dt="2024-10-02T18:54:13.644" v="70" actId="478"/>
          <ac:picMkLst>
            <pc:docMk/>
            <pc:sldMk cId="3510108085" sldId="268"/>
            <ac:picMk id="8" creationId="{882A34F7-9310-DE5F-5057-81669D0567F5}"/>
          </ac:picMkLst>
        </pc:picChg>
        <pc:picChg chg="del">
          <ac:chgData name="Paul Dietz" userId="7561716357da7124" providerId="LiveId" clId="{35E82738-B0CE-4A2E-8497-178FAFF72D4B}" dt="2024-10-02T18:50:56.586" v="25" actId="478"/>
          <ac:picMkLst>
            <pc:docMk/>
            <pc:sldMk cId="3510108085" sldId="268"/>
            <ac:picMk id="9" creationId="{9BC1DE44-93CB-487E-916C-38533A428A99}"/>
          </ac:picMkLst>
        </pc:picChg>
        <pc:picChg chg="add mod">
          <ac:chgData name="Paul Dietz" userId="7561716357da7124" providerId="LiveId" clId="{35E82738-B0CE-4A2E-8497-178FAFF72D4B}" dt="2024-10-02T18:54:19.285" v="73" actId="962"/>
          <ac:picMkLst>
            <pc:docMk/>
            <pc:sldMk cId="3510108085" sldId="268"/>
            <ac:picMk id="14" creationId="{1EBED6E7-2AC9-5FE8-EC04-B74D44B8EFDC}"/>
          </ac:picMkLst>
        </pc:picChg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34489451" sldId="270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920287823" sldId="271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659851058" sldId="272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878200782" sldId="273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219656952" sldId="274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580178804" sldId="27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709299128" sldId="277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138448067" sldId="279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241658400" sldId="280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674592052" sldId="281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708856799" sldId="28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4002090906" sldId="286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247418976" sldId="290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390185806" sldId="291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837568322" sldId="292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265398542" sldId="293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576815052" sldId="294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677431970" sldId="29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243514119" sldId="296"/>
        </pc:sldMkLst>
      </pc:sldChg>
      <pc:sldChg chg="addSp delSp modSp mod modClrScheme chgLayout">
        <pc:chgData name="Paul Dietz" userId="7561716357da7124" providerId="LiveId" clId="{35E82738-B0CE-4A2E-8497-178FAFF72D4B}" dt="2024-10-02T21:36:03.788" v="886" actId="20577"/>
        <pc:sldMkLst>
          <pc:docMk/>
          <pc:sldMk cId="706037108" sldId="298"/>
        </pc:sldMkLst>
        <pc:spChg chg="mod ord">
          <ac:chgData name="Paul Dietz" userId="7561716357da7124" providerId="LiveId" clId="{35E82738-B0CE-4A2E-8497-178FAFF72D4B}" dt="2024-10-02T19:40:56.189" v="114" actId="700"/>
          <ac:spMkLst>
            <pc:docMk/>
            <pc:sldMk cId="706037108" sldId="298"/>
            <ac:spMk id="2" creationId="{973C14EE-8534-47DF-AABC-12D48C8A3088}"/>
          </ac:spMkLst>
        </pc:spChg>
        <pc:spChg chg="del">
          <ac:chgData name="Paul Dietz" userId="7561716357da7124" providerId="LiveId" clId="{35E82738-B0CE-4A2E-8497-178FAFF72D4B}" dt="2024-10-02T19:00:16.211" v="88" actId="478"/>
          <ac:spMkLst>
            <pc:docMk/>
            <pc:sldMk cId="706037108" sldId="298"/>
            <ac:spMk id="3" creationId="{C64428D4-B7A7-4D54-B13C-37394DEC1DCF}"/>
          </ac:spMkLst>
        </pc:spChg>
        <pc:spChg chg="add del mod">
          <ac:chgData name="Paul Dietz" userId="7561716357da7124" providerId="LiveId" clId="{35E82738-B0CE-4A2E-8497-178FAFF72D4B}" dt="2024-10-02T19:00:17.793" v="89" actId="478"/>
          <ac:spMkLst>
            <pc:docMk/>
            <pc:sldMk cId="706037108" sldId="298"/>
            <ac:spMk id="5" creationId="{2DC44643-AD5C-04EC-0C70-245590BE4AD4}"/>
          </ac:spMkLst>
        </pc:spChg>
        <pc:spChg chg="add del mod ord">
          <ac:chgData name="Paul Dietz" userId="7561716357da7124" providerId="LiveId" clId="{35E82738-B0CE-4A2E-8497-178FAFF72D4B}" dt="2024-10-02T19:39:37.643" v="94" actId="700"/>
          <ac:spMkLst>
            <pc:docMk/>
            <pc:sldMk cId="706037108" sldId="298"/>
            <ac:spMk id="8" creationId="{692E7222-94D8-8E9A-98B7-AF7B82170415}"/>
          </ac:spMkLst>
        </pc:spChg>
        <pc:spChg chg="add del mod ord">
          <ac:chgData name="Paul Dietz" userId="7561716357da7124" providerId="LiveId" clId="{35E82738-B0CE-4A2E-8497-178FAFF72D4B}" dt="2024-10-02T19:39:37.643" v="94" actId="700"/>
          <ac:spMkLst>
            <pc:docMk/>
            <pc:sldMk cId="706037108" sldId="298"/>
            <ac:spMk id="9" creationId="{DA3B29C6-B47A-0AE1-E90F-A16F552031BD}"/>
          </ac:spMkLst>
        </pc:spChg>
        <pc:spChg chg="add del mod ord">
          <ac:chgData name="Paul Dietz" userId="7561716357da7124" providerId="LiveId" clId="{35E82738-B0CE-4A2E-8497-178FAFF72D4B}" dt="2024-10-02T19:40:36.792" v="109" actId="478"/>
          <ac:spMkLst>
            <pc:docMk/>
            <pc:sldMk cId="706037108" sldId="298"/>
            <ac:spMk id="10" creationId="{6CEDF5CB-1A4E-B930-4BF0-9468A8BACC27}"/>
          </ac:spMkLst>
        </pc:spChg>
        <pc:spChg chg="add mod ord">
          <ac:chgData name="Paul Dietz" userId="7561716357da7124" providerId="LiveId" clId="{35E82738-B0CE-4A2E-8497-178FAFF72D4B}" dt="2024-10-02T21:36:03.788" v="886" actId="20577"/>
          <ac:spMkLst>
            <pc:docMk/>
            <pc:sldMk cId="706037108" sldId="298"/>
            <ac:spMk id="11" creationId="{CD88134E-24BF-9E43-6266-204ACBBE2D5A}"/>
          </ac:spMkLst>
        </pc:spChg>
        <pc:spChg chg="add del mod">
          <ac:chgData name="Paul Dietz" userId="7561716357da7124" providerId="LiveId" clId="{35E82738-B0CE-4A2E-8497-178FAFF72D4B}" dt="2024-10-02T19:40:30.596" v="104" actId="478"/>
          <ac:spMkLst>
            <pc:docMk/>
            <pc:sldMk cId="706037108" sldId="298"/>
            <ac:spMk id="15" creationId="{01FC66A0-884C-18DE-5792-9EA1151CD33F}"/>
          </ac:spMkLst>
        </pc:spChg>
        <pc:spChg chg="add del">
          <ac:chgData name="Paul Dietz" userId="7561716357da7124" providerId="LiveId" clId="{35E82738-B0CE-4A2E-8497-178FAFF72D4B}" dt="2024-10-02T19:40:28.078" v="103" actId="22"/>
          <ac:spMkLst>
            <pc:docMk/>
            <pc:sldMk cId="706037108" sldId="298"/>
            <ac:spMk id="17" creationId="{A128F1AE-83AA-607C-494B-841D3ED24453}"/>
          </ac:spMkLst>
        </pc:spChg>
        <pc:picChg chg="add del mod">
          <ac:chgData name="Paul Dietz" userId="7561716357da7124" providerId="LiveId" clId="{35E82738-B0CE-4A2E-8497-178FAFF72D4B}" dt="2024-10-02T19:45:05.447" v="228" actId="478"/>
          <ac:picMkLst>
            <pc:docMk/>
            <pc:sldMk cId="706037108" sldId="298"/>
            <ac:picMk id="7" creationId="{8D04B3A2-1C8B-69EA-64E3-DB41F7D6EA51}"/>
          </ac:picMkLst>
        </pc:picChg>
        <pc:picChg chg="add del mod">
          <ac:chgData name="Paul Dietz" userId="7561716357da7124" providerId="LiveId" clId="{35E82738-B0CE-4A2E-8497-178FAFF72D4B}" dt="2024-10-02T19:40:31.249" v="106" actId="931"/>
          <ac:picMkLst>
            <pc:docMk/>
            <pc:sldMk cId="706037108" sldId="298"/>
            <ac:picMk id="13" creationId="{D73312D6-7DCA-AA54-8B37-B699251F450B}"/>
          </ac:picMkLst>
        </pc:picChg>
        <pc:picChg chg="add mod">
          <ac:chgData name="Paul Dietz" userId="7561716357da7124" providerId="LiveId" clId="{35E82738-B0CE-4A2E-8497-178FAFF72D4B}" dt="2024-10-02T19:45:35.031" v="232" actId="1076"/>
          <ac:picMkLst>
            <pc:docMk/>
            <pc:sldMk cId="706037108" sldId="298"/>
            <ac:picMk id="19" creationId="{A83058DB-41EC-9F34-09C8-BE6ED14E8B8C}"/>
          </ac:picMkLst>
        </pc:picChg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625406309" sldId="299"/>
        </pc:sldMkLst>
      </pc:sldChg>
      <pc:sldChg chg="addSp delSp modSp add mod">
        <pc:chgData name="Paul Dietz" userId="7561716357da7124" providerId="LiveId" clId="{35E82738-B0CE-4A2E-8497-178FAFF72D4B}" dt="2024-10-02T21:51:03.100" v="1029" actId="15"/>
        <pc:sldMkLst>
          <pc:docMk/>
          <pc:sldMk cId="197618054" sldId="300"/>
        </pc:sldMkLst>
        <pc:spChg chg="mod">
          <ac:chgData name="Paul Dietz" userId="7561716357da7124" providerId="LiveId" clId="{35E82738-B0CE-4A2E-8497-178FAFF72D4B}" dt="2024-10-02T21:50:36.971" v="1026" actId="20577"/>
          <ac:spMkLst>
            <pc:docMk/>
            <pc:sldMk cId="197618054" sldId="300"/>
            <ac:spMk id="2" creationId="{973C14EE-8534-47DF-AABC-12D48C8A3088}"/>
          </ac:spMkLst>
        </pc:spChg>
        <pc:spChg chg="add del">
          <ac:chgData name="Paul Dietz" userId="7561716357da7124" providerId="LiveId" clId="{35E82738-B0CE-4A2E-8497-178FAFF72D4B}" dt="2024-10-02T21:29:58.242" v="691" actId="22"/>
          <ac:spMkLst>
            <pc:docMk/>
            <pc:sldMk cId="197618054" sldId="300"/>
            <ac:spMk id="8" creationId="{AA280740-7549-F486-5F1D-5F38011AA9FE}"/>
          </ac:spMkLst>
        </pc:spChg>
        <pc:spChg chg="mod">
          <ac:chgData name="Paul Dietz" userId="7561716357da7124" providerId="LiveId" clId="{35E82738-B0CE-4A2E-8497-178FAFF72D4B}" dt="2024-10-02T21:51:03.100" v="1029" actId="15"/>
          <ac:spMkLst>
            <pc:docMk/>
            <pc:sldMk cId="197618054" sldId="300"/>
            <ac:spMk id="11" creationId="{CD88134E-24BF-9E43-6266-204ACBBE2D5A}"/>
          </ac:spMkLst>
        </pc:spChg>
        <pc:picChg chg="add del mod">
          <ac:chgData name="Paul Dietz" userId="7561716357da7124" providerId="LiveId" clId="{35E82738-B0CE-4A2E-8497-178FAFF72D4B}" dt="2024-10-02T21:16:35.206" v="617" actId="478"/>
          <ac:picMkLst>
            <pc:docMk/>
            <pc:sldMk cId="197618054" sldId="300"/>
            <ac:picMk id="4" creationId="{1A6BB6BB-1B95-82E6-FE02-88C286620508}"/>
          </ac:picMkLst>
        </pc:picChg>
        <pc:picChg chg="add del mod">
          <ac:chgData name="Paul Dietz" userId="7561716357da7124" providerId="LiveId" clId="{35E82738-B0CE-4A2E-8497-178FAFF72D4B}" dt="2024-10-02T21:49:39.199" v="987" actId="478"/>
          <ac:picMkLst>
            <pc:docMk/>
            <pc:sldMk cId="197618054" sldId="300"/>
            <ac:picMk id="6" creationId="{7A5A6074-8EC2-B528-DD55-C2B0BBFF2349}"/>
          </ac:picMkLst>
        </pc:picChg>
        <pc:picChg chg="add mod">
          <ac:chgData name="Paul Dietz" userId="7561716357da7124" providerId="LiveId" clId="{35E82738-B0CE-4A2E-8497-178FAFF72D4B}" dt="2024-10-02T21:49:38.067" v="986"/>
          <ac:picMkLst>
            <pc:docMk/>
            <pc:sldMk cId="197618054" sldId="300"/>
            <ac:picMk id="10" creationId="{8D58B4AD-DB9B-1C89-959F-C48C8951ED23}"/>
          </ac:picMkLst>
        </pc:picChg>
        <pc:picChg chg="del">
          <ac:chgData name="Paul Dietz" userId="7561716357da7124" providerId="LiveId" clId="{35E82738-B0CE-4A2E-8497-178FAFF72D4B}" dt="2024-10-02T19:57:08.607" v="561" actId="478"/>
          <ac:picMkLst>
            <pc:docMk/>
            <pc:sldMk cId="197618054" sldId="300"/>
            <ac:picMk id="19" creationId="{A83058DB-41EC-9F34-09C8-BE6ED14E8B8C}"/>
          </ac:picMkLst>
        </pc:picChg>
      </pc:sldChg>
      <pc:sldChg chg="addSp delSp modSp add mod">
        <pc:chgData name="Paul Dietz" userId="7561716357da7124" providerId="LiveId" clId="{35E82738-B0CE-4A2E-8497-178FAFF72D4B}" dt="2024-10-02T23:08:48.803" v="1550" actId="114"/>
        <pc:sldMkLst>
          <pc:docMk/>
          <pc:sldMk cId="3484409243" sldId="301"/>
        </pc:sldMkLst>
        <pc:spChg chg="mod">
          <ac:chgData name="Paul Dietz" userId="7561716357da7124" providerId="LiveId" clId="{35E82738-B0CE-4A2E-8497-178FAFF72D4B}" dt="2024-10-02T21:30:21.795" v="725" actId="20577"/>
          <ac:spMkLst>
            <pc:docMk/>
            <pc:sldMk cId="3484409243" sldId="301"/>
            <ac:spMk id="2" creationId="{973C14EE-8534-47DF-AABC-12D48C8A3088}"/>
          </ac:spMkLst>
        </pc:spChg>
        <pc:spChg chg="mod">
          <ac:chgData name="Paul Dietz" userId="7561716357da7124" providerId="LiveId" clId="{35E82738-B0CE-4A2E-8497-178FAFF72D4B}" dt="2024-10-02T23:08:48.803" v="1550" actId="114"/>
          <ac:spMkLst>
            <pc:docMk/>
            <pc:sldMk cId="3484409243" sldId="301"/>
            <ac:spMk id="11" creationId="{CD88134E-24BF-9E43-6266-204ACBBE2D5A}"/>
          </ac:spMkLst>
        </pc:spChg>
        <pc:picChg chg="add mod">
          <ac:chgData name="Paul Dietz" userId="7561716357da7124" providerId="LiveId" clId="{35E82738-B0CE-4A2E-8497-178FAFF72D4B}" dt="2024-10-02T21:49:50.458" v="993" actId="1076"/>
          <ac:picMkLst>
            <pc:docMk/>
            <pc:sldMk cId="3484409243" sldId="301"/>
            <ac:picMk id="4" creationId="{7D081031-43B5-D48F-F51D-7B61B438054A}"/>
          </ac:picMkLst>
        </pc:picChg>
        <pc:picChg chg="del">
          <ac:chgData name="Paul Dietz" userId="7561716357da7124" providerId="LiveId" clId="{35E82738-B0CE-4A2E-8497-178FAFF72D4B}" dt="2024-10-02T21:49:44.420" v="988" actId="478"/>
          <ac:picMkLst>
            <pc:docMk/>
            <pc:sldMk cId="3484409243" sldId="301"/>
            <ac:picMk id="6" creationId="{7A5A6074-8EC2-B528-DD55-C2B0BBFF2349}"/>
          </ac:picMkLst>
        </pc:picChg>
      </pc:sldChg>
      <pc:sldChg chg="addSp delSp modSp add mod">
        <pc:chgData name="Paul Dietz" userId="7561716357da7124" providerId="LiveId" clId="{35E82738-B0CE-4A2E-8497-178FAFF72D4B}" dt="2024-10-02T23:08:38.869" v="1548" actId="114"/>
        <pc:sldMkLst>
          <pc:docMk/>
          <pc:sldMk cId="1797274304" sldId="302"/>
        </pc:sldMkLst>
        <pc:spChg chg="mod">
          <ac:chgData name="Paul Dietz" userId="7561716357da7124" providerId="LiveId" clId="{35E82738-B0CE-4A2E-8497-178FAFF72D4B}" dt="2024-10-02T22:17:27.842" v="1244" actId="20577"/>
          <ac:spMkLst>
            <pc:docMk/>
            <pc:sldMk cId="1797274304" sldId="302"/>
            <ac:spMk id="2" creationId="{973C14EE-8534-47DF-AABC-12D48C8A3088}"/>
          </ac:spMkLst>
        </pc:spChg>
        <pc:spChg chg="mod">
          <ac:chgData name="Paul Dietz" userId="7561716357da7124" providerId="LiveId" clId="{35E82738-B0CE-4A2E-8497-178FAFF72D4B}" dt="2024-10-02T23:08:38.869" v="1548" actId="114"/>
          <ac:spMkLst>
            <pc:docMk/>
            <pc:sldMk cId="1797274304" sldId="302"/>
            <ac:spMk id="11" creationId="{CD88134E-24BF-9E43-6266-204ACBBE2D5A}"/>
          </ac:spMkLst>
        </pc:spChg>
        <pc:picChg chg="del">
          <ac:chgData name="Paul Dietz" userId="7561716357da7124" providerId="LiveId" clId="{35E82738-B0CE-4A2E-8497-178FAFF72D4B}" dt="2024-10-02T22:17:31.031" v="1245" actId="478"/>
          <ac:picMkLst>
            <pc:docMk/>
            <pc:sldMk cId="1797274304" sldId="302"/>
            <ac:picMk id="4" creationId="{7D081031-43B5-D48F-F51D-7B61B438054A}"/>
          </ac:picMkLst>
        </pc:picChg>
        <pc:picChg chg="add mod">
          <ac:chgData name="Paul Dietz" userId="7561716357da7124" providerId="LiveId" clId="{35E82738-B0CE-4A2E-8497-178FAFF72D4B}" dt="2024-10-02T22:31:05.385" v="1333" actId="1076"/>
          <ac:picMkLst>
            <pc:docMk/>
            <pc:sldMk cId="1797274304" sldId="302"/>
            <ac:picMk id="5" creationId="{2B7F98DD-EDAE-4C2B-9F9A-88E421188567}"/>
          </ac:picMkLst>
        </pc:picChg>
      </pc:sldChg>
      <pc:sldChg chg="addSp delSp modSp add mod">
        <pc:chgData name="Paul Dietz" userId="7561716357da7124" providerId="LiveId" clId="{35E82738-B0CE-4A2E-8497-178FAFF72D4B}" dt="2024-10-02T23:15:19.391" v="1745" actId="20577"/>
        <pc:sldMkLst>
          <pc:docMk/>
          <pc:sldMk cId="2825866564" sldId="303"/>
        </pc:sldMkLst>
        <pc:spChg chg="mod">
          <ac:chgData name="Paul Dietz" userId="7561716357da7124" providerId="LiveId" clId="{35E82738-B0CE-4A2E-8497-178FAFF72D4B}" dt="2024-10-02T23:13:21.685" v="1691" actId="20577"/>
          <ac:spMkLst>
            <pc:docMk/>
            <pc:sldMk cId="2825866564" sldId="303"/>
            <ac:spMk id="2" creationId="{973C14EE-8534-47DF-AABC-12D48C8A3088}"/>
          </ac:spMkLst>
        </pc:spChg>
        <pc:spChg chg="add del mod">
          <ac:chgData name="Paul Dietz" userId="7561716357da7124" providerId="LiveId" clId="{35E82738-B0CE-4A2E-8497-178FAFF72D4B}" dt="2024-10-02T23:06:35.480" v="1525" actId="478"/>
          <ac:spMkLst>
            <pc:docMk/>
            <pc:sldMk cId="2825866564" sldId="303"/>
            <ac:spMk id="7" creationId="{9475D228-5002-7CF1-5BB1-9049A866F457}"/>
          </ac:spMkLst>
        </pc:spChg>
        <pc:spChg chg="add del mod">
          <ac:chgData name="Paul Dietz" userId="7561716357da7124" providerId="LiveId" clId="{35E82738-B0CE-4A2E-8497-178FAFF72D4B}" dt="2024-10-02T23:06:29.708" v="1523" actId="478"/>
          <ac:spMkLst>
            <pc:docMk/>
            <pc:sldMk cId="2825866564" sldId="303"/>
            <ac:spMk id="8" creationId="{A481BAEB-85B1-73D0-328D-23916EBB26F3}"/>
          </ac:spMkLst>
        </pc:spChg>
        <pc:spChg chg="mod">
          <ac:chgData name="Paul Dietz" userId="7561716357da7124" providerId="LiveId" clId="{35E82738-B0CE-4A2E-8497-178FAFF72D4B}" dt="2024-10-02T23:15:19.391" v="1745" actId="20577"/>
          <ac:spMkLst>
            <pc:docMk/>
            <pc:sldMk cId="2825866564" sldId="303"/>
            <ac:spMk id="11" creationId="{CD88134E-24BF-9E43-6266-204ACBBE2D5A}"/>
          </ac:spMkLst>
        </pc:spChg>
        <pc:picChg chg="add del mod">
          <ac:chgData name="Paul Dietz" userId="7561716357da7124" providerId="LiveId" clId="{35E82738-B0CE-4A2E-8497-178FAFF72D4B}" dt="2024-10-02T23:14:46.539" v="1696" actId="478"/>
          <ac:picMkLst>
            <pc:docMk/>
            <pc:sldMk cId="2825866564" sldId="303"/>
            <ac:picMk id="4" creationId="{B158D86C-D9B2-8FD6-CC5F-C167D03B0442}"/>
          </ac:picMkLst>
        </pc:picChg>
        <pc:picChg chg="del">
          <ac:chgData name="Paul Dietz" userId="7561716357da7124" providerId="LiveId" clId="{35E82738-B0CE-4A2E-8497-178FAFF72D4B}" dt="2024-10-02T23:03:56.667" v="1498" actId="478"/>
          <ac:picMkLst>
            <pc:docMk/>
            <pc:sldMk cId="2825866564" sldId="303"/>
            <ac:picMk id="5" creationId="{2B7F98DD-EDAE-4C2B-9F9A-88E421188567}"/>
          </ac:picMkLst>
        </pc:picChg>
        <pc:picChg chg="add del">
          <ac:chgData name="Paul Dietz" userId="7561716357da7124" providerId="LiveId" clId="{35E82738-B0CE-4A2E-8497-178FAFF72D4B}" dt="2024-10-02T23:06:01.505" v="1515" actId="478"/>
          <ac:picMkLst>
            <pc:docMk/>
            <pc:sldMk cId="2825866564" sldId="303"/>
            <ac:picMk id="6" creationId="{A39BEA51-F8BB-199D-7420-C6A70417140D}"/>
          </ac:picMkLst>
        </pc:picChg>
        <pc:picChg chg="add mod">
          <ac:chgData name="Paul Dietz" userId="7561716357da7124" providerId="LiveId" clId="{35E82738-B0CE-4A2E-8497-178FAFF72D4B}" dt="2024-10-02T23:14:52.236" v="1701" actId="1076"/>
          <ac:picMkLst>
            <pc:docMk/>
            <pc:sldMk cId="2825866564" sldId="303"/>
            <ac:picMk id="10" creationId="{03896DAC-28A4-721C-C15F-76A899E9B1B8}"/>
          </ac:picMkLst>
        </pc:picChg>
      </pc:sldChg>
      <pc:sldChg chg="addSp delSp modSp add mod">
        <pc:chgData name="Paul Dietz" userId="7561716357da7124" providerId="LiveId" clId="{35E82738-B0CE-4A2E-8497-178FAFF72D4B}" dt="2024-10-02T23:27:45.011" v="2066" actId="20577"/>
        <pc:sldMkLst>
          <pc:docMk/>
          <pc:sldMk cId="2223696071" sldId="304"/>
        </pc:sldMkLst>
        <pc:spChg chg="mod">
          <ac:chgData name="Paul Dietz" userId="7561716357da7124" providerId="LiveId" clId="{35E82738-B0CE-4A2E-8497-178FAFF72D4B}" dt="2024-10-02T23:10:21.281" v="1564" actId="20577"/>
          <ac:spMkLst>
            <pc:docMk/>
            <pc:sldMk cId="2223696071" sldId="304"/>
            <ac:spMk id="2" creationId="{973C14EE-8534-47DF-AABC-12D48C8A3088}"/>
          </ac:spMkLst>
        </pc:spChg>
        <pc:spChg chg="add del">
          <ac:chgData name="Paul Dietz" userId="7561716357da7124" providerId="LiveId" clId="{35E82738-B0CE-4A2E-8497-178FAFF72D4B}" dt="2024-10-02T23:17:33.437" v="1754" actId="11529"/>
          <ac:spMkLst>
            <pc:docMk/>
            <pc:sldMk cId="2223696071" sldId="304"/>
            <ac:spMk id="6" creationId="{DD8B7B1D-1A8A-87EC-3D55-3817557E015D}"/>
          </ac:spMkLst>
        </pc:spChg>
        <pc:spChg chg="add mod">
          <ac:chgData name="Paul Dietz" userId="7561716357da7124" providerId="LiveId" clId="{35E82738-B0CE-4A2E-8497-178FAFF72D4B}" dt="2024-10-02T23:19:24.209" v="1767" actId="693"/>
          <ac:spMkLst>
            <pc:docMk/>
            <pc:sldMk cId="2223696071" sldId="304"/>
            <ac:spMk id="7" creationId="{09C4ACBE-044F-BE28-9C15-1DF9786D203D}"/>
          </ac:spMkLst>
        </pc:spChg>
        <pc:spChg chg="add del mod">
          <ac:chgData name="Paul Dietz" userId="7561716357da7124" providerId="LiveId" clId="{35E82738-B0CE-4A2E-8497-178FAFF72D4B}" dt="2024-10-02T23:22:07.632" v="1776" actId="478"/>
          <ac:spMkLst>
            <pc:docMk/>
            <pc:sldMk cId="2223696071" sldId="304"/>
            <ac:spMk id="8" creationId="{6E4E9E16-F88C-30A8-6D3E-8F278813059E}"/>
          </ac:spMkLst>
        </pc:spChg>
        <pc:spChg chg="add del">
          <ac:chgData name="Paul Dietz" userId="7561716357da7124" providerId="LiveId" clId="{35E82738-B0CE-4A2E-8497-178FAFF72D4B}" dt="2024-10-02T23:22:33.151" v="1778" actId="11529"/>
          <ac:spMkLst>
            <pc:docMk/>
            <pc:sldMk cId="2223696071" sldId="304"/>
            <ac:spMk id="9" creationId="{EB40498D-9FBC-E233-A427-BC3E33A6D9AE}"/>
          </ac:spMkLst>
        </pc:spChg>
        <pc:spChg chg="add del">
          <ac:chgData name="Paul Dietz" userId="7561716357da7124" providerId="LiveId" clId="{35E82738-B0CE-4A2E-8497-178FAFF72D4B}" dt="2024-10-02T23:22:58.773" v="1780" actId="478"/>
          <ac:spMkLst>
            <pc:docMk/>
            <pc:sldMk cId="2223696071" sldId="304"/>
            <ac:spMk id="10" creationId="{00FC22B9-3D9F-D61D-6BF7-03D31BB5B3B4}"/>
          </ac:spMkLst>
        </pc:spChg>
        <pc:spChg chg="mod">
          <ac:chgData name="Paul Dietz" userId="7561716357da7124" providerId="LiveId" clId="{35E82738-B0CE-4A2E-8497-178FAFF72D4B}" dt="2024-10-02T23:27:45.011" v="2066" actId="20577"/>
          <ac:spMkLst>
            <pc:docMk/>
            <pc:sldMk cId="2223696071" sldId="304"/>
            <ac:spMk id="11" creationId="{CD88134E-24BF-9E43-6266-204ACBBE2D5A}"/>
          </ac:spMkLst>
        </pc:spChg>
        <pc:spChg chg="add mod">
          <ac:chgData name="Paul Dietz" userId="7561716357da7124" providerId="LiveId" clId="{35E82738-B0CE-4A2E-8497-178FAFF72D4B}" dt="2024-10-02T23:24:15.954" v="1785" actId="693"/>
          <ac:spMkLst>
            <pc:docMk/>
            <pc:sldMk cId="2223696071" sldId="304"/>
            <ac:spMk id="12" creationId="{1E03D8E9-C7B8-3B98-111E-AAB19DF97C2A}"/>
          </ac:spMkLst>
        </pc:spChg>
        <pc:picChg chg="del">
          <ac:chgData name="Paul Dietz" userId="7561716357da7124" providerId="LiveId" clId="{35E82738-B0CE-4A2E-8497-178FAFF72D4B}" dt="2024-10-02T23:16:28.796" v="1746" actId="478"/>
          <ac:picMkLst>
            <pc:docMk/>
            <pc:sldMk cId="2223696071" sldId="304"/>
            <ac:picMk id="4" creationId="{B158D86C-D9B2-8FD6-CC5F-C167D03B0442}"/>
          </ac:picMkLst>
        </pc:picChg>
        <pc:picChg chg="add mod">
          <ac:chgData name="Paul Dietz" userId="7561716357da7124" providerId="LiveId" clId="{35E82738-B0CE-4A2E-8497-178FAFF72D4B}" dt="2024-10-02T23:18:02.267" v="1760" actId="1076"/>
          <ac:picMkLst>
            <pc:docMk/>
            <pc:sldMk cId="2223696071" sldId="304"/>
            <ac:picMk id="5" creationId="{5545B1F8-D746-68E8-A4E9-33D9B0460DBE}"/>
          </ac:picMkLst>
        </pc:picChg>
      </pc:sldChg>
      <pc:sldChg chg="new del">
        <pc:chgData name="Paul Dietz" userId="7561716357da7124" providerId="LiveId" clId="{35E82738-B0CE-4A2E-8497-178FAFF72D4B}" dt="2024-10-02T22:50:56.245" v="1497" actId="47"/>
        <pc:sldMkLst>
          <pc:docMk/>
          <pc:sldMk cId="3966641584" sldId="304"/>
        </pc:sldMkLst>
      </pc:sldChg>
      <pc:sldChg chg="addSp delSp modSp add mod">
        <pc:chgData name="Paul Dietz" userId="7561716357da7124" providerId="LiveId" clId="{35E82738-B0CE-4A2E-8497-178FAFF72D4B}" dt="2024-10-04T00:41:01.351" v="3973" actId="1076"/>
        <pc:sldMkLst>
          <pc:docMk/>
          <pc:sldMk cId="3389693912" sldId="305"/>
        </pc:sldMkLst>
        <pc:spChg chg="mod">
          <ac:chgData name="Paul Dietz" userId="7561716357da7124" providerId="LiveId" clId="{35E82738-B0CE-4A2E-8497-178FAFF72D4B}" dt="2024-10-03T02:16:23.280" v="2293" actId="20577"/>
          <ac:spMkLst>
            <pc:docMk/>
            <pc:sldMk cId="3389693912" sldId="305"/>
            <ac:spMk id="2" creationId="{973C14EE-8534-47DF-AABC-12D48C8A3088}"/>
          </ac:spMkLst>
        </pc:spChg>
        <pc:spChg chg="del">
          <ac:chgData name="Paul Dietz" userId="7561716357da7124" providerId="LiveId" clId="{35E82738-B0CE-4A2E-8497-178FAFF72D4B}" dt="2024-10-02T23:33:16.343" v="2093" actId="478"/>
          <ac:spMkLst>
            <pc:docMk/>
            <pc:sldMk cId="3389693912" sldId="305"/>
            <ac:spMk id="7" creationId="{09C4ACBE-044F-BE28-9C15-1DF9786D203D}"/>
          </ac:spMkLst>
        </pc:spChg>
        <pc:spChg chg="mod">
          <ac:chgData name="Paul Dietz" userId="7561716357da7124" providerId="LiveId" clId="{35E82738-B0CE-4A2E-8497-178FAFF72D4B}" dt="2024-10-03T01:50:32.782" v="2209" actId="14100"/>
          <ac:spMkLst>
            <pc:docMk/>
            <pc:sldMk cId="3389693912" sldId="305"/>
            <ac:spMk id="11" creationId="{CD88134E-24BF-9E43-6266-204ACBBE2D5A}"/>
          </ac:spMkLst>
        </pc:spChg>
        <pc:spChg chg="del">
          <ac:chgData name="Paul Dietz" userId="7561716357da7124" providerId="LiveId" clId="{35E82738-B0CE-4A2E-8497-178FAFF72D4B}" dt="2024-10-02T23:33:14.998" v="2092" actId="478"/>
          <ac:spMkLst>
            <pc:docMk/>
            <pc:sldMk cId="3389693912" sldId="305"/>
            <ac:spMk id="12" creationId="{1E03D8E9-C7B8-3B98-111E-AAB19DF97C2A}"/>
          </ac:spMkLst>
        </pc:spChg>
        <pc:picChg chg="add del mod">
          <ac:chgData name="Paul Dietz" userId="7561716357da7124" providerId="LiveId" clId="{35E82738-B0CE-4A2E-8497-178FAFF72D4B}" dt="2024-10-04T00:40:55.576" v="3968" actId="478"/>
          <ac:picMkLst>
            <pc:docMk/>
            <pc:sldMk cId="3389693912" sldId="305"/>
            <ac:picMk id="4" creationId="{AF864590-35D6-E84D-0131-3A241C95FE52}"/>
          </ac:picMkLst>
        </pc:picChg>
        <pc:picChg chg="del">
          <ac:chgData name="Paul Dietz" userId="7561716357da7124" providerId="LiveId" clId="{35E82738-B0CE-4A2E-8497-178FAFF72D4B}" dt="2024-10-02T23:33:13.686" v="2091" actId="478"/>
          <ac:picMkLst>
            <pc:docMk/>
            <pc:sldMk cId="3389693912" sldId="305"/>
            <ac:picMk id="5" creationId="{5545B1F8-D746-68E8-A4E9-33D9B0460DBE}"/>
          </ac:picMkLst>
        </pc:picChg>
        <pc:picChg chg="add mod">
          <ac:chgData name="Paul Dietz" userId="7561716357da7124" providerId="LiveId" clId="{35E82738-B0CE-4A2E-8497-178FAFF72D4B}" dt="2024-10-04T00:41:01.351" v="3973" actId="1076"/>
          <ac:picMkLst>
            <pc:docMk/>
            <pc:sldMk cId="3389693912" sldId="305"/>
            <ac:picMk id="8" creationId="{93B80102-834B-A39E-46F1-F3A3380AB95A}"/>
          </ac:picMkLst>
        </pc:picChg>
      </pc:sldChg>
      <pc:sldChg chg="addSp delSp modSp add mod">
        <pc:chgData name="Paul Dietz" userId="7561716357da7124" providerId="LiveId" clId="{35E82738-B0CE-4A2E-8497-178FAFF72D4B}" dt="2024-10-03T02:26:20.830" v="2325" actId="207"/>
        <pc:sldMkLst>
          <pc:docMk/>
          <pc:sldMk cId="3753023607" sldId="306"/>
        </pc:sldMkLst>
        <pc:spChg chg="mod">
          <ac:chgData name="Paul Dietz" userId="7561716357da7124" providerId="LiveId" clId="{35E82738-B0CE-4A2E-8497-178FAFF72D4B}" dt="2024-10-03T02:13:22.568" v="2258" actId="20577"/>
          <ac:spMkLst>
            <pc:docMk/>
            <pc:sldMk cId="3753023607" sldId="306"/>
            <ac:spMk id="2" creationId="{973C14EE-8534-47DF-AABC-12D48C8A3088}"/>
          </ac:spMkLst>
        </pc:spChg>
        <pc:spChg chg="add del mod">
          <ac:chgData name="Paul Dietz" userId="7561716357da7124" providerId="LiveId" clId="{35E82738-B0CE-4A2E-8497-178FAFF72D4B}" dt="2024-10-03T01:52:22.182" v="2218" actId="478"/>
          <ac:spMkLst>
            <pc:docMk/>
            <pc:sldMk cId="3753023607" sldId="306"/>
            <ac:spMk id="5" creationId="{0076186E-F8A0-BE85-BBA7-6D44B9C47430}"/>
          </ac:spMkLst>
        </pc:spChg>
        <pc:spChg chg="add mod">
          <ac:chgData name="Paul Dietz" userId="7561716357da7124" providerId="LiveId" clId="{35E82738-B0CE-4A2E-8497-178FAFF72D4B}" dt="2024-10-03T02:26:20.830" v="2325" actId="207"/>
          <ac:spMkLst>
            <pc:docMk/>
            <pc:sldMk cId="3753023607" sldId="306"/>
            <ac:spMk id="6" creationId="{094EF08D-2567-BBF3-934E-685FB0CAF491}"/>
          </ac:spMkLst>
        </pc:spChg>
        <pc:spChg chg="del">
          <ac:chgData name="Paul Dietz" userId="7561716357da7124" providerId="LiveId" clId="{35E82738-B0CE-4A2E-8497-178FAFF72D4B}" dt="2024-10-03T01:52:17.858" v="2216" actId="478"/>
          <ac:spMkLst>
            <pc:docMk/>
            <pc:sldMk cId="3753023607" sldId="306"/>
            <ac:spMk id="11" creationId="{CD88134E-24BF-9E43-6266-204ACBBE2D5A}"/>
          </ac:spMkLst>
        </pc:spChg>
        <pc:picChg chg="del">
          <ac:chgData name="Paul Dietz" userId="7561716357da7124" providerId="LiveId" clId="{35E82738-B0CE-4A2E-8497-178FAFF72D4B}" dt="2024-10-03T01:52:07.136" v="2213" actId="478"/>
          <ac:picMkLst>
            <pc:docMk/>
            <pc:sldMk cId="3753023607" sldId="306"/>
            <ac:picMk id="4" creationId="{AF864590-35D6-E84D-0131-3A241C95FE52}"/>
          </ac:picMkLst>
        </pc:picChg>
        <pc:picChg chg="add del mod">
          <ac:chgData name="Paul Dietz" userId="7561716357da7124" providerId="LiveId" clId="{35E82738-B0CE-4A2E-8497-178FAFF72D4B}" dt="2024-10-03T01:53:55.561" v="2225" actId="478"/>
          <ac:picMkLst>
            <pc:docMk/>
            <pc:sldMk cId="3753023607" sldId="306"/>
            <ac:picMk id="1026" creationId="{155CA293-60CE-C6CA-4C4D-E4322E1E20B8}"/>
          </ac:picMkLst>
        </pc:picChg>
        <pc:picChg chg="add mod">
          <ac:chgData name="Paul Dietz" userId="7561716357da7124" providerId="LiveId" clId="{35E82738-B0CE-4A2E-8497-178FAFF72D4B}" dt="2024-10-03T02:15:30.671" v="2287" actId="1076"/>
          <ac:picMkLst>
            <pc:docMk/>
            <pc:sldMk cId="3753023607" sldId="306"/>
            <ac:picMk id="1028" creationId="{E98EC0E3-AD5B-D442-42B3-2E16BC7B7D02}"/>
          </ac:picMkLst>
        </pc:picChg>
        <pc:picChg chg="add mod">
          <ac:chgData name="Paul Dietz" userId="7561716357da7124" providerId="LiveId" clId="{35E82738-B0CE-4A2E-8497-178FAFF72D4B}" dt="2024-10-03T02:15:24.823" v="2284" actId="1076"/>
          <ac:picMkLst>
            <pc:docMk/>
            <pc:sldMk cId="3753023607" sldId="306"/>
            <ac:picMk id="1030" creationId="{1663B9DC-F5BB-B49F-66A4-AD6E646BF058}"/>
          </ac:picMkLst>
        </pc:picChg>
      </pc:sldChg>
      <pc:sldChg chg="addSp delSp modSp new mod ord">
        <pc:chgData name="Paul Dietz" userId="7561716357da7124" providerId="LiveId" clId="{35E82738-B0CE-4A2E-8497-178FAFF72D4B}" dt="2024-10-03T22:41:18.071" v="2803" actId="20577"/>
        <pc:sldMkLst>
          <pc:docMk/>
          <pc:sldMk cId="3420711584" sldId="307"/>
        </pc:sldMkLst>
        <pc:spChg chg="mod">
          <ac:chgData name="Paul Dietz" userId="7561716357da7124" providerId="LiveId" clId="{35E82738-B0CE-4A2E-8497-178FAFF72D4B}" dt="2024-10-03T02:17:19.240" v="2320" actId="20577"/>
          <ac:spMkLst>
            <pc:docMk/>
            <pc:sldMk cId="3420711584" sldId="307"/>
            <ac:spMk id="2" creationId="{C40B66DE-097F-9761-0C06-A8821910B12D}"/>
          </ac:spMkLst>
        </pc:spChg>
        <pc:spChg chg="add del mod">
          <ac:chgData name="Paul Dietz" userId="7561716357da7124" providerId="LiveId" clId="{35E82738-B0CE-4A2E-8497-178FAFF72D4B}" dt="2024-10-03T22:41:18.071" v="2803" actId="20577"/>
          <ac:spMkLst>
            <pc:docMk/>
            <pc:sldMk cId="3420711584" sldId="307"/>
            <ac:spMk id="3" creationId="{2072C400-02B0-C89A-F867-F6382FA24652}"/>
          </ac:spMkLst>
        </pc:spChg>
        <pc:picChg chg="add mod">
          <ac:chgData name="Paul Dietz" userId="7561716357da7124" providerId="LiveId" clId="{35E82738-B0CE-4A2E-8497-178FAFF72D4B}" dt="2024-10-03T22:39:04.681" v="2560"/>
          <ac:picMkLst>
            <pc:docMk/>
            <pc:sldMk cId="3420711584" sldId="307"/>
            <ac:picMk id="5" creationId="{20875228-BB7A-5E38-6FE3-80AD5191A517}"/>
          </ac:picMkLst>
        </pc:picChg>
        <pc:picChg chg="add mod">
          <ac:chgData name="Paul Dietz" userId="7561716357da7124" providerId="LiveId" clId="{35E82738-B0CE-4A2E-8497-178FAFF72D4B}" dt="2024-10-03T22:39:08.276" v="2565"/>
          <ac:picMkLst>
            <pc:docMk/>
            <pc:sldMk cId="3420711584" sldId="307"/>
            <ac:picMk id="7" creationId="{2B097E63-104B-BD83-21AA-82EA81222FD7}"/>
          </ac:picMkLst>
        </pc:picChg>
        <pc:picChg chg="add mod">
          <ac:chgData name="Paul Dietz" userId="7561716357da7124" providerId="LiveId" clId="{35E82738-B0CE-4A2E-8497-178FAFF72D4B}" dt="2024-10-03T22:39:15.943" v="2577" actId="1076"/>
          <ac:picMkLst>
            <pc:docMk/>
            <pc:sldMk cId="3420711584" sldId="307"/>
            <ac:picMk id="9" creationId="{5BA5BB4B-8368-62D6-A443-60B8E7E303FD}"/>
          </ac:picMkLst>
        </pc:picChg>
      </pc:sldChg>
      <pc:sldChg chg="addSp delSp modSp new mod">
        <pc:chgData name="Paul Dietz" userId="7561716357da7124" providerId="LiveId" clId="{35E82738-B0CE-4A2E-8497-178FAFF72D4B}" dt="2024-10-03T21:41:49.541" v="2392"/>
        <pc:sldMkLst>
          <pc:docMk/>
          <pc:sldMk cId="749032475" sldId="308"/>
        </pc:sldMkLst>
        <pc:spChg chg="del">
          <ac:chgData name="Paul Dietz" userId="7561716357da7124" providerId="LiveId" clId="{35E82738-B0CE-4A2E-8497-178FAFF72D4B}" dt="2024-10-03T21:33:45.913" v="2372" actId="478"/>
          <ac:spMkLst>
            <pc:docMk/>
            <pc:sldMk cId="749032475" sldId="308"/>
            <ac:spMk id="2" creationId="{2C8DDCCB-B519-E924-9F5C-E8B464FFA132}"/>
          </ac:spMkLst>
        </pc:spChg>
        <pc:spChg chg="del">
          <ac:chgData name="Paul Dietz" userId="7561716357da7124" providerId="LiveId" clId="{35E82738-B0CE-4A2E-8497-178FAFF72D4B}" dt="2024-10-03T20:58:25.269" v="2327" actId="478"/>
          <ac:spMkLst>
            <pc:docMk/>
            <pc:sldMk cId="749032475" sldId="308"/>
            <ac:spMk id="3" creationId="{5ECF9D4A-1591-29D1-78D4-C6D4B2309E71}"/>
          </ac:spMkLst>
        </pc:spChg>
        <pc:graphicFrameChg chg="add mod">
          <ac:chgData name="Paul Dietz" userId="7561716357da7124" providerId="LiveId" clId="{35E82738-B0CE-4A2E-8497-178FAFF72D4B}" dt="2024-10-03T21:41:49.541" v="2392"/>
          <ac:graphicFrameMkLst>
            <pc:docMk/>
            <pc:sldMk cId="749032475" sldId="308"/>
            <ac:graphicFrameMk id="4" creationId="{5B39F327-2B7A-AA17-C9A1-5E70A26323B6}"/>
          </ac:graphicFrameMkLst>
        </pc:graphicFrameChg>
      </pc:sldChg>
      <pc:sldChg chg="addSp delSp modSp new mod">
        <pc:chgData name="Paul Dietz" userId="7561716357da7124" providerId="LiveId" clId="{35E82738-B0CE-4A2E-8497-178FAFF72D4B}" dt="2024-10-03T22:24:15.663" v="2538" actId="1076"/>
        <pc:sldMkLst>
          <pc:docMk/>
          <pc:sldMk cId="557069029" sldId="309"/>
        </pc:sldMkLst>
        <pc:spChg chg="mod">
          <ac:chgData name="Paul Dietz" userId="7561716357da7124" providerId="LiveId" clId="{35E82738-B0CE-4A2E-8497-178FAFF72D4B}" dt="2024-10-03T22:24:15.663" v="2538" actId="1076"/>
          <ac:spMkLst>
            <pc:docMk/>
            <pc:sldMk cId="557069029" sldId="309"/>
            <ac:spMk id="2" creationId="{EEDAC4AF-B6FD-E5FA-F1CC-ADD2F3F30D68}"/>
          </ac:spMkLst>
        </pc:spChg>
        <pc:spChg chg="del mod">
          <ac:chgData name="Paul Dietz" userId="7561716357da7124" providerId="LiveId" clId="{35E82738-B0CE-4A2E-8497-178FAFF72D4B}" dt="2024-10-03T22:12:40.468" v="2446" actId="478"/>
          <ac:spMkLst>
            <pc:docMk/>
            <pc:sldMk cId="557069029" sldId="309"/>
            <ac:spMk id="3" creationId="{6CFA0D60-4642-6EC3-42A3-AAFF796DDE81}"/>
          </ac:spMkLst>
        </pc:spChg>
        <pc:spChg chg="add del mod">
          <ac:chgData name="Paul Dietz" userId="7561716357da7124" providerId="LiveId" clId="{35E82738-B0CE-4A2E-8497-178FAFF72D4B}" dt="2024-10-03T22:13:56.753" v="2469" actId="478"/>
          <ac:spMkLst>
            <pc:docMk/>
            <pc:sldMk cId="557069029" sldId="309"/>
            <ac:spMk id="4" creationId="{F0FFDEB7-9633-44F6-3A5B-6F900AA31E06}"/>
          </ac:spMkLst>
        </pc:spChg>
        <pc:spChg chg="add mod">
          <ac:chgData name="Paul Dietz" userId="7561716357da7124" providerId="LiveId" clId="{35E82738-B0CE-4A2E-8497-178FAFF72D4B}" dt="2024-10-03T22:23:46.431" v="2530" actId="1076"/>
          <ac:spMkLst>
            <pc:docMk/>
            <pc:sldMk cId="557069029" sldId="309"/>
            <ac:spMk id="7" creationId="{D55EFA6E-9163-4C53-20FD-BC42B8BB56CD}"/>
          </ac:spMkLst>
        </pc:spChg>
        <pc:spChg chg="add mod">
          <ac:chgData name="Paul Dietz" userId="7561716357da7124" providerId="LiveId" clId="{35E82738-B0CE-4A2E-8497-178FAFF72D4B}" dt="2024-10-03T22:23:53.552" v="2532" actId="1076"/>
          <ac:spMkLst>
            <pc:docMk/>
            <pc:sldMk cId="557069029" sldId="309"/>
            <ac:spMk id="8" creationId="{4FA4B936-5CCC-5D1A-3F68-973D5EA93448}"/>
          </ac:spMkLst>
        </pc:spChg>
        <pc:picChg chg="add mod ord">
          <ac:chgData name="Paul Dietz" userId="7561716357da7124" providerId="LiveId" clId="{35E82738-B0CE-4A2E-8497-178FAFF72D4B}" dt="2024-10-03T22:23:43.360" v="2529" actId="1076"/>
          <ac:picMkLst>
            <pc:docMk/>
            <pc:sldMk cId="557069029" sldId="309"/>
            <ac:picMk id="6" creationId="{D4DA7AB8-6EB1-6D68-5C9E-D0EFC10807D0}"/>
          </ac:picMkLst>
        </pc:picChg>
        <pc:picChg chg="add del mod">
          <ac:chgData name="Paul Dietz" userId="7561716357da7124" providerId="LiveId" clId="{35E82738-B0CE-4A2E-8497-178FAFF72D4B}" dt="2024-10-03T22:13:52.442" v="2468" actId="478"/>
          <ac:picMkLst>
            <pc:docMk/>
            <pc:sldMk cId="557069029" sldId="309"/>
            <ac:picMk id="2050" creationId="{5235209B-E241-816A-DBEA-CF58DC46F7A9}"/>
          </ac:picMkLst>
        </pc:picChg>
        <pc:picChg chg="add del mod">
          <ac:chgData name="Paul Dietz" userId="7561716357da7124" providerId="LiveId" clId="{35E82738-B0CE-4A2E-8497-178FAFF72D4B}" dt="2024-10-03T22:19:41.061" v="2478" actId="478"/>
          <ac:picMkLst>
            <pc:docMk/>
            <pc:sldMk cId="557069029" sldId="309"/>
            <ac:picMk id="2052" creationId="{33A87632-C3AB-20C5-E9BF-5A5D11D34008}"/>
          </ac:picMkLst>
        </pc:picChg>
        <pc:picChg chg="add mod">
          <ac:chgData name="Paul Dietz" userId="7561716357da7124" providerId="LiveId" clId="{35E82738-B0CE-4A2E-8497-178FAFF72D4B}" dt="2024-10-03T22:23:56.207" v="2533" actId="1076"/>
          <ac:picMkLst>
            <pc:docMk/>
            <pc:sldMk cId="557069029" sldId="309"/>
            <ac:picMk id="2054" creationId="{C6AD3BC9-E7AF-8ADB-84A7-26D8F3338D22}"/>
          </ac:picMkLst>
        </pc:picChg>
        <pc:picChg chg="add mod">
          <ac:chgData name="Paul Dietz" userId="7561716357da7124" providerId="LiveId" clId="{35E82738-B0CE-4A2E-8497-178FAFF72D4B}" dt="2024-10-03T22:24:11.071" v="2537" actId="1076"/>
          <ac:picMkLst>
            <pc:docMk/>
            <pc:sldMk cId="557069029" sldId="309"/>
            <ac:picMk id="2056" creationId="{412A55A0-F0C0-B1DB-F3B1-C9F737FA23D3}"/>
          </ac:picMkLst>
        </pc:picChg>
      </pc:sldChg>
      <pc:sldChg chg="addSp delSp modSp add mod">
        <pc:chgData name="Paul Dietz" userId="7561716357da7124" providerId="LiveId" clId="{35E82738-B0CE-4A2E-8497-178FAFF72D4B}" dt="2024-10-03T22:51:24.585" v="2862" actId="20577"/>
        <pc:sldMkLst>
          <pc:docMk/>
          <pc:sldMk cId="1649029259" sldId="310"/>
        </pc:sldMkLst>
        <pc:spChg chg="mod">
          <ac:chgData name="Paul Dietz" userId="7561716357da7124" providerId="LiveId" clId="{35E82738-B0CE-4A2E-8497-178FAFF72D4B}" dt="2024-10-03T22:41:56.240" v="2818" actId="20577"/>
          <ac:spMkLst>
            <pc:docMk/>
            <pc:sldMk cId="1649029259" sldId="310"/>
            <ac:spMk id="2" creationId="{EEDAC4AF-B6FD-E5FA-F1CC-ADD2F3F30D68}"/>
          </ac:spMkLst>
        </pc:spChg>
        <pc:spChg chg="mod">
          <ac:chgData name="Paul Dietz" userId="7561716357da7124" providerId="LiveId" clId="{35E82738-B0CE-4A2E-8497-178FAFF72D4B}" dt="2024-10-03T22:50:26.391" v="2825" actId="1076"/>
          <ac:spMkLst>
            <pc:docMk/>
            <pc:sldMk cId="1649029259" sldId="310"/>
            <ac:spMk id="4" creationId="{F0FFDEB7-9633-44F6-3A5B-6F900AA31E06}"/>
          </ac:spMkLst>
        </pc:spChg>
        <pc:spChg chg="del">
          <ac:chgData name="Paul Dietz" userId="7561716357da7124" providerId="LiveId" clId="{35E82738-B0CE-4A2E-8497-178FAFF72D4B}" dt="2024-10-03T22:24:38.824" v="2540" actId="478"/>
          <ac:spMkLst>
            <pc:docMk/>
            <pc:sldMk cId="1649029259" sldId="310"/>
            <ac:spMk id="7" creationId="{D55EFA6E-9163-4C53-20FD-BC42B8BB56CD}"/>
          </ac:spMkLst>
        </pc:spChg>
        <pc:spChg chg="add mod">
          <ac:chgData name="Paul Dietz" userId="7561716357da7124" providerId="LiveId" clId="{35E82738-B0CE-4A2E-8497-178FAFF72D4B}" dt="2024-10-03T22:51:24.585" v="2862" actId="20577"/>
          <ac:spMkLst>
            <pc:docMk/>
            <pc:sldMk cId="1649029259" sldId="310"/>
            <ac:spMk id="8" creationId="{F13BE475-4AC3-D1A1-E386-7B62E8B06B8A}"/>
          </ac:spMkLst>
        </pc:spChg>
        <pc:picChg chg="add mod">
          <ac:chgData name="Paul Dietz" userId="7561716357da7124" providerId="LiveId" clId="{35E82738-B0CE-4A2E-8497-178FAFF72D4B}" dt="2024-10-03T22:50:48.694" v="2830" actId="1076"/>
          <ac:picMkLst>
            <pc:docMk/>
            <pc:sldMk cId="1649029259" sldId="310"/>
            <ac:picMk id="5" creationId="{7451A75A-2D72-9407-0A0D-14581A80DCCC}"/>
          </ac:picMkLst>
        </pc:picChg>
        <pc:picChg chg="del">
          <ac:chgData name="Paul Dietz" userId="7561716357da7124" providerId="LiveId" clId="{35E82738-B0CE-4A2E-8497-178FAFF72D4B}" dt="2024-10-03T22:24:35.530" v="2539" actId="478"/>
          <ac:picMkLst>
            <pc:docMk/>
            <pc:sldMk cId="1649029259" sldId="310"/>
            <ac:picMk id="6" creationId="{D4DA7AB8-6EB1-6D68-5C9E-D0EFC10807D0}"/>
          </ac:picMkLst>
        </pc:picChg>
        <pc:picChg chg="mod">
          <ac:chgData name="Paul Dietz" userId="7561716357da7124" providerId="LiveId" clId="{35E82738-B0CE-4A2E-8497-178FAFF72D4B}" dt="2024-10-03T22:50:30.823" v="2827" actId="14100"/>
          <ac:picMkLst>
            <pc:docMk/>
            <pc:sldMk cId="1649029259" sldId="310"/>
            <ac:picMk id="2050" creationId="{5235209B-E241-816A-DBEA-CF58DC46F7A9}"/>
          </ac:picMkLst>
        </pc:picChg>
        <pc:picChg chg="del mod">
          <ac:chgData name="Paul Dietz" userId="7561716357da7124" providerId="LiveId" clId="{35E82738-B0CE-4A2E-8497-178FAFF72D4B}" dt="2024-10-03T22:24:47.209" v="2543" actId="478"/>
          <ac:picMkLst>
            <pc:docMk/>
            <pc:sldMk cId="1649029259" sldId="310"/>
            <ac:picMk id="2052" creationId="{33A87632-C3AB-20C5-E9BF-5A5D11D34008}"/>
          </ac:picMkLst>
        </pc:picChg>
      </pc:sldChg>
      <pc:sldChg chg="addSp modSp new mod">
        <pc:chgData name="Paul Dietz" userId="7561716357da7124" providerId="LiveId" clId="{35E82738-B0CE-4A2E-8497-178FAFF72D4B}" dt="2024-10-03T23:50:05.981" v="3684" actId="20577"/>
        <pc:sldMkLst>
          <pc:docMk/>
          <pc:sldMk cId="3309772815" sldId="311"/>
        </pc:sldMkLst>
        <pc:spChg chg="mod ord">
          <ac:chgData name="Paul Dietz" userId="7561716357da7124" providerId="LiveId" clId="{35E82738-B0CE-4A2E-8497-178FAFF72D4B}" dt="2024-10-03T23:18:19.033" v="2897" actId="166"/>
          <ac:spMkLst>
            <pc:docMk/>
            <pc:sldMk cId="3309772815" sldId="311"/>
            <ac:spMk id="2" creationId="{8B465AFD-A42C-DE87-CB8E-FEEB9545D191}"/>
          </ac:spMkLst>
        </pc:spChg>
        <pc:spChg chg="mod">
          <ac:chgData name="Paul Dietz" userId="7561716357da7124" providerId="LiveId" clId="{35E82738-B0CE-4A2E-8497-178FAFF72D4B}" dt="2024-10-03T23:50:05.981" v="3684" actId="20577"/>
          <ac:spMkLst>
            <pc:docMk/>
            <pc:sldMk cId="3309772815" sldId="311"/>
            <ac:spMk id="3" creationId="{A555F598-844F-5D26-2108-707C9BD9EC7C}"/>
          </ac:spMkLst>
        </pc:spChg>
        <pc:picChg chg="add mod">
          <ac:chgData name="Paul Dietz" userId="7561716357da7124" providerId="LiveId" clId="{35E82738-B0CE-4A2E-8497-178FAFF72D4B}" dt="2024-10-03T23:18:36.902" v="2901" actId="1076"/>
          <ac:picMkLst>
            <pc:docMk/>
            <pc:sldMk cId="3309772815" sldId="311"/>
            <ac:picMk id="5" creationId="{50A73C68-BE31-A8DD-43C4-DE3E064DB705}"/>
          </ac:picMkLst>
        </pc:picChg>
        <pc:picChg chg="add mod">
          <ac:chgData name="Paul Dietz" userId="7561716357da7124" providerId="LiveId" clId="{35E82738-B0CE-4A2E-8497-178FAFF72D4B}" dt="2024-10-03T23:25:01.821" v="3175"/>
          <ac:picMkLst>
            <pc:docMk/>
            <pc:sldMk cId="3309772815" sldId="311"/>
            <ac:picMk id="7" creationId="{1F2DA5FA-94B4-E629-8430-140EB919E6A0}"/>
          </ac:picMkLst>
        </pc:picChg>
      </pc:sldChg>
      <pc:sldChg chg="addSp delSp modSp add mod">
        <pc:chgData name="Paul Dietz" userId="7561716357da7124" providerId="LiveId" clId="{35E82738-B0CE-4A2E-8497-178FAFF72D4B}" dt="2024-10-03T23:36:36.412" v="3452" actId="1582"/>
        <pc:sldMkLst>
          <pc:docMk/>
          <pc:sldMk cId="2896579274" sldId="312"/>
        </pc:sldMkLst>
        <pc:spChg chg="mod">
          <ac:chgData name="Paul Dietz" userId="7561716357da7124" providerId="LiveId" clId="{35E82738-B0CE-4A2E-8497-178FAFF72D4B}" dt="2024-10-03T23:25:19.301" v="3195" actId="20577"/>
          <ac:spMkLst>
            <pc:docMk/>
            <pc:sldMk cId="2896579274" sldId="312"/>
            <ac:spMk id="2" creationId="{8B465AFD-A42C-DE87-CB8E-FEEB9545D191}"/>
          </ac:spMkLst>
        </pc:spChg>
        <pc:spChg chg="mod">
          <ac:chgData name="Paul Dietz" userId="7561716357da7124" providerId="LiveId" clId="{35E82738-B0CE-4A2E-8497-178FAFF72D4B}" dt="2024-10-03T23:27:43.893" v="3441" actId="20577"/>
          <ac:spMkLst>
            <pc:docMk/>
            <pc:sldMk cId="2896579274" sldId="312"/>
            <ac:spMk id="3" creationId="{A555F598-844F-5D26-2108-707C9BD9EC7C}"/>
          </ac:spMkLst>
        </pc:spChg>
        <pc:spChg chg="add del">
          <ac:chgData name="Paul Dietz" userId="7561716357da7124" providerId="LiveId" clId="{35E82738-B0CE-4A2E-8497-178FAFF72D4B}" dt="2024-10-03T23:33:19.614" v="3443" actId="478"/>
          <ac:spMkLst>
            <pc:docMk/>
            <pc:sldMk cId="2896579274" sldId="312"/>
            <ac:spMk id="4" creationId="{091477B1-05ED-4490-FEB7-6E81A2851F42}"/>
          </ac:spMkLst>
        </pc:spChg>
        <pc:spChg chg="add del">
          <ac:chgData name="Paul Dietz" userId="7561716357da7124" providerId="LiveId" clId="{35E82738-B0CE-4A2E-8497-178FAFF72D4B}" dt="2024-10-03T23:34:15.325" v="3445" actId="478"/>
          <ac:spMkLst>
            <pc:docMk/>
            <pc:sldMk cId="2896579274" sldId="312"/>
            <ac:spMk id="6" creationId="{A754897B-D891-4479-B406-AA13999DDB4E}"/>
          </ac:spMkLst>
        </pc:spChg>
        <pc:spChg chg="add mod">
          <ac:chgData name="Paul Dietz" userId="7561716357da7124" providerId="LiveId" clId="{35E82738-B0CE-4A2E-8497-178FAFF72D4B}" dt="2024-10-03T23:36:36.412" v="3452" actId="1582"/>
          <ac:spMkLst>
            <pc:docMk/>
            <pc:sldMk cId="2896579274" sldId="312"/>
            <ac:spMk id="7" creationId="{36D9D920-FCA3-5EB1-2AB4-E0BE7A115E98}"/>
          </ac:spMkLst>
        </pc:spChg>
      </pc:sldChg>
      <pc:sldChg chg="addSp delSp modSp add mod">
        <pc:chgData name="Paul Dietz" userId="7561716357da7124" providerId="LiveId" clId="{35E82738-B0CE-4A2E-8497-178FAFF72D4B}" dt="2024-10-03T23:47:03.980" v="3667" actId="20577"/>
        <pc:sldMkLst>
          <pc:docMk/>
          <pc:sldMk cId="1591348084" sldId="313"/>
        </pc:sldMkLst>
        <pc:spChg chg="mod">
          <ac:chgData name="Paul Dietz" userId="7561716357da7124" providerId="LiveId" clId="{35E82738-B0CE-4A2E-8497-178FAFF72D4B}" dt="2024-10-03T23:45:52.244" v="3512" actId="20577"/>
          <ac:spMkLst>
            <pc:docMk/>
            <pc:sldMk cId="1591348084" sldId="313"/>
            <ac:spMk id="2" creationId="{8B465AFD-A42C-DE87-CB8E-FEEB9545D191}"/>
          </ac:spMkLst>
        </pc:spChg>
        <pc:spChg chg="mod">
          <ac:chgData name="Paul Dietz" userId="7561716357da7124" providerId="LiveId" clId="{35E82738-B0CE-4A2E-8497-178FAFF72D4B}" dt="2024-10-03T23:47:03.980" v="3667" actId="20577"/>
          <ac:spMkLst>
            <pc:docMk/>
            <pc:sldMk cId="1591348084" sldId="313"/>
            <ac:spMk id="3" creationId="{A555F598-844F-5D26-2108-707C9BD9EC7C}"/>
          </ac:spMkLst>
        </pc:spChg>
        <pc:spChg chg="del">
          <ac:chgData name="Paul Dietz" userId="7561716357da7124" providerId="LiveId" clId="{35E82738-B0CE-4A2E-8497-178FAFF72D4B}" dt="2024-10-03T23:44:44.529" v="3455" actId="478"/>
          <ac:spMkLst>
            <pc:docMk/>
            <pc:sldMk cId="1591348084" sldId="313"/>
            <ac:spMk id="7" creationId="{36D9D920-FCA3-5EB1-2AB4-E0BE7A115E98}"/>
          </ac:spMkLst>
        </pc:spChg>
        <pc:picChg chg="del">
          <ac:chgData name="Paul Dietz" userId="7561716357da7124" providerId="LiveId" clId="{35E82738-B0CE-4A2E-8497-178FAFF72D4B}" dt="2024-10-03T23:44:43.411" v="3454" actId="478"/>
          <ac:picMkLst>
            <pc:docMk/>
            <pc:sldMk cId="1591348084" sldId="313"/>
            <ac:picMk id="5" creationId="{50A73C68-BE31-A8DD-43C4-DE3E064DB705}"/>
          </ac:picMkLst>
        </pc:picChg>
        <pc:picChg chg="add mod ord">
          <ac:chgData name="Paul Dietz" userId="7561716357da7124" providerId="LiveId" clId="{35E82738-B0CE-4A2E-8497-178FAFF72D4B}" dt="2024-10-03T23:45:13.999" v="3465" actId="167"/>
          <ac:picMkLst>
            <pc:docMk/>
            <pc:sldMk cId="1591348084" sldId="313"/>
            <ac:picMk id="6" creationId="{9BF1AF6A-732F-274F-83EF-BE0A701BC647}"/>
          </ac:picMkLst>
        </pc:picChg>
      </pc:sldChg>
      <pc:sldChg chg="add del">
        <pc:chgData name="Paul Dietz" userId="7561716357da7124" providerId="LiveId" clId="{35E82738-B0CE-4A2E-8497-178FAFF72D4B}" dt="2024-10-03T23:44:49.904" v="3457"/>
        <pc:sldMkLst>
          <pc:docMk/>
          <pc:sldMk cId="1632092957" sldId="314"/>
        </pc:sldMkLst>
      </pc:sldChg>
      <pc:sldChg chg="addSp modSp new mod">
        <pc:chgData name="Paul Dietz" userId="7561716357da7124" providerId="LiveId" clId="{35E82738-B0CE-4A2E-8497-178FAFF72D4B}" dt="2024-10-04T00:45:37.036" v="4130" actId="20577"/>
        <pc:sldMkLst>
          <pc:docMk/>
          <pc:sldMk cId="2098262463" sldId="314"/>
        </pc:sldMkLst>
        <pc:spChg chg="mod">
          <ac:chgData name="Paul Dietz" userId="7561716357da7124" providerId="LiveId" clId="{35E82738-B0CE-4A2E-8497-178FAFF72D4B}" dt="2024-10-04T00:19:12.046" v="3710" actId="20577"/>
          <ac:spMkLst>
            <pc:docMk/>
            <pc:sldMk cId="2098262463" sldId="314"/>
            <ac:spMk id="2" creationId="{A4BDDF81-701A-A62F-0578-3A35A1864BE5}"/>
          </ac:spMkLst>
        </pc:spChg>
        <pc:spChg chg="mod">
          <ac:chgData name="Paul Dietz" userId="7561716357da7124" providerId="LiveId" clId="{35E82738-B0CE-4A2E-8497-178FAFF72D4B}" dt="2024-10-04T00:45:37.036" v="4130" actId="20577"/>
          <ac:spMkLst>
            <pc:docMk/>
            <pc:sldMk cId="2098262463" sldId="314"/>
            <ac:spMk id="3" creationId="{0EA92CA3-B90F-CEA0-987D-A5E43E956750}"/>
          </ac:spMkLst>
        </pc:spChg>
        <pc:picChg chg="add mod">
          <ac:chgData name="Paul Dietz" userId="7561716357da7124" providerId="LiveId" clId="{35E82738-B0CE-4A2E-8497-178FAFF72D4B}" dt="2024-10-04T00:43:05.056" v="4009" actId="1076"/>
          <ac:picMkLst>
            <pc:docMk/>
            <pc:sldMk cId="2098262463" sldId="314"/>
            <ac:picMk id="5" creationId="{98EAD406-5493-17A7-1704-7973C06B3700}"/>
          </ac:picMkLst>
        </pc:picChg>
      </pc:sldChg>
      <pc:sldChg chg="addSp delSp modSp add mod">
        <pc:chgData name="Paul Dietz" userId="7561716357da7124" providerId="LiveId" clId="{35E82738-B0CE-4A2E-8497-178FAFF72D4B}" dt="2024-10-04T00:58:31.315" v="4342" actId="1076"/>
        <pc:sldMkLst>
          <pc:docMk/>
          <pc:sldMk cId="767045714" sldId="315"/>
        </pc:sldMkLst>
        <pc:spChg chg="mod">
          <ac:chgData name="Paul Dietz" userId="7561716357da7124" providerId="LiveId" clId="{35E82738-B0CE-4A2E-8497-178FAFF72D4B}" dt="2024-10-04T00:46:18.885" v="4143" actId="20577"/>
          <ac:spMkLst>
            <pc:docMk/>
            <pc:sldMk cId="767045714" sldId="315"/>
            <ac:spMk id="2" creationId="{A4BDDF81-701A-A62F-0578-3A35A1864BE5}"/>
          </ac:spMkLst>
        </pc:spChg>
        <pc:spChg chg="mod">
          <ac:chgData name="Paul Dietz" userId="7561716357da7124" providerId="LiveId" clId="{35E82738-B0CE-4A2E-8497-178FAFF72D4B}" dt="2024-10-04T00:58:22.362" v="4338" actId="14100"/>
          <ac:spMkLst>
            <pc:docMk/>
            <pc:sldMk cId="767045714" sldId="315"/>
            <ac:spMk id="3" creationId="{0EA92CA3-B90F-CEA0-987D-A5E43E956750}"/>
          </ac:spMkLst>
        </pc:spChg>
        <pc:picChg chg="del">
          <ac:chgData name="Paul Dietz" userId="7561716357da7124" providerId="LiveId" clId="{35E82738-B0CE-4A2E-8497-178FAFF72D4B}" dt="2024-10-04T00:56:04.839" v="4200" actId="478"/>
          <ac:picMkLst>
            <pc:docMk/>
            <pc:sldMk cId="767045714" sldId="315"/>
            <ac:picMk id="5" creationId="{98EAD406-5493-17A7-1704-7973C06B3700}"/>
          </ac:picMkLst>
        </pc:picChg>
        <pc:picChg chg="add mod">
          <ac:chgData name="Paul Dietz" userId="7561716357da7124" providerId="LiveId" clId="{35E82738-B0CE-4A2E-8497-178FAFF72D4B}" dt="2024-10-04T00:58:31.315" v="4342" actId="1076"/>
          <ac:picMkLst>
            <pc:docMk/>
            <pc:sldMk cId="767045714" sldId="315"/>
            <ac:picMk id="6" creationId="{964A817C-FE26-A25F-DD26-F16BF635E23A}"/>
          </ac:picMkLst>
        </pc:picChg>
      </pc:sldChg>
      <pc:sldChg chg="addSp delSp modSp new mod">
        <pc:chgData name="Paul Dietz" userId="7561716357da7124" providerId="LiveId" clId="{35E82738-B0CE-4A2E-8497-178FAFF72D4B}" dt="2024-10-04T01:16:26.041" v="5026" actId="20577"/>
        <pc:sldMkLst>
          <pc:docMk/>
          <pc:sldMk cId="539152010" sldId="316"/>
        </pc:sldMkLst>
        <pc:spChg chg="mod">
          <ac:chgData name="Paul Dietz" userId="7561716357da7124" providerId="LiveId" clId="{35E82738-B0CE-4A2E-8497-178FAFF72D4B}" dt="2024-10-04T00:59:05.563" v="4381" actId="20577"/>
          <ac:spMkLst>
            <pc:docMk/>
            <pc:sldMk cId="539152010" sldId="316"/>
            <ac:spMk id="2" creationId="{8C528516-9135-EFD1-A638-988B552CC0E8}"/>
          </ac:spMkLst>
        </pc:spChg>
        <pc:spChg chg="mod">
          <ac:chgData name="Paul Dietz" userId="7561716357da7124" providerId="LiveId" clId="{35E82738-B0CE-4A2E-8497-178FAFF72D4B}" dt="2024-10-04T01:16:26.041" v="5026" actId="20577"/>
          <ac:spMkLst>
            <pc:docMk/>
            <pc:sldMk cId="539152010" sldId="316"/>
            <ac:spMk id="3" creationId="{62239BFA-B9C6-0FD9-FA9C-47BC88E1B19D}"/>
          </ac:spMkLst>
        </pc:spChg>
        <pc:spChg chg="add del mod">
          <ac:chgData name="Paul Dietz" userId="7561716357da7124" providerId="LiveId" clId="{35E82738-B0CE-4A2E-8497-178FAFF72D4B}" dt="2024-10-04T01:05:16.881" v="4600" actId="478"/>
          <ac:spMkLst>
            <pc:docMk/>
            <pc:sldMk cId="539152010" sldId="316"/>
            <ac:spMk id="5" creationId="{B1B77C46-1807-863F-C0A2-C4050D7860D8}"/>
          </ac:spMkLst>
        </pc:spChg>
        <pc:spChg chg="add mod">
          <ac:chgData name="Paul Dietz" userId="7561716357da7124" providerId="LiveId" clId="{35E82738-B0CE-4A2E-8497-178FAFF72D4B}" dt="2024-10-04T01:08:47.916" v="4801" actId="1076"/>
          <ac:spMkLst>
            <pc:docMk/>
            <pc:sldMk cId="539152010" sldId="316"/>
            <ac:spMk id="6" creationId="{19A19530-8389-1272-E7AA-D60825A97FDB}"/>
          </ac:spMkLst>
        </pc:spChg>
        <pc:picChg chg="add mod">
          <ac:chgData name="Paul Dietz" userId="7561716357da7124" providerId="LiveId" clId="{35E82738-B0CE-4A2E-8497-178FAFF72D4B}" dt="2024-10-04T01:06:40.145" v="4620" actId="1076"/>
          <ac:picMkLst>
            <pc:docMk/>
            <pc:sldMk cId="539152010" sldId="316"/>
            <ac:picMk id="4098" creationId="{12A3E91C-82DD-4B5B-B515-D3FAD3C84F2B}"/>
          </ac:picMkLst>
        </pc:picChg>
      </pc:sldChg>
      <pc:sldChg chg="addSp modSp new mod">
        <pc:chgData name="Paul Dietz" userId="7561716357da7124" providerId="LiveId" clId="{35E82738-B0CE-4A2E-8497-178FAFF72D4B}" dt="2024-10-04T19:58:49.518" v="5250" actId="20577"/>
        <pc:sldMkLst>
          <pc:docMk/>
          <pc:sldMk cId="3734846126" sldId="317"/>
        </pc:sldMkLst>
        <pc:spChg chg="mod">
          <ac:chgData name="Paul Dietz" userId="7561716357da7124" providerId="LiveId" clId="{35E82738-B0CE-4A2E-8497-178FAFF72D4B}" dt="2024-10-04T01:10:13.405" v="4900" actId="20577"/>
          <ac:spMkLst>
            <pc:docMk/>
            <pc:sldMk cId="3734846126" sldId="317"/>
            <ac:spMk id="2" creationId="{99420719-A7B1-4796-AB97-4A1609A6ACF6}"/>
          </ac:spMkLst>
        </pc:spChg>
        <pc:spChg chg="mod">
          <ac:chgData name="Paul Dietz" userId="7561716357da7124" providerId="LiveId" clId="{35E82738-B0CE-4A2E-8497-178FAFF72D4B}" dt="2024-10-04T19:58:49.518" v="5250" actId="20577"/>
          <ac:spMkLst>
            <pc:docMk/>
            <pc:sldMk cId="3734846126" sldId="317"/>
            <ac:spMk id="3" creationId="{DE59BF8D-F3D7-83AD-AC7B-041EB77DBE4B}"/>
          </ac:spMkLst>
        </pc:spChg>
        <pc:picChg chg="add mod">
          <ac:chgData name="Paul Dietz" userId="7561716357da7124" providerId="LiveId" clId="{35E82738-B0CE-4A2E-8497-178FAFF72D4B}" dt="2024-10-04T19:56:30.298" v="5030" actId="1076"/>
          <ac:picMkLst>
            <pc:docMk/>
            <pc:sldMk cId="3734846126" sldId="317"/>
            <ac:picMk id="5" creationId="{A6E16BF7-0499-3262-45C8-31E9A2E536E7}"/>
          </ac:picMkLst>
        </pc:picChg>
      </pc:sldChg>
      <pc:sldChg chg="addSp delSp modSp add mod">
        <pc:chgData name="Paul Dietz" userId="7561716357da7124" providerId="LiveId" clId="{35E82738-B0CE-4A2E-8497-178FAFF72D4B}" dt="2024-10-04T20:03:08.257" v="5415" actId="1076"/>
        <pc:sldMkLst>
          <pc:docMk/>
          <pc:sldMk cId="4230409270" sldId="318"/>
        </pc:sldMkLst>
        <pc:spChg chg="mod">
          <ac:chgData name="Paul Dietz" userId="7561716357da7124" providerId="LiveId" clId="{35E82738-B0CE-4A2E-8497-178FAFF72D4B}" dt="2024-10-04T19:59:30.832" v="5283" actId="20577"/>
          <ac:spMkLst>
            <pc:docMk/>
            <pc:sldMk cId="4230409270" sldId="318"/>
            <ac:spMk id="2" creationId="{99420719-A7B1-4796-AB97-4A1609A6ACF6}"/>
          </ac:spMkLst>
        </pc:spChg>
        <pc:spChg chg="mod">
          <ac:chgData name="Paul Dietz" userId="7561716357da7124" providerId="LiveId" clId="{35E82738-B0CE-4A2E-8497-178FAFF72D4B}" dt="2024-10-04T20:00:27.394" v="5410" actId="20577"/>
          <ac:spMkLst>
            <pc:docMk/>
            <pc:sldMk cId="4230409270" sldId="318"/>
            <ac:spMk id="3" creationId="{DE59BF8D-F3D7-83AD-AC7B-041EB77DBE4B}"/>
          </ac:spMkLst>
        </pc:spChg>
        <pc:picChg chg="del">
          <ac:chgData name="Paul Dietz" userId="7561716357da7124" providerId="LiveId" clId="{35E82738-B0CE-4A2E-8497-178FAFF72D4B}" dt="2024-10-04T20:03:04.011" v="5411" actId="478"/>
          <ac:picMkLst>
            <pc:docMk/>
            <pc:sldMk cId="4230409270" sldId="318"/>
            <ac:picMk id="5" creationId="{A6E16BF7-0499-3262-45C8-31E9A2E536E7}"/>
          </ac:picMkLst>
        </pc:picChg>
        <pc:picChg chg="add mod">
          <ac:chgData name="Paul Dietz" userId="7561716357da7124" providerId="LiveId" clId="{35E82738-B0CE-4A2E-8497-178FAFF72D4B}" dt="2024-10-04T20:03:08.257" v="5415" actId="1076"/>
          <ac:picMkLst>
            <pc:docMk/>
            <pc:sldMk cId="4230409270" sldId="318"/>
            <ac:picMk id="6" creationId="{1FDC4F07-681A-386A-01C3-AE6BBA50E714}"/>
          </ac:picMkLst>
        </pc:picChg>
      </pc:sldChg>
      <pc:sldChg chg="addSp delSp modSp add mod">
        <pc:chgData name="Paul Dietz" userId="7561716357da7124" providerId="LiveId" clId="{35E82738-B0CE-4A2E-8497-178FAFF72D4B}" dt="2024-10-04T20:11:14.381" v="5458" actId="1076"/>
        <pc:sldMkLst>
          <pc:docMk/>
          <pc:sldMk cId="3299204356" sldId="319"/>
        </pc:sldMkLst>
        <pc:spChg chg="mod">
          <ac:chgData name="Paul Dietz" userId="7561716357da7124" providerId="LiveId" clId="{35E82738-B0CE-4A2E-8497-178FAFF72D4B}" dt="2024-10-04T20:03:44.195" v="5437" actId="20577"/>
          <ac:spMkLst>
            <pc:docMk/>
            <pc:sldMk cId="3299204356" sldId="319"/>
            <ac:spMk id="2" creationId="{99420719-A7B1-4796-AB97-4A1609A6ACF6}"/>
          </ac:spMkLst>
        </pc:spChg>
        <pc:picChg chg="add del mod">
          <ac:chgData name="Paul Dietz" userId="7561716357da7124" providerId="LiveId" clId="{35E82738-B0CE-4A2E-8497-178FAFF72D4B}" dt="2024-10-04T20:10:08.244" v="5448" actId="478"/>
          <ac:picMkLst>
            <pc:docMk/>
            <pc:sldMk cId="3299204356" sldId="319"/>
            <ac:picMk id="5" creationId="{A75C43A0-7782-D141-2FCB-782B7AAF8E4B}"/>
          </ac:picMkLst>
        </pc:picChg>
        <pc:picChg chg="del">
          <ac:chgData name="Paul Dietz" userId="7561716357da7124" providerId="LiveId" clId="{35E82738-B0CE-4A2E-8497-178FAFF72D4B}" dt="2024-10-04T20:09:29.720" v="5438" actId="478"/>
          <ac:picMkLst>
            <pc:docMk/>
            <pc:sldMk cId="3299204356" sldId="319"/>
            <ac:picMk id="6" creationId="{1FDC4F07-681A-386A-01C3-AE6BBA50E714}"/>
          </ac:picMkLst>
        </pc:picChg>
        <pc:picChg chg="add mod">
          <ac:chgData name="Paul Dietz" userId="7561716357da7124" providerId="LiveId" clId="{35E82738-B0CE-4A2E-8497-178FAFF72D4B}" dt="2024-10-04T20:11:14.381" v="5458" actId="1076"/>
          <ac:picMkLst>
            <pc:docMk/>
            <pc:sldMk cId="3299204356" sldId="319"/>
            <ac:picMk id="8" creationId="{46834E1C-EAD0-AF27-9AA0-CE027EF7BFC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61716357da7124/Documents/LEDvsP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/>
              <a:t>Number of Pins vs. Number of LEDs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 per Pin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A-4A8C-B548-AAF754B54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Bidirectional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7A-4A8C-B548-AAF754B547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Row-Col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12</c:v>
                </c:pt>
                <c:pt idx="6">
                  <c:v>16</c:v>
                </c:pt>
                <c:pt idx="7">
                  <c:v>20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7A-4A8C-B548-AAF754B547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 Row-Col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18</c:v>
                </c:pt>
                <c:pt idx="5">
                  <c:v>24</c:v>
                </c:pt>
                <c:pt idx="6">
                  <c:v>32</c:v>
                </c:pt>
                <c:pt idx="7">
                  <c:v>40</c:v>
                </c:pt>
                <c:pt idx="8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7A-4A8C-B548-AAF754B547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Charlieplex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2</c:v>
                </c:pt>
                <c:pt idx="1">
                  <c:v>6</c:v>
                </c:pt>
                <c:pt idx="2">
                  <c:v>12</c:v>
                </c:pt>
                <c:pt idx="3">
                  <c:v>20</c:v>
                </c:pt>
                <c:pt idx="4">
                  <c:v>30</c:v>
                </c:pt>
                <c:pt idx="5">
                  <c:v>42</c:v>
                </c:pt>
                <c:pt idx="6">
                  <c:v>56</c:v>
                </c:pt>
                <c:pt idx="7">
                  <c:v>72</c:v>
                </c:pt>
                <c:pt idx="8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7A-4A8C-B548-AAF754B54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756896"/>
        <c:axId val="368754976"/>
      </c:barChart>
      <c:catAx>
        <c:axId val="3687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/>
                  <a:t># of Pins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54976"/>
        <c:crosses val="autoZero"/>
        <c:auto val="1"/>
        <c:lblAlgn val="ctr"/>
        <c:lblOffset val="100"/>
        <c:noMultiLvlLbl val="0"/>
      </c:catAx>
      <c:valAx>
        <c:axId val="36875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/>
                  <a:t># of LEDs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5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BABB-5DA4-4536-9981-33876357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D6A2-92C9-44BE-9D24-23538A29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16E2-75B7-47A3-95FD-923262DF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429B-23F6-4757-8C71-F4FA507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712B-8732-42DF-8891-804DE08B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A7DC-A5F5-40BD-89DF-7F37EF1A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8649-1350-4AEB-A7D5-4238333A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EE5A-DCC1-4C30-83C2-5AB17A1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24E5-3CDE-4A15-9B39-C9FEF45A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0F49-886B-4C21-99E0-C88E285E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26C6-03A2-4F8C-882A-6BDDFCFC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09770-2B40-4854-A347-EC3C90764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F576-4353-438F-96A3-AFFFEF11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5EBB-923D-4825-83F0-8D70424E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DC7A-525B-4750-85C4-B1BF12C2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7468-5520-45C0-A66A-C72BE5B2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992-2279-443B-97A6-42F13B1E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52B5-E01A-4ECC-9D7B-CC19D52A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2649-5925-48B6-AAD8-176F4021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5E8B-A489-4F06-8F23-9BA9CDF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BD52-1898-4437-B101-A024D426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D97C-B0DE-4960-A840-A186E02A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EDBA-E7FB-4D94-9500-862BFF90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9FAD-523A-4207-B2FC-389E285B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4795-4A0D-4D41-B32A-0A3D4AB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55C-08F3-4C3F-B396-3EDA5946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18B8-018B-43CC-8378-D8D902B1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07D4-6F8E-4731-BC71-958A946D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A43E-5AF4-46AD-A3F9-2EDD72D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9ADE-4177-48E5-B40A-5CC2AE1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8061-34F9-47F6-9045-B8D2AFC0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436-DAFD-4BCF-B22D-44BB334C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EF83-9397-473E-B5CC-9EF15769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489CA-DFA6-417C-9ED9-99E949CCE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90B40-2745-402C-B68F-17B08A32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5403-001F-4D8B-B74D-F88AD659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85316-3B24-4FC3-A8E0-4A6CA5F0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EE2AE-01A1-45AF-A28A-6D0F0A2F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9EC7F-66DC-4601-B28A-BBFC6A9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6705-8861-435D-97C9-97152D1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AB68-02FF-411F-83EF-6D6CB5E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58822-4736-41F4-9DC8-33A18E2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CF72D-F88B-400A-ADA7-98B51B49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466C9-36E5-4E6B-A998-CC3FBDB3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749B8-B363-417B-A72F-7A34F24F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7D38-8751-4250-B37C-CB5E037D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8A4A-AF75-429A-9584-296CB116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3431-3183-4A55-AF25-8AB241D2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3D4D-07BA-4B5A-B510-942EBA1C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2D1CC-3B76-49A0-BE01-5ABE6BD3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4D59-0B73-4405-8F13-C59F75E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ED1F-B83B-4970-943A-F364BFB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50E9-BEF6-4C7C-8DE7-80B58F6E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EEA69-7682-4E00-90ED-EFB5617E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BA8A-598F-4D51-98F5-0DD7C1A5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E5D4-CF5B-467B-89DA-F45E4447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3536A-9EB3-42F6-A101-AE8934D9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9B69-A8F3-495C-8F34-AA8B593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3B6DF-FF19-4BD5-B0C0-6EEE290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3882-3200-4EC6-9C90-42D90F96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9101-C79F-44C0-869E-7716BF2EE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58C7-3419-47EA-BA48-6C5F64AE66F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F434-72AD-4329-A1C0-06AEA78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242-F341-40A8-9AC7-65055A1B2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hdietz/TooManyLED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2" descr="Close-up of a printed circuit board">
            <a:extLst>
              <a:ext uri="{FF2B5EF4-FFF2-40B4-BE49-F238E27FC236}">
                <a16:creationId xmlns:a16="http://schemas.microsoft.com/office/drawing/2014/main" id="{BDDF0D6F-3AE8-A75B-6E0E-366CD6F12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D0F4-EAD8-4706-BA21-E837AD5C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>
                <a:solidFill>
                  <a:schemeClr val="bg1"/>
                </a:solidFill>
              </a:rPr>
              <a:t>Tiny Circuit Hacks:</a:t>
            </a:r>
            <a:br>
              <a:rPr lang="en-US" sz="5200" b="1" dirty="0">
                <a:solidFill>
                  <a:schemeClr val="bg1"/>
                </a:solidFill>
              </a:rPr>
            </a:br>
            <a:r>
              <a:rPr lang="en-US" sz="5200" b="1" dirty="0">
                <a:solidFill>
                  <a:schemeClr val="bg1"/>
                </a:solidFill>
              </a:rPr>
              <a:t>Too Many LEDs!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25A4-39FD-47A0-9EBB-60EAFB611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 fontScale="62500" lnSpcReduction="20000"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Paul H. Dietz, PhD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Distinguished Engineer in Residence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Department of Computer Science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University of Toronto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1266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F8C1-7BF5-7C38-5185-4F4CA1D8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C79-3C4C-24DE-BCB2-211FBD00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8322" cy="4351338"/>
          </a:xfrm>
        </p:spPr>
        <p:txBody>
          <a:bodyPr/>
          <a:lstStyle/>
          <a:p>
            <a:r>
              <a:rPr lang="en-US" dirty="0"/>
              <a:t>“Seven” segment displays can be common anode or common cathode</a:t>
            </a:r>
          </a:p>
          <a:p>
            <a:r>
              <a:rPr lang="en-US" dirty="0"/>
              <a:t>Digit drive needs to handle more current, so an external transistor is often utilized</a:t>
            </a:r>
          </a:p>
        </p:txBody>
      </p:sp>
      <p:pic>
        <p:nvPicPr>
          <p:cNvPr id="4098" name="Picture 2" descr="Two digit multiplexed display circuit">
            <a:extLst>
              <a:ext uri="{FF2B5EF4-FFF2-40B4-BE49-F238E27FC236}">
                <a16:creationId xmlns:a16="http://schemas.microsoft.com/office/drawing/2014/main" id="{156AADDA-8ECA-A3ED-E9AB-6A10AFEF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95" y="1429596"/>
            <a:ext cx="6637106" cy="497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20D23-4788-01B6-C70A-23F2CE4F89F0}"/>
              </a:ext>
            </a:extLst>
          </p:cNvPr>
          <p:cNvSpPr txBox="1"/>
          <p:nvPr/>
        </p:nvSpPr>
        <p:spPr>
          <a:xfrm>
            <a:off x="5452057" y="6396506"/>
            <a:ext cx="677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Source: https://www.jameco.com/Jameco/workshop/TechTip/working-with-seven-segment-displays.html</a:t>
            </a:r>
          </a:p>
        </p:txBody>
      </p:sp>
    </p:spTree>
    <p:extLst>
      <p:ext uri="{BB962C8B-B14F-4D97-AF65-F5344CB8AC3E}">
        <p14:creationId xmlns:p14="http://schemas.microsoft.com/office/powerpoint/2010/main" val="12820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Row-Column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16876" cy="392264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X+Y </a:t>
            </a:r>
            <a:r>
              <a:rPr lang="en-US" dirty="0"/>
              <a:t>Pins, </a:t>
            </a:r>
            <a:r>
              <a:rPr lang="en-US" i="1" dirty="0"/>
              <a:t>2*X*Y</a:t>
            </a:r>
            <a:r>
              <a:rPr lang="en-US" dirty="0"/>
              <a:t> LEDs</a:t>
            </a:r>
          </a:p>
          <a:p>
            <a:r>
              <a:rPr lang="en-US" dirty="0"/>
              <a:t>Basically, a matrix form of the bidirectional drive</a:t>
            </a:r>
          </a:p>
          <a:p>
            <a:r>
              <a:rPr lang="en-US" dirty="0"/>
              <a:t>Can’t address a row at a time – single LED </a:t>
            </a:r>
            <a:r>
              <a:rPr lang="en-US" dirty="0" err="1"/>
              <a:t>mutliplexing</a:t>
            </a:r>
            <a:endParaRPr lang="en-US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B7F98DD-EDAE-4C2B-9F9A-88E42118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62" y="1635616"/>
            <a:ext cx="7676608" cy="45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Between EVERY Pair:</a:t>
            </a:r>
            <a:br>
              <a:rPr lang="en-US" dirty="0"/>
            </a:br>
            <a:r>
              <a:rPr lang="en-US" dirty="0"/>
              <a:t>Charlieplexing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8879" cy="4163695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 Pins,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i="1" dirty="0"/>
              <a:t> - n </a:t>
            </a:r>
            <a:r>
              <a:rPr lang="en-US" dirty="0"/>
              <a:t>pairs of Pins</a:t>
            </a:r>
          </a:p>
          <a:p>
            <a:r>
              <a:rPr lang="en-US" dirty="0"/>
              <a:t>To drive, turn one pin high, one low, other Input</a:t>
            </a:r>
          </a:p>
          <a:p>
            <a:r>
              <a:rPr lang="en-US" dirty="0"/>
              <a:t>Note path is through 2R</a:t>
            </a:r>
          </a:p>
        </p:txBody>
      </p:sp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03896DAC-28A4-721C-C15F-76A899E9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25" y="1082040"/>
            <a:ext cx="2861959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Loop?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09574" cy="3922645"/>
          </a:xfrm>
        </p:spPr>
        <p:txBody>
          <a:bodyPr>
            <a:normAutofit/>
          </a:bodyPr>
          <a:lstStyle/>
          <a:p>
            <a:r>
              <a:rPr lang="en-US" dirty="0"/>
              <a:t>There is a parasitic path through other LEDs, but with two LEDs in series</a:t>
            </a:r>
          </a:p>
          <a:p>
            <a:pPr lvl="1"/>
            <a:r>
              <a:rPr lang="en-US" dirty="0"/>
              <a:t>It will not turn on unless the forward voltage of drop of those two LEDs is less than the forward voltage drop of the desired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5B1F8-D746-68E8-A4E9-33D9B0460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5" y="0"/>
            <a:ext cx="3769409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C4ACBE-044F-BE28-9C15-1DF9786D203D}"/>
              </a:ext>
            </a:extLst>
          </p:cNvPr>
          <p:cNvSpPr/>
          <p:nvPr/>
        </p:nvSpPr>
        <p:spPr>
          <a:xfrm>
            <a:off x="7070501" y="426507"/>
            <a:ext cx="2692917" cy="2212037"/>
          </a:xfrm>
          <a:custGeom>
            <a:avLst/>
            <a:gdLst>
              <a:gd name="connsiteX0" fmla="*/ 0 w 2692917"/>
              <a:gd name="connsiteY0" fmla="*/ 71476 h 2212037"/>
              <a:gd name="connsiteX1" fmla="*/ 2481330 w 2692917"/>
              <a:gd name="connsiteY1" fmla="*/ 32839 h 2212037"/>
              <a:gd name="connsiteX2" fmla="*/ 1863144 w 2692917"/>
              <a:gd name="connsiteY2" fmla="*/ 487893 h 2212037"/>
              <a:gd name="connsiteX3" fmla="*/ 1871730 w 2692917"/>
              <a:gd name="connsiteY3" fmla="*/ 1775780 h 2212037"/>
              <a:gd name="connsiteX4" fmla="*/ 2515674 w 2692917"/>
              <a:gd name="connsiteY4" fmla="*/ 1792952 h 2212037"/>
              <a:gd name="connsiteX5" fmla="*/ 2472744 w 2692917"/>
              <a:gd name="connsiteY5" fmla="*/ 2187904 h 2212037"/>
              <a:gd name="connsiteX6" fmla="*/ 68688 w 2692917"/>
              <a:gd name="connsiteY6" fmla="*/ 2170732 h 221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917" h="2212037">
                <a:moveTo>
                  <a:pt x="0" y="71476"/>
                </a:moveTo>
                <a:cubicBezTo>
                  <a:pt x="1085403" y="17456"/>
                  <a:pt x="2170806" y="-36564"/>
                  <a:pt x="2481330" y="32839"/>
                </a:cubicBezTo>
                <a:cubicBezTo>
                  <a:pt x="2791854" y="102242"/>
                  <a:pt x="1964744" y="197403"/>
                  <a:pt x="1863144" y="487893"/>
                </a:cubicBezTo>
                <a:cubicBezTo>
                  <a:pt x="1761544" y="778383"/>
                  <a:pt x="1762975" y="1558270"/>
                  <a:pt x="1871730" y="1775780"/>
                </a:cubicBezTo>
                <a:cubicBezTo>
                  <a:pt x="1980485" y="1993290"/>
                  <a:pt x="2415505" y="1724265"/>
                  <a:pt x="2515674" y="1792952"/>
                </a:cubicBezTo>
                <a:cubicBezTo>
                  <a:pt x="2615843" y="1861639"/>
                  <a:pt x="2880575" y="2124941"/>
                  <a:pt x="2472744" y="2187904"/>
                </a:cubicBezTo>
                <a:cubicBezTo>
                  <a:pt x="2064913" y="2250867"/>
                  <a:pt x="68688" y="2170732"/>
                  <a:pt x="68688" y="2170732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03D8E9-C7B8-3B98-111E-AAB19DF97C2A}"/>
              </a:ext>
            </a:extLst>
          </p:cNvPr>
          <p:cNvSpPr/>
          <p:nvPr/>
        </p:nvSpPr>
        <p:spPr>
          <a:xfrm>
            <a:off x="7001814" y="459346"/>
            <a:ext cx="3932349" cy="6362322"/>
          </a:xfrm>
          <a:custGeom>
            <a:avLst/>
            <a:gdLst>
              <a:gd name="connsiteX0" fmla="*/ 0 w 3932349"/>
              <a:gd name="connsiteY0" fmla="*/ 0 h 6362322"/>
              <a:gd name="connsiteX1" fmla="*/ 437882 w 3932349"/>
              <a:gd name="connsiteY1" fmla="*/ 8586 h 6362322"/>
              <a:gd name="connsiteX2" fmla="*/ 1167685 w 3932349"/>
              <a:gd name="connsiteY2" fmla="*/ 17172 h 6362322"/>
              <a:gd name="connsiteX3" fmla="*/ 1382332 w 3932349"/>
              <a:gd name="connsiteY3" fmla="*/ 25758 h 6362322"/>
              <a:gd name="connsiteX4" fmla="*/ 2000518 w 3932349"/>
              <a:gd name="connsiteY4" fmla="*/ 34344 h 6362322"/>
              <a:gd name="connsiteX5" fmla="*/ 2232338 w 3932349"/>
              <a:gd name="connsiteY5" fmla="*/ 42930 h 6362322"/>
              <a:gd name="connsiteX6" fmla="*/ 2489916 w 3932349"/>
              <a:gd name="connsiteY6" fmla="*/ 51516 h 6362322"/>
              <a:gd name="connsiteX7" fmla="*/ 2695978 w 3932349"/>
              <a:gd name="connsiteY7" fmla="*/ 68688 h 6362322"/>
              <a:gd name="connsiteX8" fmla="*/ 2876282 w 3932349"/>
              <a:gd name="connsiteY8" fmla="*/ 77274 h 6362322"/>
              <a:gd name="connsiteX9" fmla="*/ 3022242 w 3932349"/>
              <a:gd name="connsiteY9" fmla="*/ 85860 h 6362322"/>
              <a:gd name="connsiteX10" fmla="*/ 3296992 w 3932349"/>
              <a:gd name="connsiteY10" fmla="*/ 111617 h 6362322"/>
              <a:gd name="connsiteX11" fmla="*/ 3520225 w 3932349"/>
              <a:gd name="connsiteY11" fmla="*/ 103031 h 6362322"/>
              <a:gd name="connsiteX12" fmla="*/ 3640428 w 3932349"/>
              <a:gd name="connsiteY12" fmla="*/ 111617 h 6362322"/>
              <a:gd name="connsiteX13" fmla="*/ 3880834 w 3932349"/>
              <a:gd name="connsiteY13" fmla="*/ 94446 h 6362322"/>
              <a:gd name="connsiteX14" fmla="*/ 3889420 w 3932349"/>
              <a:gd name="connsiteY14" fmla="*/ 231820 h 6362322"/>
              <a:gd name="connsiteX15" fmla="*/ 3898006 w 3932349"/>
              <a:gd name="connsiteY15" fmla="*/ 326265 h 6362322"/>
              <a:gd name="connsiteX16" fmla="*/ 3889420 w 3932349"/>
              <a:gd name="connsiteY16" fmla="*/ 506569 h 6362322"/>
              <a:gd name="connsiteX17" fmla="*/ 3906592 w 3932349"/>
              <a:gd name="connsiteY17" fmla="*/ 1674254 h 6362322"/>
              <a:gd name="connsiteX18" fmla="*/ 3915178 w 3932349"/>
              <a:gd name="connsiteY18" fmla="*/ 2120722 h 6362322"/>
              <a:gd name="connsiteX19" fmla="*/ 3932349 w 3932349"/>
              <a:gd name="connsiteY19" fmla="*/ 3322750 h 6362322"/>
              <a:gd name="connsiteX20" fmla="*/ 3923763 w 3932349"/>
              <a:gd name="connsiteY20" fmla="*/ 3846491 h 6362322"/>
              <a:gd name="connsiteX21" fmla="*/ 3923763 w 3932349"/>
              <a:gd name="connsiteY21" fmla="*/ 5108620 h 6362322"/>
              <a:gd name="connsiteX22" fmla="*/ 3915178 w 3932349"/>
              <a:gd name="connsiteY22" fmla="*/ 5924282 h 6362322"/>
              <a:gd name="connsiteX23" fmla="*/ 3906592 w 3932349"/>
              <a:gd name="connsiteY23" fmla="*/ 5984384 h 6362322"/>
              <a:gd name="connsiteX24" fmla="*/ 3898006 w 3932349"/>
              <a:gd name="connsiteY24" fmla="*/ 6104586 h 6362322"/>
              <a:gd name="connsiteX25" fmla="*/ 3880834 w 3932349"/>
              <a:gd name="connsiteY25" fmla="*/ 6190446 h 6362322"/>
              <a:gd name="connsiteX26" fmla="*/ 3872248 w 3932349"/>
              <a:gd name="connsiteY26" fmla="*/ 6207617 h 6362322"/>
              <a:gd name="connsiteX27" fmla="*/ 3837904 w 3932349"/>
              <a:gd name="connsiteY27" fmla="*/ 6233375 h 6362322"/>
              <a:gd name="connsiteX28" fmla="*/ 3760631 w 3932349"/>
              <a:gd name="connsiteY28" fmla="*/ 6319234 h 6362322"/>
              <a:gd name="connsiteX29" fmla="*/ 3734873 w 3932349"/>
              <a:gd name="connsiteY29" fmla="*/ 6336406 h 6362322"/>
              <a:gd name="connsiteX30" fmla="*/ 3339921 w 3932349"/>
              <a:gd name="connsiteY30" fmla="*/ 6362164 h 6362322"/>
              <a:gd name="connsiteX31" fmla="*/ 3116687 w 3932349"/>
              <a:gd name="connsiteY31" fmla="*/ 6353578 h 6362322"/>
              <a:gd name="connsiteX32" fmla="*/ 2927797 w 3932349"/>
              <a:gd name="connsiteY32" fmla="*/ 6319234 h 6362322"/>
              <a:gd name="connsiteX33" fmla="*/ 2867696 w 3932349"/>
              <a:gd name="connsiteY33" fmla="*/ 6310648 h 6362322"/>
              <a:gd name="connsiteX34" fmla="*/ 2799009 w 3932349"/>
              <a:gd name="connsiteY34" fmla="*/ 6284891 h 6362322"/>
              <a:gd name="connsiteX35" fmla="*/ 2695978 w 3932349"/>
              <a:gd name="connsiteY35" fmla="*/ 6276305 h 6362322"/>
              <a:gd name="connsiteX36" fmla="*/ 2438400 w 3932349"/>
              <a:gd name="connsiteY36" fmla="*/ 6138930 h 6362322"/>
              <a:gd name="connsiteX37" fmla="*/ 2429814 w 3932349"/>
              <a:gd name="connsiteY37" fmla="*/ 5992969 h 6362322"/>
              <a:gd name="connsiteX38" fmla="*/ 2498501 w 3932349"/>
              <a:gd name="connsiteY38" fmla="*/ 5967212 h 6362322"/>
              <a:gd name="connsiteX39" fmla="*/ 2936383 w 3932349"/>
              <a:gd name="connsiteY39" fmla="*/ 5907110 h 6362322"/>
              <a:gd name="connsiteX40" fmla="*/ 3073758 w 3932349"/>
              <a:gd name="connsiteY40" fmla="*/ 5872767 h 6362322"/>
              <a:gd name="connsiteX41" fmla="*/ 3116687 w 3932349"/>
              <a:gd name="connsiteY41" fmla="*/ 5838423 h 6362322"/>
              <a:gd name="connsiteX42" fmla="*/ 3193961 w 3932349"/>
              <a:gd name="connsiteY42" fmla="*/ 5726806 h 6362322"/>
              <a:gd name="connsiteX43" fmla="*/ 3228304 w 3932349"/>
              <a:gd name="connsiteY43" fmla="*/ 5683877 h 6362322"/>
              <a:gd name="connsiteX44" fmla="*/ 3236890 w 3932349"/>
              <a:gd name="connsiteY44" fmla="*/ 5632361 h 6362322"/>
              <a:gd name="connsiteX45" fmla="*/ 3254062 w 3932349"/>
              <a:gd name="connsiteY45" fmla="*/ 5477815 h 6362322"/>
              <a:gd name="connsiteX46" fmla="*/ 3228304 w 3932349"/>
              <a:gd name="connsiteY46" fmla="*/ 5271753 h 6362322"/>
              <a:gd name="connsiteX47" fmla="*/ 3202547 w 3932349"/>
              <a:gd name="connsiteY47" fmla="*/ 5151550 h 6362322"/>
              <a:gd name="connsiteX48" fmla="*/ 3065172 w 3932349"/>
              <a:gd name="connsiteY48" fmla="*/ 4567708 h 6362322"/>
              <a:gd name="connsiteX49" fmla="*/ 2910625 w 3932349"/>
              <a:gd name="connsiteY49" fmla="*/ 4559122 h 6362322"/>
              <a:gd name="connsiteX50" fmla="*/ 2738907 w 3932349"/>
              <a:gd name="connsiteY50" fmla="*/ 4576293 h 6362322"/>
              <a:gd name="connsiteX51" fmla="*/ 2627290 w 3932349"/>
              <a:gd name="connsiteY51" fmla="*/ 4619223 h 6362322"/>
              <a:gd name="connsiteX52" fmla="*/ 2550017 w 3932349"/>
              <a:gd name="connsiteY52" fmla="*/ 4636395 h 6362322"/>
              <a:gd name="connsiteX53" fmla="*/ 2515673 w 3932349"/>
              <a:gd name="connsiteY53" fmla="*/ 4627809 h 6362322"/>
              <a:gd name="connsiteX54" fmla="*/ 2489916 w 3932349"/>
              <a:gd name="connsiteY54" fmla="*/ 4610637 h 6362322"/>
              <a:gd name="connsiteX55" fmla="*/ 2472744 w 3932349"/>
              <a:gd name="connsiteY55" fmla="*/ 4052553 h 6362322"/>
              <a:gd name="connsiteX56" fmla="*/ 2481330 w 3932349"/>
              <a:gd name="connsiteY56" fmla="*/ 3863662 h 6362322"/>
              <a:gd name="connsiteX57" fmla="*/ 2489916 w 3932349"/>
              <a:gd name="connsiteY57" fmla="*/ 3829319 h 6362322"/>
              <a:gd name="connsiteX58" fmla="*/ 2721735 w 3932349"/>
              <a:gd name="connsiteY58" fmla="*/ 3880834 h 6362322"/>
              <a:gd name="connsiteX59" fmla="*/ 2850524 w 3932349"/>
              <a:gd name="connsiteY59" fmla="*/ 3889420 h 6362322"/>
              <a:gd name="connsiteX60" fmla="*/ 2979313 w 3932349"/>
              <a:gd name="connsiteY60" fmla="*/ 3863662 h 6362322"/>
              <a:gd name="connsiteX61" fmla="*/ 3133859 w 3932349"/>
              <a:gd name="connsiteY61" fmla="*/ 3837905 h 6362322"/>
              <a:gd name="connsiteX62" fmla="*/ 3168203 w 3932349"/>
              <a:gd name="connsiteY62" fmla="*/ 3820733 h 6362322"/>
              <a:gd name="connsiteX63" fmla="*/ 3176789 w 3932349"/>
              <a:gd name="connsiteY63" fmla="*/ 3717702 h 6362322"/>
              <a:gd name="connsiteX64" fmla="*/ 3168203 w 3932349"/>
              <a:gd name="connsiteY64" fmla="*/ 3503054 h 6362322"/>
              <a:gd name="connsiteX65" fmla="*/ 3176789 w 3932349"/>
              <a:gd name="connsiteY65" fmla="*/ 3013657 h 6362322"/>
              <a:gd name="connsiteX66" fmla="*/ 3185375 w 3932349"/>
              <a:gd name="connsiteY66" fmla="*/ 2979313 h 6362322"/>
              <a:gd name="connsiteX67" fmla="*/ 3211132 w 3932349"/>
              <a:gd name="connsiteY67" fmla="*/ 2833353 h 6362322"/>
              <a:gd name="connsiteX68" fmla="*/ 3202547 w 3932349"/>
              <a:gd name="connsiteY68" fmla="*/ 2661634 h 6362322"/>
              <a:gd name="connsiteX69" fmla="*/ 3185375 w 3932349"/>
              <a:gd name="connsiteY69" fmla="*/ 2618705 h 6362322"/>
              <a:gd name="connsiteX70" fmla="*/ 3099516 w 3932349"/>
              <a:gd name="connsiteY70" fmla="*/ 2507088 h 6362322"/>
              <a:gd name="connsiteX71" fmla="*/ 3065172 w 3932349"/>
              <a:gd name="connsiteY71" fmla="*/ 2455572 h 6362322"/>
              <a:gd name="connsiteX72" fmla="*/ 3005071 w 3932349"/>
              <a:gd name="connsiteY72" fmla="*/ 2429815 h 6362322"/>
              <a:gd name="connsiteX73" fmla="*/ 2833352 w 3932349"/>
              <a:gd name="connsiteY73" fmla="*/ 2455572 h 6362322"/>
              <a:gd name="connsiteX74" fmla="*/ 2781837 w 3932349"/>
              <a:gd name="connsiteY74" fmla="*/ 2464158 h 6362322"/>
              <a:gd name="connsiteX75" fmla="*/ 2584361 w 3932349"/>
              <a:gd name="connsiteY75" fmla="*/ 2472744 h 6362322"/>
              <a:gd name="connsiteX76" fmla="*/ 2558603 w 3932349"/>
              <a:gd name="connsiteY76" fmla="*/ 2481330 h 6362322"/>
              <a:gd name="connsiteX77" fmla="*/ 2550017 w 3932349"/>
              <a:gd name="connsiteY77" fmla="*/ 2464158 h 6362322"/>
              <a:gd name="connsiteX78" fmla="*/ 2532845 w 3932349"/>
              <a:gd name="connsiteY78" fmla="*/ 2421229 h 6362322"/>
              <a:gd name="connsiteX79" fmla="*/ 2507087 w 3932349"/>
              <a:gd name="connsiteY79" fmla="*/ 2215167 h 6362322"/>
              <a:gd name="connsiteX80" fmla="*/ 2489916 w 3932349"/>
              <a:gd name="connsiteY80" fmla="*/ 2146479 h 6362322"/>
              <a:gd name="connsiteX81" fmla="*/ 2412642 w 3932349"/>
              <a:gd name="connsiteY81" fmla="*/ 2094964 h 6362322"/>
              <a:gd name="connsiteX82" fmla="*/ 2206580 w 3932349"/>
              <a:gd name="connsiteY82" fmla="*/ 2026277 h 6362322"/>
              <a:gd name="connsiteX83" fmla="*/ 1751527 w 3932349"/>
              <a:gd name="connsiteY83" fmla="*/ 2043448 h 6362322"/>
              <a:gd name="connsiteX84" fmla="*/ 1390918 w 3932349"/>
              <a:gd name="connsiteY84" fmla="*/ 2103550 h 6362322"/>
              <a:gd name="connsiteX85" fmla="*/ 1236372 w 3932349"/>
              <a:gd name="connsiteY85" fmla="*/ 2112136 h 6362322"/>
              <a:gd name="connsiteX86" fmla="*/ 781318 w 3932349"/>
              <a:gd name="connsiteY86" fmla="*/ 2086378 h 6362322"/>
              <a:gd name="connsiteX87" fmla="*/ 643944 w 3932349"/>
              <a:gd name="connsiteY87" fmla="*/ 2060620 h 6362322"/>
              <a:gd name="connsiteX88" fmla="*/ 609600 w 3932349"/>
              <a:gd name="connsiteY88" fmla="*/ 2052034 h 6362322"/>
              <a:gd name="connsiteX89" fmla="*/ 180304 w 3932349"/>
              <a:gd name="connsiteY89" fmla="*/ 2052034 h 63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932349" h="6362322">
                <a:moveTo>
                  <a:pt x="0" y="0"/>
                </a:moveTo>
                <a:lnTo>
                  <a:pt x="437882" y="8586"/>
                </a:lnTo>
                <a:lnTo>
                  <a:pt x="1167685" y="17172"/>
                </a:lnTo>
                <a:cubicBezTo>
                  <a:pt x="1239279" y="18474"/>
                  <a:pt x="1310741" y="24282"/>
                  <a:pt x="1382332" y="25758"/>
                </a:cubicBezTo>
                <a:lnTo>
                  <a:pt x="2000518" y="34344"/>
                </a:lnTo>
                <a:lnTo>
                  <a:pt x="2232338" y="42930"/>
                </a:lnTo>
                <a:cubicBezTo>
                  <a:pt x="2318192" y="45942"/>
                  <a:pt x="2404141" y="46751"/>
                  <a:pt x="2489916" y="51516"/>
                </a:cubicBezTo>
                <a:cubicBezTo>
                  <a:pt x="2558735" y="55339"/>
                  <a:pt x="2627205" y="64103"/>
                  <a:pt x="2695978" y="68688"/>
                </a:cubicBezTo>
                <a:cubicBezTo>
                  <a:pt x="2756014" y="72690"/>
                  <a:pt x="2816196" y="74112"/>
                  <a:pt x="2876282" y="77274"/>
                </a:cubicBezTo>
                <a:cubicBezTo>
                  <a:pt x="2924952" y="79836"/>
                  <a:pt x="2973666" y="81895"/>
                  <a:pt x="3022242" y="85860"/>
                </a:cubicBezTo>
                <a:cubicBezTo>
                  <a:pt x="3113922" y="93344"/>
                  <a:pt x="3296992" y="111617"/>
                  <a:pt x="3296992" y="111617"/>
                </a:cubicBezTo>
                <a:cubicBezTo>
                  <a:pt x="3371403" y="108755"/>
                  <a:pt x="3445759" y="103031"/>
                  <a:pt x="3520225" y="103031"/>
                </a:cubicBezTo>
                <a:cubicBezTo>
                  <a:pt x="3560395" y="103031"/>
                  <a:pt x="3600270" y="112573"/>
                  <a:pt x="3640428" y="111617"/>
                </a:cubicBezTo>
                <a:cubicBezTo>
                  <a:pt x="3720745" y="109705"/>
                  <a:pt x="3800699" y="100170"/>
                  <a:pt x="3880834" y="94446"/>
                </a:cubicBezTo>
                <a:cubicBezTo>
                  <a:pt x="3883696" y="140237"/>
                  <a:pt x="3886031" y="186065"/>
                  <a:pt x="3889420" y="231820"/>
                </a:cubicBezTo>
                <a:cubicBezTo>
                  <a:pt x="3891755" y="263345"/>
                  <a:pt x="3898006" y="294654"/>
                  <a:pt x="3898006" y="326265"/>
                </a:cubicBezTo>
                <a:cubicBezTo>
                  <a:pt x="3898006" y="386434"/>
                  <a:pt x="3892282" y="446468"/>
                  <a:pt x="3889420" y="506569"/>
                </a:cubicBezTo>
                <a:cubicBezTo>
                  <a:pt x="3907781" y="1387910"/>
                  <a:pt x="3888142" y="382789"/>
                  <a:pt x="3906592" y="1674254"/>
                </a:cubicBezTo>
                <a:cubicBezTo>
                  <a:pt x="3908718" y="1823089"/>
                  <a:pt x="3912853" y="1971890"/>
                  <a:pt x="3915178" y="2120722"/>
                </a:cubicBezTo>
                <a:cubicBezTo>
                  <a:pt x="3921438" y="2521390"/>
                  <a:pt x="3932349" y="3322750"/>
                  <a:pt x="3932349" y="3322750"/>
                </a:cubicBezTo>
                <a:cubicBezTo>
                  <a:pt x="3929487" y="3497330"/>
                  <a:pt x="3925620" y="3671897"/>
                  <a:pt x="3923763" y="3846491"/>
                </a:cubicBezTo>
                <a:cubicBezTo>
                  <a:pt x="3912110" y="4941880"/>
                  <a:pt x="3897441" y="4582125"/>
                  <a:pt x="3923763" y="5108620"/>
                </a:cubicBezTo>
                <a:cubicBezTo>
                  <a:pt x="3920901" y="5380507"/>
                  <a:pt x="3920508" y="5652432"/>
                  <a:pt x="3915178" y="5924282"/>
                </a:cubicBezTo>
                <a:cubicBezTo>
                  <a:pt x="3914781" y="5944516"/>
                  <a:pt x="3908511" y="5964238"/>
                  <a:pt x="3906592" y="5984384"/>
                </a:cubicBezTo>
                <a:cubicBezTo>
                  <a:pt x="3902784" y="6024372"/>
                  <a:pt x="3902988" y="6064727"/>
                  <a:pt x="3898006" y="6104586"/>
                </a:cubicBezTo>
                <a:cubicBezTo>
                  <a:pt x="3894386" y="6133547"/>
                  <a:pt x="3887913" y="6162131"/>
                  <a:pt x="3880834" y="6190446"/>
                </a:cubicBezTo>
                <a:cubicBezTo>
                  <a:pt x="3879282" y="6196654"/>
                  <a:pt x="3876773" y="6203092"/>
                  <a:pt x="3872248" y="6207617"/>
                </a:cubicBezTo>
                <a:cubicBezTo>
                  <a:pt x="3862129" y="6217736"/>
                  <a:pt x="3848023" y="6223256"/>
                  <a:pt x="3837904" y="6233375"/>
                </a:cubicBezTo>
                <a:cubicBezTo>
                  <a:pt x="3712920" y="6358361"/>
                  <a:pt x="3965933" y="6136746"/>
                  <a:pt x="3760631" y="6319234"/>
                </a:cubicBezTo>
                <a:cubicBezTo>
                  <a:pt x="3752918" y="6326090"/>
                  <a:pt x="3744736" y="6333371"/>
                  <a:pt x="3734873" y="6336406"/>
                </a:cubicBezTo>
                <a:cubicBezTo>
                  <a:pt x="3619862" y="6371794"/>
                  <a:pt x="3424217" y="6359822"/>
                  <a:pt x="3339921" y="6362164"/>
                </a:cubicBezTo>
                <a:cubicBezTo>
                  <a:pt x="3265510" y="6359302"/>
                  <a:pt x="3190753" y="6361293"/>
                  <a:pt x="3116687" y="6353578"/>
                </a:cubicBezTo>
                <a:cubicBezTo>
                  <a:pt x="3053036" y="6346948"/>
                  <a:pt x="2990862" y="6330107"/>
                  <a:pt x="2927797" y="6319234"/>
                </a:cubicBezTo>
                <a:cubicBezTo>
                  <a:pt x="2907854" y="6315796"/>
                  <a:pt x="2887730" y="6313510"/>
                  <a:pt x="2867696" y="6310648"/>
                </a:cubicBezTo>
                <a:cubicBezTo>
                  <a:pt x="2844800" y="6302062"/>
                  <a:pt x="2822987" y="6289686"/>
                  <a:pt x="2799009" y="6284891"/>
                </a:cubicBezTo>
                <a:cubicBezTo>
                  <a:pt x="2765216" y="6278132"/>
                  <a:pt x="2728672" y="6287203"/>
                  <a:pt x="2695978" y="6276305"/>
                </a:cubicBezTo>
                <a:cubicBezTo>
                  <a:pt x="2576972" y="6236636"/>
                  <a:pt x="2529556" y="6199702"/>
                  <a:pt x="2438400" y="6138930"/>
                </a:cubicBezTo>
                <a:cubicBezTo>
                  <a:pt x="2431687" y="6102011"/>
                  <a:pt x="2408583" y="6035431"/>
                  <a:pt x="2429814" y="5992969"/>
                </a:cubicBezTo>
                <a:cubicBezTo>
                  <a:pt x="2439757" y="5973083"/>
                  <a:pt x="2484991" y="5970214"/>
                  <a:pt x="2498501" y="5967212"/>
                </a:cubicBezTo>
                <a:cubicBezTo>
                  <a:pt x="2777414" y="5905231"/>
                  <a:pt x="2611512" y="5929515"/>
                  <a:pt x="2936383" y="5907110"/>
                </a:cubicBezTo>
                <a:cubicBezTo>
                  <a:pt x="3011446" y="5857071"/>
                  <a:pt x="2886339" y="5935241"/>
                  <a:pt x="3073758" y="5872767"/>
                </a:cubicBezTo>
                <a:cubicBezTo>
                  <a:pt x="3091143" y="5866972"/>
                  <a:pt x="3105037" y="5852569"/>
                  <a:pt x="3116687" y="5838423"/>
                </a:cubicBezTo>
                <a:cubicBezTo>
                  <a:pt x="3145454" y="5803492"/>
                  <a:pt x="3165692" y="5762142"/>
                  <a:pt x="3193961" y="5726806"/>
                </a:cubicBezTo>
                <a:lnTo>
                  <a:pt x="3228304" y="5683877"/>
                </a:lnTo>
                <a:cubicBezTo>
                  <a:pt x="3231166" y="5666705"/>
                  <a:pt x="3234428" y="5649595"/>
                  <a:pt x="3236890" y="5632361"/>
                </a:cubicBezTo>
                <a:cubicBezTo>
                  <a:pt x="3244993" y="5575644"/>
                  <a:pt x="3248230" y="5536136"/>
                  <a:pt x="3254062" y="5477815"/>
                </a:cubicBezTo>
                <a:cubicBezTo>
                  <a:pt x="3245244" y="5371995"/>
                  <a:pt x="3248455" y="5376541"/>
                  <a:pt x="3228304" y="5271753"/>
                </a:cubicBezTo>
                <a:cubicBezTo>
                  <a:pt x="3220566" y="5231513"/>
                  <a:pt x="3207824" y="5192186"/>
                  <a:pt x="3202547" y="5151550"/>
                </a:cubicBezTo>
                <a:cubicBezTo>
                  <a:pt x="3192908" y="5077326"/>
                  <a:pt x="3292305" y="4618181"/>
                  <a:pt x="3065172" y="4567708"/>
                </a:cubicBezTo>
                <a:cubicBezTo>
                  <a:pt x="3014805" y="4556516"/>
                  <a:pt x="2962141" y="4561984"/>
                  <a:pt x="2910625" y="4559122"/>
                </a:cubicBezTo>
                <a:cubicBezTo>
                  <a:pt x="2853386" y="4564846"/>
                  <a:pt x="2795763" y="4567546"/>
                  <a:pt x="2738907" y="4576293"/>
                </a:cubicBezTo>
                <a:cubicBezTo>
                  <a:pt x="2698252" y="4582548"/>
                  <a:pt x="2666116" y="4608130"/>
                  <a:pt x="2627290" y="4619223"/>
                </a:cubicBezTo>
                <a:cubicBezTo>
                  <a:pt x="2601919" y="4626472"/>
                  <a:pt x="2575775" y="4630671"/>
                  <a:pt x="2550017" y="4636395"/>
                </a:cubicBezTo>
                <a:cubicBezTo>
                  <a:pt x="2538569" y="4633533"/>
                  <a:pt x="2526519" y="4632457"/>
                  <a:pt x="2515673" y="4627809"/>
                </a:cubicBezTo>
                <a:cubicBezTo>
                  <a:pt x="2506189" y="4623744"/>
                  <a:pt x="2490684" y="4620927"/>
                  <a:pt x="2489916" y="4610637"/>
                </a:cubicBezTo>
                <a:cubicBezTo>
                  <a:pt x="2476065" y="4425037"/>
                  <a:pt x="2478468" y="4238581"/>
                  <a:pt x="2472744" y="4052553"/>
                </a:cubicBezTo>
                <a:cubicBezTo>
                  <a:pt x="2475606" y="3989589"/>
                  <a:pt x="2476496" y="3926505"/>
                  <a:pt x="2481330" y="3863662"/>
                </a:cubicBezTo>
                <a:cubicBezTo>
                  <a:pt x="2482235" y="3851897"/>
                  <a:pt x="2478146" y="3828478"/>
                  <a:pt x="2489916" y="3829319"/>
                </a:cubicBezTo>
                <a:cubicBezTo>
                  <a:pt x="2568873" y="3834959"/>
                  <a:pt x="2643654" y="3867821"/>
                  <a:pt x="2721735" y="3880834"/>
                </a:cubicBezTo>
                <a:cubicBezTo>
                  <a:pt x="2764175" y="3887907"/>
                  <a:pt x="2807594" y="3886558"/>
                  <a:pt x="2850524" y="3889420"/>
                </a:cubicBezTo>
                <a:cubicBezTo>
                  <a:pt x="2918778" y="3855293"/>
                  <a:pt x="2858201" y="3880367"/>
                  <a:pt x="2979313" y="3863662"/>
                </a:cubicBezTo>
                <a:cubicBezTo>
                  <a:pt x="3031049" y="3856526"/>
                  <a:pt x="3082344" y="3846491"/>
                  <a:pt x="3133859" y="3837905"/>
                </a:cubicBezTo>
                <a:cubicBezTo>
                  <a:pt x="3145307" y="3832181"/>
                  <a:pt x="3163898" y="3832787"/>
                  <a:pt x="3168203" y="3820733"/>
                </a:cubicBezTo>
                <a:cubicBezTo>
                  <a:pt x="3179794" y="3788278"/>
                  <a:pt x="3176789" y="3752165"/>
                  <a:pt x="3176789" y="3717702"/>
                </a:cubicBezTo>
                <a:cubicBezTo>
                  <a:pt x="3176789" y="3646095"/>
                  <a:pt x="3171065" y="3574603"/>
                  <a:pt x="3168203" y="3503054"/>
                </a:cubicBezTo>
                <a:cubicBezTo>
                  <a:pt x="3171065" y="3339922"/>
                  <a:pt x="3171442" y="3176727"/>
                  <a:pt x="3176789" y="3013657"/>
                </a:cubicBezTo>
                <a:cubicBezTo>
                  <a:pt x="3177176" y="3001863"/>
                  <a:pt x="3183200" y="2990911"/>
                  <a:pt x="3185375" y="2979313"/>
                </a:cubicBezTo>
                <a:cubicBezTo>
                  <a:pt x="3244147" y="2665867"/>
                  <a:pt x="3179289" y="2992581"/>
                  <a:pt x="3211132" y="2833353"/>
                </a:cubicBezTo>
                <a:cubicBezTo>
                  <a:pt x="3208270" y="2776113"/>
                  <a:pt x="3209375" y="2718537"/>
                  <a:pt x="3202547" y="2661634"/>
                </a:cubicBezTo>
                <a:cubicBezTo>
                  <a:pt x="3200711" y="2646332"/>
                  <a:pt x="3192268" y="2632490"/>
                  <a:pt x="3185375" y="2618705"/>
                </a:cubicBezTo>
                <a:cubicBezTo>
                  <a:pt x="3155980" y="2559915"/>
                  <a:pt x="3148702" y="2569688"/>
                  <a:pt x="3099516" y="2507088"/>
                </a:cubicBezTo>
                <a:cubicBezTo>
                  <a:pt x="3086765" y="2490860"/>
                  <a:pt x="3081145" y="2468641"/>
                  <a:pt x="3065172" y="2455572"/>
                </a:cubicBezTo>
                <a:cubicBezTo>
                  <a:pt x="3048303" y="2441770"/>
                  <a:pt x="3025105" y="2438401"/>
                  <a:pt x="3005071" y="2429815"/>
                </a:cubicBezTo>
                <a:lnTo>
                  <a:pt x="2833352" y="2455572"/>
                </a:lnTo>
                <a:cubicBezTo>
                  <a:pt x="2816146" y="2458219"/>
                  <a:pt x="2799204" y="2462960"/>
                  <a:pt x="2781837" y="2464158"/>
                </a:cubicBezTo>
                <a:cubicBezTo>
                  <a:pt x="2716106" y="2468691"/>
                  <a:pt x="2650186" y="2469882"/>
                  <a:pt x="2584361" y="2472744"/>
                </a:cubicBezTo>
                <a:cubicBezTo>
                  <a:pt x="2575775" y="2475606"/>
                  <a:pt x="2567383" y="2483525"/>
                  <a:pt x="2558603" y="2481330"/>
                </a:cubicBezTo>
                <a:cubicBezTo>
                  <a:pt x="2552394" y="2479778"/>
                  <a:pt x="2552538" y="2470040"/>
                  <a:pt x="2550017" y="2464158"/>
                </a:cubicBezTo>
                <a:cubicBezTo>
                  <a:pt x="2543946" y="2449992"/>
                  <a:pt x="2538569" y="2435539"/>
                  <a:pt x="2532845" y="2421229"/>
                </a:cubicBezTo>
                <a:cubicBezTo>
                  <a:pt x="2505694" y="2285475"/>
                  <a:pt x="2555167" y="2539713"/>
                  <a:pt x="2507087" y="2215167"/>
                </a:cubicBezTo>
                <a:cubicBezTo>
                  <a:pt x="2503628" y="2191821"/>
                  <a:pt x="2504497" y="2165037"/>
                  <a:pt x="2489916" y="2146479"/>
                </a:cubicBezTo>
                <a:cubicBezTo>
                  <a:pt x="2470790" y="2122137"/>
                  <a:pt x="2439520" y="2110323"/>
                  <a:pt x="2412642" y="2094964"/>
                </a:cubicBezTo>
                <a:cubicBezTo>
                  <a:pt x="2302144" y="2031823"/>
                  <a:pt x="2326019" y="2046182"/>
                  <a:pt x="2206580" y="2026277"/>
                </a:cubicBezTo>
                <a:cubicBezTo>
                  <a:pt x="2158744" y="2027570"/>
                  <a:pt x="1857889" y="2031949"/>
                  <a:pt x="1751527" y="2043448"/>
                </a:cubicBezTo>
                <a:cubicBezTo>
                  <a:pt x="1189385" y="2104221"/>
                  <a:pt x="1954623" y="2031279"/>
                  <a:pt x="1390918" y="2103550"/>
                </a:cubicBezTo>
                <a:cubicBezTo>
                  <a:pt x="1339742" y="2110111"/>
                  <a:pt x="1287887" y="2109274"/>
                  <a:pt x="1236372" y="2112136"/>
                </a:cubicBezTo>
                <a:cubicBezTo>
                  <a:pt x="1084687" y="2103550"/>
                  <a:pt x="930643" y="2114377"/>
                  <a:pt x="781318" y="2086378"/>
                </a:cubicBezTo>
                <a:lnTo>
                  <a:pt x="643944" y="2060620"/>
                </a:lnTo>
                <a:cubicBezTo>
                  <a:pt x="632373" y="2058306"/>
                  <a:pt x="621398" y="2052252"/>
                  <a:pt x="609600" y="2052034"/>
                </a:cubicBezTo>
                <a:cubicBezTo>
                  <a:pt x="466526" y="2049384"/>
                  <a:pt x="323403" y="2052034"/>
                  <a:pt x="180304" y="2052034"/>
                </a:cubicBezTo>
              </a:path>
            </a:pathLst>
          </a:custGeom>
          <a:noFill/>
          <a:ln w="762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9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Charlieplexing Matrix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98239" cy="3858895"/>
          </a:xfrm>
        </p:spPr>
        <p:txBody>
          <a:bodyPr>
            <a:normAutofit/>
          </a:bodyPr>
          <a:lstStyle/>
          <a:p>
            <a:r>
              <a:rPr lang="en-US" dirty="0"/>
              <a:t>A matrix with the same wires on for the rows and columns, missing the diagonal</a:t>
            </a: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93B80102-834B-A39E-46F1-F3A3380A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6" y="1407160"/>
            <a:ext cx="6179675" cy="48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60325"/>
            <a:ext cx="10515600" cy="1325563"/>
          </a:xfrm>
        </p:spPr>
        <p:txBody>
          <a:bodyPr/>
          <a:lstStyle/>
          <a:p>
            <a:r>
              <a:rPr lang="en-US" dirty="0"/>
              <a:t>Charlieplexing Layouts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98EC0E3-AD5B-D442-42B3-2E16BC7B7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t="12040" r="13357" b="3145"/>
          <a:stretch/>
        </p:blipFill>
        <p:spPr bwMode="auto">
          <a:xfrm>
            <a:off x="6641044" y="1625600"/>
            <a:ext cx="5444276" cy="37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EF08D-2567-BBF3-934E-685FB0CAF491}"/>
              </a:ext>
            </a:extLst>
          </p:cNvPr>
          <p:cNvSpPr txBox="1"/>
          <p:nvPr/>
        </p:nvSpPr>
        <p:spPr>
          <a:xfrm>
            <a:off x="3429000" y="6217920"/>
            <a:ext cx="509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Source: https://en.wikipedia.org/wiki/Charlieplexing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1663B9DC-F5BB-B49F-66A4-AD6E646BF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11111" r="8626" b="10370"/>
          <a:stretch/>
        </p:blipFill>
        <p:spPr bwMode="auto">
          <a:xfrm>
            <a:off x="96521" y="1595120"/>
            <a:ext cx="6460993" cy="38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2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39F327-2B7A-AA17-C9A1-5E70A2632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707273"/>
              </p:ext>
            </p:extLst>
          </p:nvPr>
        </p:nvGraphicFramePr>
        <p:xfrm>
          <a:off x="401320" y="299720"/>
          <a:ext cx="11186160" cy="625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903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9A79-AE39-8D73-B227-CF6BFE3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i="1" dirty="0"/>
              <a:t>YOU</a:t>
            </a:r>
            <a:r>
              <a:rPr lang="en-US" dirty="0"/>
              <a:t>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398A-DC58-8EA6-8223-FBEB6CE9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YES</a:t>
            </a:r>
          </a:p>
          <a:p>
            <a:pPr lvl="1"/>
            <a:r>
              <a:rPr lang="en-US" dirty="0"/>
              <a:t>If each pin has 3 states (HIGH, LOW, INPUT) you should theoretically be able to address </a:t>
            </a:r>
            <a:r>
              <a:rPr lang="en-US" i="1" dirty="0"/>
              <a:t>3</a:t>
            </a:r>
            <a:r>
              <a:rPr lang="en-US" i="1" baseline="30000" dirty="0"/>
              <a:t>n</a:t>
            </a:r>
            <a:r>
              <a:rPr lang="en-US" i="1" dirty="0"/>
              <a:t> – 1 </a:t>
            </a:r>
            <a:r>
              <a:rPr lang="en-US" dirty="0"/>
              <a:t>LEDs with n pins</a:t>
            </a:r>
          </a:p>
          <a:p>
            <a:r>
              <a:rPr lang="en-US" dirty="0"/>
              <a:t>Practically, YES</a:t>
            </a:r>
          </a:p>
          <a:p>
            <a:pPr lvl="1"/>
            <a:r>
              <a:rPr lang="en-US" dirty="0"/>
              <a:t>You can add extra electronics so you can send a sequence of data to control large numbers of LEDs</a:t>
            </a:r>
          </a:p>
        </p:txBody>
      </p:sp>
    </p:spTree>
    <p:extLst>
      <p:ext uri="{BB962C8B-B14F-4D97-AF65-F5344CB8AC3E}">
        <p14:creationId xmlns:p14="http://schemas.microsoft.com/office/powerpoint/2010/main" val="33133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8FCE-2E55-2317-C173-701B9AD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with Built-In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BD0C-951C-2249-119C-DAEC7CE6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6121" cy="3338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color LEDs in single package with a controller (e.g. WS2812B, </a:t>
            </a:r>
            <a:r>
              <a:rPr lang="en-US" dirty="0" err="1"/>
              <a:t>AdaFruit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, etc.)</a:t>
            </a:r>
          </a:p>
          <a:p>
            <a:r>
              <a:rPr lang="en-US" dirty="0"/>
              <a:t>Simple serial data protocol, designed to be daisy chained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65A668-EFB7-6075-E8BE-790A573C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00" y="1262786"/>
            <a:ext cx="5039397" cy="31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CB28F32-D125-EBB3-B5FE-9960E523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36" y="4370168"/>
            <a:ext cx="5115193" cy="24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8213A-22C2-8507-8141-049177EB9A52}"/>
              </a:ext>
            </a:extLst>
          </p:cNvPr>
          <p:cNvSpPr txBox="1"/>
          <p:nvPr/>
        </p:nvSpPr>
        <p:spPr>
          <a:xfrm>
            <a:off x="3271234" y="6430782"/>
            <a:ext cx="4314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Source: https://amptech.co.nz/WS2812B-LED-String-with-Arduino</a:t>
            </a:r>
          </a:p>
        </p:txBody>
      </p:sp>
    </p:spTree>
    <p:extLst>
      <p:ext uri="{BB962C8B-B14F-4D97-AF65-F5344CB8AC3E}">
        <p14:creationId xmlns:p14="http://schemas.microsoft.com/office/powerpoint/2010/main" val="156227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D69-42CD-A5A1-2DAB-E771C005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488-5B7C-4AA2-03EE-60287FD2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4" y="1714009"/>
            <a:ext cx="505603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Specifics depend on controller chip</a:t>
            </a:r>
          </a:p>
          <a:p>
            <a:pPr lvl="1"/>
            <a:r>
              <a:rPr lang="en-US" sz="2000" dirty="0"/>
              <a:t>Controller grabs the first hunk of data to control its LEDs, and passes on the rest</a:t>
            </a:r>
          </a:p>
          <a:p>
            <a:pPr lvl="2"/>
            <a:r>
              <a:rPr lang="en-US" sz="1800" dirty="0"/>
              <a:t>LEDs are effectively “addressed” by how far they are from the first</a:t>
            </a:r>
          </a:p>
          <a:p>
            <a:pPr lvl="1"/>
            <a:r>
              <a:rPr lang="en-US" sz="2000" dirty="0"/>
              <a:t>Unusual “0” and “1” timing</a:t>
            </a:r>
          </a:p>
          <a:p>
            <a:pPr lvl="2"/>
            <a:r>
              <a:rPr lang="en-US" sz="1800" dirty="0"/>
              <a:t>Not straightforward to use standard communications peripherals</a:t>
            </a:r>
          </a:p>
          <a:p>
            <a:pPr lvl="1"/>
            <a:r>
              <a:rPr lang="en-US" sz="2000" dirty="0"/>
              <a:t>Bit rate often in excess of 1Mbps</a:t>
            </a:r>
          </a:p>
          <a:p>
            <a:pPr lvl="2"/>
            <a:r>
              <a:rPr lang="en-US" sz="1800" dirty="0"/>
              <a:t>Requires low level bit banging, with precise timing</a:t>
            </a:r>
          </a:p>
          <a:p>
            <a:pPr lvl="3"/>
            <a:r>
              <a:rPr lang="en-US" sz="1600" dirty="0"/>
              <a:t>Libraries typically hand-written in assembly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E4D14-EF9B-0449-26C7-6F263A42BF66}"/>
              </a:ext>
            </a:extLst>
          </p:cNvPr>
          <p:cNvSpPr txBox="1"/>
          <p:nvPr/>
        </p:nvSpPr>
        <p:spPr>
          <a:xfrm>
            <a:off x="6954593" y="6465126"/>
            <a:ext cx="4477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Source: https://lastminuteengineers.com/ws2812b-arduino-tutorial/</a:t>
            </a:r>
          </a:p>
        </p:txBody>
      </p:sp>
      <p:pic>
        <p:nvPicPr>
          <p:cNvPr id="3076" name="Picture 4" descr="ws2812b data transfer protocol">
            <a:extLst>
              <a:ext uri="{FF2B5EF4-FFF2-40B4-BE49-F238E27FC236}">
                <a16:creationId xmlns:a16="http://schemas.microsoft.com/office/drawing/2014/main" id="{438889B9-2ED7-0ED9-A2CE-CAE14614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45" y="408502"/>
            <a:ext cx="5353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s2812b 24 bit grb sequence">
            <a:extLst>
              <a:ext uri="{FF2B5EF4-FFF2-40B4-BE49-F238E27FC236}">
                <a16:creationId xmlns:a16="http://schemas.microsoft.com/office/drawing/2014/main" id="{2EC5085D-DF62-FB2C-A96B-506B415E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80" y="4194756"/>
            <a:ext cx="3924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30DA-61DD-420F-9F11-22DEEB5F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Prerequisites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B733CD8D-B826-F0B9-8A14-1FF69E8B9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r="2205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15E0-65CF-420B-8178-49C3DCD8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518781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Played with Arduino before</a:t>
            </a:r>
          </a:p>
          <a:p>
            <a:pPr lvl="1"/>
            <a:r>
              <a:rPr lang="en-US" sz="2000" dirty="0"/>
              <a:t>Made an LED blink on and off</a:t>
            </a:r>
          </a:p>
          <a:p>
            <a:r>
              <a:rPr lang="en-US" sz="2000" dirty="0"/>
              <a:t>An understanding of voltage and current</a:t>
            </a:r>
          </a:p>
          <a:p>
            <a:r>
              <a:rPr lang="en-US" sz="2000" dirty="0"/>
              <a:t>Slides are at: </a:t>
            </a:r>
            <a:r>
              <a:rPr lang="en-US" sz="2000" dirty="0">
                <a:hlinkClick r:id="rId3"/>
              </a:rPr>
              <a:t>https://github.com/paulhdietz/TooManyLEDs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04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3879-9F37-2AB4-8662-461438E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E8E7-FAB0-79D5-095D-B14B1DF9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4228" cy="4175930"/>
          </a:xfrm>
        </p:spPr>
        <p:txBody>
          <a:bodyPr/>
          <a:lstStyle/>
          <a:p>
            <a:r>
              <a:rPr lang="en-US" dirty="0"/>
              <a:t>As of October 6, 2024, JLCPCB Parts Library</a:t>
            </a:r>
          </a:p>
          <a:p>
            <a:pPr algn="l" latinLnBrk="0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RGB with controller: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Xinglight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                   XL-5050RGBC-WS2812B-S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Quantity 1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US$0.0262 each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Quantity 5000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US$0.0158 each</a:t>
            </a:r>
          </a:p>
          <a:p>
            <a:pPr algn="l" latinLnBrk="0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Basic 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red LED: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Yongyu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 Photoelectric SZYY0603R1</a:t>
            </a:r>
          </a:p>
          <a:p>
            <a:pPr lvl="1"/>
            <a:r>
              <a:rPr lang="en-US" sz="2400" b="0" i="0" dirty="0">
                <a:solidFill>
                  <a:srgbClr val="222222"/>
                </a:solidFill>
                <a:effectLst/>
                <a:latin typeface="Helvetica Neue"/>
              </a:rPr>
              <a:t>Quantity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1: US$0.0027 each</a:t>
            </a:r>
          </a:p>
          <a:p>
            <a:pPr lvl="1"/>
            <a:r>
              <a:rPr lang="en-US" sz="2400" b="0" i="0" dirty="0">
                <a:solidFill>
                  <a:srgbClr val="222222"/>
                </a:solidFill>
                <a:effectLst/>
                <a:latin typeface="Helvetica Neue"/>
              </a:rPr>
              <a:t>Quantity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4000: US$0.0023 each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073B6-0ADF-0451-92B4-AC506ABB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2" t="20875" r="37692" b="58474"/>
          <a:stretch/>
        </p:blipFill>
        <p:spPr bwMode="auto">
          <a:xfrm>
            <a:off x="7980606" y="3803560"/>
            <a:ext cx="2601534" cy="23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B1607-A17B-54F0-293F-858475549FED}"/>
              </a:ext>
            </a:extLst>
          </p:cNvPr>
          <p:cNvSpPr txBox="1"/>
          <p:nvPr/>
        </p:nvSpPr>
        <p:spPr>
          <a:xfrm>
            <a:off x="4554828" y="6465194"/>
            <a:ext cx="111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Source: JLCPCB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702AD8-3EF6-2B0F-2033-0A86B0EDC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5" t="17026" r="30407" b="50235"/>
          <a:stretch/>
        </p:blipFill>
        <p:spPr bwMode="auto">
          <a:xfrm>
            <a:off x="7972022" y="1150514"/>
            <a:ext cx="2575775" cy="224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195EA282-6FF8-4ADA-154D-C9C2B7E3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6" y="94445"/>
            <a:ext cx="3192349" cy="24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C021E34-E992-1563-7EBD-0DC2C6C8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134" y="2210874"/>
            <a:ext cx="3629610" cy="2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03C32-A0D2-945F-AA8C-FBF093B3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891A-6186-2832-9079-D5EF707B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032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couple of LEDs</a:t>
            </a:r>
          </a:p>
          <a:p>
            <a:pPr lvl="1"/>
            <a:r>
              <a:rPr lang="en-US" dirty="0"/>
              <a:t>Wire directly to pins</a:t>
            </a:r>
          </a:p>
          <a:p>
            <a:r>
              <a:rPr lang="en-US" dirty="0"/>
              <a:t>A multi-digit 7-segment display, CC or CA</a:t>
            </a:r>
          </a:p>
          <a:p>
            <a:pPr lvl="1"/>
            <a:r>
              <a:rPr lang="en-US" dirty="0"/>
              <a:t>Row-column with scanned digits</a:t>
            </a:r>
          </a:p>
          <a:p>
            <a:r>
              <a:rPr lang="en-US" dirty="0"/>
              <a:t>Show state where one of many LEDs is on</a:t>
            </a:r>
          </a:p>
          <a:p>
            <a:pPr lvl="1"/>
            <a:r>
              <a:rPr lang="en-US" dirty="0"/>
              <a:t>Charlieplexing is ideal because allows full brightness on single LED</a:t>
            </a:r>
          </a:p>
          <a:p>
            <a:r>
              <a:rPr lang="en-US" dirty="0"/>
              <a:t>Cheap, little display (e.g. Arduino UNO R4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Charlieplexing lots of discrete LEDs is cheap</a:t>
            </a:r>
          </a:p>
          <a:p>
            <a:r>
              <a:rPr lang="en-US" dirty="0"/>
              <a:t>A long, colorful, light strip for room lighting</a:t>
            </a:r>
          </a:p>
          <a:p>
            <a:pPr lvl="1"/>
            <a:r>
              <a:rPr lang="en-US" dirty="0"/>
              <a:t>RGB LEDs with built-in controllers, e.g. WS2812B</a:t>
            </a:r>
          </a:p>
        </p:txBody>
      </p:sp>
      <p:pic>
        <p:nvPicPr>
          <p:cNvPr id="5126" name="Picture 6" descr="Digital RGB LED Weatherproof Strip 60 LED - (1m)">
            <a:extLst>
              <a:ext uri="{FF2B5EF4-FFF2-40B4-BE49-F238E27FC236}">
                <a16:creationId xmlns:a16="http://schemas.microsoft.com/office/drawing/2014/main" id="{F998CF8A-8A24-A7D5-12D2-38C3DC81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51" y="4868038"/>
            <a:ext cx="2984944" cy="19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circuit board with a purple knob and black buttons&#10;&#10;Description automatically generated">
            <a:extLst>
              <a:ext uri="{FF2B5EF4-FFF2-40B4-BE49-F238E27FC236}">
                <a16:creationId xmlns:a16="http://schemas.microsoft.com/office/drawing/2014/main" id="{BEB5420C-998B-DE8C-C3BB-66853B29D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9" y="236896"/>
            <a:ext cx="3776537" cy="1952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E40E3-2F3F-9D5C-BB2F-198DBC8E8E2A}"/>
              </a:ext>
            </a:extLst>
          </p:cNvPr>
          <p:cNvSpPr txBox="1"/>
          <p:nvPr/>
        </p:nvSpPr>
        <p:spPr>
          <a:xfrm>
            <a:off x="160985" y="6291327"/>
            <a:ext cx="5797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Sources: https://www.first-components.com/it/display-solutions-led-display, https://store-usa.arduino.cc/products/uno-r4-wifi, https://www.dfrobot.com/product-1113.html</a:t>
            </a:r>
          </a:p>
        </p:txBody>
      </p:sp>
    </p:spTree>
    <p:extLst>
      <p:ext uri="{BB962C8B-B14F-4D97-AF65-F5344CB8AC3E}">
        <p14:creationId xmlns:p14="http://schemas.microsoft.com/office/powerpoint/2010/main" val="235265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6367-B7BC-4FD3-8B8B-5CCEEA2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Diode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70FA5-FE9E-446F-8158-27FD62B06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07796" cy="4351338"/>
              </a:xfrm>
            </p:spPr>
            <p:txBody>
              <a:bodyPr/>
              <a:lstStyle/>
              <a:p>
                <a:r>
                  <a:rPr lang="en-US" dirty="0"/>
                  <a:t>No current flows until voltage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(forward voltage)</a:t>
                </a:r>
              </a:p>
              <a:p>
                <a:r>
                  <a:rPr lang="en-US" dirty="0"/>
                  <a:t>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, acts like a short so generally need some way to limit the current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70FA5-FE9E-446F-8158-27FD62B06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07796" cy="4351338"/>
              </a:xfrm>
              <a:blipFill>
                <a:blip r:embed="rId2"/>
                <a:stretch>
                  <a:fillRect l="-219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0A54854-9348-41DF-81AF-8056E04A1B90}"/>
              </a:ext>
            </a:extLst>
          </p:cNvPr>
          <p:cNvGrpSpPr/>
          <p:nvPr/>
        </p:nvGrpSpPr>
        <p:grpSpPr>
          <a:xfrm>
            <a:off x="7488382" y="2261062"/>
            <a:ext cx="3720174" cy="3645131"/>
            <a:chOff x="7006244" y="1596044"/>
            <a:chExt cx="3720174" cy="36451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A990095-E63C-4755-BACA-C5C18BA26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45327" y="1608241"/>
              <a:ext cx="0" cy="363293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AEFDD-954C-462E-86F0-CE1384FE1AE4}"/>
                </a:ext>
              </a:extLst>
            </p:cNvPr>
            <p:cNvCxnSpPr>
              <a:cxnSpLocks/>
            </p:cNvCxnSpPr>
            <p:nvPr/>
          </p:nvCxnSpPr>
          <p:spPr>
            <a:xfrm>
              <a:off x="7006244" y="3429000"/>
              <a:ext cx="3671454" cy="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D15EF1-11BB-402D-BD6B-3D5635D3DE52}"/>
                </a:ext>
              </a:extLst>
            </p:cNvPr>
            <p:cNvCxnSpPr/>
            <p:nvPr/>
          </p:nvCxnSpPr>
          <p:spPr>
            <a:xfrm>
              <a:off x="9754985" y="1862051"/>
              <a:ext cx="0" cy="1566949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467BD-7558-4E71-A374-8F90709E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7011" y="3429000"/>
              <a:ext cx="2500745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E034E-3508-4CC5-893B-CC40DCE4CC51}"/>
                </a:ext>
              </a:extLst>
            </p:cNvPr>
            <p:cNvSpPr txBox="1"/>
            <p:nvPr/>
          </p:nvSpPr>
          <p:spPr>
            <a:xfrm>
              <a:off x="8516390" y="1596044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0B5587-9D06-4A91-BF45-2E972318F487}"/>
                </a:ext>
              </a:extLst>
            </p:cNvPr>
            <p:cNvSpPr txBox="1"/>
            <p:nvPr/>
          </p:nvSpPr>
          <p:spPr>
            <a:xfrm>
              <a:off x="10410306" y="352321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03C1583-54C9-4D3A-A9A3-EF4CE1B7D1A7}"/>
                    </a:ext>
                  </a:extLst>
                </p:cNvPr>
                <p:cNvSpPr txBox="1"/>
                <p:nvPr/>
              </p:nvSpPr>
              <p:spPr>
                <a:xfrm>
                  <a:off x="9577648" y="3484419"/>
                  <a:ext cx="452303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03C1583-54C9-4D3A-A9A3-EF4CE1B7D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648" y="3484419"/>
                  <a:ext cx="452303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26F00CE1-DCC8-482C-B00B-6A59382F7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5343" y="481099"/>
            <a:ext cx="1979815" cy="26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C17D-7A77-42A8-BB99-FE75F4FA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Powering an 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0F36C-7A49-4C3D-9DFD-EE226D503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limit the current</a:t>
                </a:r>
              </a:p>
              <a:p>
                <a:pPr lvl="1"/>
                <a:r>
                  <a:rPr lang="en-US" dirty="0"/>
                  <a:t>Typically use a resistor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=1.5V</a:t>
                </a:r>
              </a:p>
              <a:p>
                <a:pPr lvl="1"/>
                <a:r>
                  <a:rPr lang="en-US" dirty="0"/>
                  <a:t>R=220</a:t>
                </a:r>
                <a:r>
                  <a:rPr lang="en-US" dirty="0">
                    <a:sym typeface="Symbol" panose="05050102010706020507" pitchFamily="18" charset="2"/>
                  </a:rPr>
                  <a:t></a:t>
                </a:r>
                <a:endParaRPr lang="en-US" dirty="0"/>
              </a:p>
              <a:p>
                <a:pPr lvl="1"/>
                <a:r>
                  <a:rPr lang="en-US" dirty="0"/>
                  <a:t>I = (5V-1.5V)/220</a:t>
                </a:r>
                <a:r>
                  <a:rPr lang="en-US" dirty="0">
                    <a:sym typeface="Symbol" panose="05050102010706020507" pitchFamily="18" charset="2"/>
                  </a:rPr>
                  <a:t>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</a:t>
                </a:r>
                <a:r>
                  <a:rPr lang="en-US" dirty="0"/>
                  <a:t> 15.9mA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0F36C-7A49-4C3D-9DFD-EE226D503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B0BBD165-FA75-44DE-B6AF-9F1A3DC2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6723" y="1345059"/>
            <a:ext cx="5307375" cy="52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01EEE8C-A735-4DBF-9D44-51799EFD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45" y="1741579"/>
            <a:ext cx="7507737" cy="4369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11171-3FD5-4137-85A3-7F9832C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 Pins Ideal Model</a:t>
            </a:r>
          </a:p>
        </p:txBody>
      </p:sp>
    </p:spTree>
    <p:extLst>
      <p:ext uri="{BB962C8B-B14F-4D97-AF65-F5344CB8AC3E}">
        <p14:creationId xmlns:p14="http://schemas.microsoft.com/office/powerpoint/2010/main" val="362857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63-0DF1-4841-8F96-F3F1CB56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of Controlling an LED From A Micro</a:t>
            </a:r>
          </a:p>
        </p:txBody>
      </p:sp>
      <p:pic>
        <p:nvPicPr>
          <p:cNvPr id="14" name="Content Placeholder 13" descr="A diagram of a circuit&#10;&#10;Description automatically generated">
            <a:extLst>
              <a:ext uri="{FF2B5EF4-FFF2-40B4-BE49-F238E27FC236}">
                <a16:creationId xmlns:a16="http://schemas.microsoft.com/office/drawing/2014/main" id="{1EBED6E7-2AC9-5FE8-EC04-B74D44B8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2005806"/>
            <a:ext cx="8372475" cy="3990975"/>
          </a:xfrm>
        </p:spPr>
      </p:pic>
    </p:spTree>
    <p:extLst>
      <p:ext uri="{BB962C8B-B14F-4D97-AF65-F5344CB8AC3E}">
        <p14:creationId xmlns:p14="http://schemas.microsoft.com/office/powerpoint/2010/main" val="351010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LEDs, 2 Pins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5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LED only lets current flow one direction</a:t>
            </a:r>
          </a:p>
          <a:p>
            <a:r>
              <a:rPr lang="en-US" dirty="0"/>
              <a:t>Flip high and low to change which LED lights</a:t>
            </a:r>
          </a:p>
          <a:p>
            <a:r>
              <a:rPr lang="en-US" b="1" i="1" u="sng" dirty="0"/>
              <a:t>Fundamental Limitation: can only light one LED at a time!</a:t>
            </a:r>
          </a:p>
          <a:p>
            <a:pPr lvl="1"/>
            <a:r>
              <a:rPr lang="en-US" b="1" i="1" u="sng" dirty="0"/>
              <a:t>Flicker fusion occurs around 50Hz</a:t>
            </a:r>
          </a:p>
          <a:p>
            <a:pPr lvl="1"/>
            <a:r>
              <a:rPr lang="en-US" b="1" i="1" u="sng" dirty="0"/>
              <a:t>Fastly switching among LEDs makes it look like they are on simultaneously</a:t>
            </a:r>
          </a:p>
          <a:p>
            <a:r>
              <a:rPr lang="en-US" dirty="0"/>
              <a:t>Solution: Multiplexing (Scanning)</a:t>
            </a:r>
          </a:p>
          <a:p>
            <a:pPr lvl="1"/>
            <a:r>
              <a:rPr lang="en-US" dirty="0"/>
              <a:t>Can only be half as bright</a:t>
            </a:r>
          </a:p>
          <a:p>
            <a:pPr lvl="1"/>
            <a:r>
              <a:rPr lang="en-US" dirty="0"/>
              <a:t>Increase current to compensate?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A diagram of a circuit&#10;&#10;Description automatically generated">
            <a:extLst>
              <a:ext uri="{FF2B5EF4-FFF2-40B4-BE49-F238E27FC236}">
                <a16:creationId xmlns:a16="http://schemas.microsoft.com/office/drawing/2014/main" id="{A83058DB-41EC-9F34-09C8-BE6ED14E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06" y="1902585"/>
            <a:ext cx="3867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LEDs on Each Pin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7085" cy="3922645"/>
          </a:xfrm>
        </p:spPr>
        <p:txBody>
          <a:bodyPr>
            <a:normAutofit/>
          </a:bodyPr>
          <a:lstStyle/>
          <a:p>
            <a:r>
              <a:rPr lang="en-US" dirty="0"/>
              <a:t>Two LEDs for each additional pin</a:t>
            </a:r>
          </a:p>
          <a:p>
            <a:r>
              <a:rPr lang="en-US" dirty="0"/>
              <a:t>Unused Pins are set to Input - Disconnected</a:t>
            </a:r>
          </a:p>
          <a:p>
            <a:r>
              <a:rPr lang="en-US" dirty="0"/>
              <a:t>This is starting to be a significant win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Pins, </a:t>
            </a:r>
            <a:r>
              <a:rPr lang="en-US" i="1" dirty="0"/>
              <a:t>2(n-1)</a:t>
            </a:r>
            <a:r>
              <a:rPr lang="en-US" dirty="0"/>
              <a:t> LEDs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7A5A6074-8EC2-B528-DD55-C2B0BBFF2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6" y="1515414"/>
            <a:ext cx="6922889" cy="47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Row-Column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7085" cy="3922645"/>
          </a:xfrm>
        </p:spPr>
        <p:txBody>
          <a:bodyPr>
            <a:normAutofit/>
          </a:bodyPr>
          <a:lstStyle/>
          <a:p>
            <a:r>
              <a:rPr lang="en-US" i="1" dirty="0"/>
              <a:t>X+Y </a:t>
            </a:r>
            <a:r>
              <a:rPr lang="en-US" dirty="0"/>
              <a:t>Pins, </a:t>
            </a:r>
            <a:r>
              <a:rPr lang="en-US" i="1" dirty="0"/>
              <a:t>X*Y </a:t>
            </a:r>
            <a:r>
              <a:rPr lang="en-US" dirty="0"/>
              <a:t>LEDs</a:t>
            </a:r>
          </a:p>
          <a:p>
            <a:pPr lvl="1"/>
            <a:r>
              <a:rPr lang="en-US" dirty="0"/>
              <a:t>An entire row can be controlled simultaneously</a:t>
            </a:r>
          </a:p>
          <a:p>
            <a:pPr lvl="1"/>
            <a:r>
              <a:rPr lang="en-US" dirty="0"/>
              <a:t>Often used for driving 7-segment displays where digits are driven one at a time</a:t>
            </a:r>
          </a:p>
          <a:p>
            <a:endParaRPr lang="en-US" dirty="0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7D081031-43B5-D48F-F51D-7B61B438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01" y="764146"/>
            <a:ext cx="6294954" cy="52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35902</TotalTime>
  <Words>845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 Neue</vt:lpstr>
      <vt:lpstr>Symbol</vt:lpstr>
      <vt:lpstr>Office Theme</vt:lpstr>
      <vt:lpstr>Tiny Circuit Hacks: Too Many LEDs!</vt:lpstr>
      <vt:lpstr>Prerequisites</vt:lpstr>
      <vt:lpstr>Ideal Diode Model</vt:lpstr>
      <vt:lpstr>Powering an LED</vt:lpstr>
      <vt:lpstr>Digital I/O Pins Ideal Model</vt:lpstr>
      <vt:lpstr>3 Ways of Controlling an LED From A Micro</vt:lpstr>
      <vt:lpstr>2 LEDs, 2 Pins</vt:lpstr>
      <vt:lpstr>Bidirectional LEDs on Each Pin</vt:lpstr>
      <vt:lpstr>Row-Column</vt:lpstr>
      <vt:lpstr>Seven Segment Display</vt:lpstr>
      <vt:lpstr>Bidirectional Row-Column</vt:lpstr>
      <vt:lpstr>Bidirectional Between EVERY Pair: Charlieplexing</vt:lpstr>
      <vt:lpstr>Another Loop?</vt:lpstr>
      <vt:lpstr>Charlieplexing Matrix</vt:lpstr>
      <vt:lpstr>Charlieplexing Layouts</vt:lpstr>
      <vt:lpstr>PowerPoint Presentation</vt:lpstr>
      <vt:lpstr>Can YOU Do Better?</vt:lpstr>
      <vt:lpstr>LEDs with Built-In Controllers</vt:lpstr>
      <vt:lpstr>Data Protocol</vt:lpstr>
      <vt:lpstr>Cost Comparison</vt:lpstr>
      <vt:lpstr>Which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Stupid LED Tricks: Special 15th Anniversary Edition</dc:title>
  <dc:creator>Paul Dietz</dc:creator>
  <cp:lastModifiedBy>Paul Dietz</cp:lastModifiedBy>
  <cp:revision>34</cp:revision>
  <dcterms:created xsi:type="dcterms:W3CDTF">2018-06-30T06:54:42Z</dcterms:created>
  <dcterms:modified xsi:type="dcterms:W3CDTF">2024-10-10T17:50:20Z</dcterms:modified>
</cp:coreProperties>
</file>