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swald ExtraLight"/>
      <p:regular r:id="rId18"/>
      <p:bold r:id="rId19"/>
    </p:embeddedFont>
    <p:embeddedFont>
      <p:font typeface="Proxima Nova"/>
      <p:regular r:id="rId20"/>
      <p:bold r:id="rId21"/>
      <p:italic r:id="rId22"/>
      <p:boldItalic r:id="rId23"/>
    </p:embeddedFont>
    <p:embeddedFont>
      <p:font typeface="Roboto"/>
      <p:regular r:id="rId24"/>
      <p:bold r:id="rId25"/>
      <p:italic r:id="rId26"/>
      <p:boldItalic r:id="rId27"/>
    </p:embeddedFont>
    <p:embeddedFont>
      <p:font typeface="Bebas Neue"/>
      <p:regular r:id="rId28"/>
    </p:embeddedFont>
    <p:embeddedFont>
      <p:font typeface="Proxima Nova Semibold"/>
      <p:regular r:id="rId29"/>
      <p:bold r:id="rId30"/>
      <p:boldItalic r:id="rId31"/>
    </p:embeddedFont>
    <p:embeddedFont>
      <p:font typeface="Oswald"/>
      <p:regular r:id="rId32"/>
      <p:bold r:id="rId33"/>
    </p:embeddedFont>
    <p:embeddedFont>
      <p:font typeface="DM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1">
          <p15:clr>
            <a:srgbClr val="9AA0A6"/>
          </p15:clr>
        </p15:guide>
        <p15:guide id="2" orient="horz" pos="73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1" orient="horz"/>
        <p:guide pos="73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BebasNeue-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Semibold-boldItalic.fntdata"/><Relationship Id="rId30" Type="http://schemas.openxmlformats.org/officeDocument/2006/relationships/font" Target="fonts/ProximaNovaSemibold-bold.fntdata"/><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35" Type="http://schemas.openxmlformats.org/officeDocument/2006/relationships/font" Target="fonts/DMSans-bold.fntdata"/><Relationship Id="rId12" Type="http://schemas.openxmlformats.org/officeDocument/2006/relationships/slide" Target="slides/slide6.xml"/><Relationship Id="rId34" Type="http://schemas.openxmlformats.org/officeDocument/2006/relationships/font" Target="fonts/DMSans-regular.fntdata"/><Relationship Id="rId15" Type="http://schemas.openxmlformats.org/officeDocument/2006/relationships/slide" Target="slides/slide9.xml"/><Relationship Id="rId37" Type="http://schemas.openxmlformats.org/officeDocument/2006/relationships/font" Target="fonts/DMSans-boldItalic.fntdata"/><Relationship Id="rId14" Type="http://schemas.openxmlformats.org/officeDocument/2006/relationships/slide" Target="slides/slide8.xml"/><Relationship Id="rId36" Type="http://schemas.openxmlformats.org/officeDocument/2006/relationships/font" Target="fonts/DM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OswaldExtraLight-bold.fntdata"/><Relationship Id="rId18" Type="http://schemas.openxmlformats.org/officeDocument/2006/relationships/font" Target="fonts/OswaldExtra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0ed991a06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0ed991a06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092945575_0_1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092945575_0_1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e91f73e2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e91f73e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e84aac6d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e84aac6d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e413425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e413425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da38c31e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dda38c31e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da38c31e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da38c31e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da38c31e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da38c31e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dda38c31e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dda38c31e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e91f73e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0e91f73e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5"/>
            </a:gs>
            <a:gs pos="48000">
              <a:schemeClr val="accent4"/>
            </a:gs>
            <a:gs pos="100000">
              <a:schemeClr val="accent2"/>
            </a:gs>
          </a:gsLst>
          <a:lin ang="2698631"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25" y="967650"/>
            <a:ext cx="3972000" cy="3027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995250"/>
            <a:ext cx="4359000" cy="4095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hasCustomPrompt="1" type="title"/>
          </p:nvPr>
        </p:nvSpPr>
        <p:spPr>
          <a:xfrm>
            <a:off x="713225" y="1536500"/>
            <a:ext cx="5226000" cy="1393800"/>
          </a:xfrm>
          <a:prstGeom prst="rect">
            <a:avLst/>
          </a:prstGeom>
        </p:spPr>
        <p:txBody>
          <a:bodyPr anchorCtr="0" anchor="ctr" bIns="0" lIns="0" spcFirstLastPara="1" rIns="0" wrap="square" tIns="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4" name="Google Shape;74;p11"/>
          <p:cNvSpPr txBox="1"/>
          <p:nvPr>
            <p:ph idx="1" type="subTitle"/>
          </p:nvPr>
        </p:nvSpPr>
        <p:spPr>
          <a:xfrm>
            <a:off x="6098700" y="3330525"/>
            <a:ext cx="2331900" cy="7272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rotWithShape="0" algn="bl" dir="5400000" dist="19050">
                <a:schemeClr val="accent1">
                  <a:alpha val="6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02" name="Shape 102"/>
        <p:cNvGrpSpPr/>
        <p:nvPr/>
      </p:nvGrpSpPr>
      <p:grpSpPr>
        <a:xfrm>
          <a:off x="0" y="0"/>
          <a:ext cx="0" cy="0"/>
          <a:chOff x="0" y="0"/>
          <a:chExt cx="0" cy="0"/>
        </a:xfrm>
      </p:grpSpPr>
      <p:sp>
        <p:nvSpPr>
          <p:cNvPr id="103" name="Google Shape;103;p13"/>
          <p:cNvSpPr txBox="1"/>
          <p:nvPr>
            <p:ph type="title"/>
          </p:nvPr>
        </p:nvSpPr>
        <p:spPr>
          <a:xfrm>
            <a:off x="1849288" y="1728870"/>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4" name="Google Shape;104;p13"/>
          <p:cNvSpPr txBox="1"/>
          <p:nvPr>
            <p:ph hasCustomPrompt="1" idx="2" type="title"/>
          </p:nvPr>
        </p:nvSpPr>
        <p:spPr>
          <a:xfrm>
            <a:off x="695771" y="1749900"/>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idx="1" type="subTitle"/>
          </p:nvPr>
        </p:nvSpPr>
        <p:spPr>
          <a:xfrm>
            <a:off x="1849288" y="2105212"/>
            <a:ext cx="2336400" cy="484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6" name="Google Shape;106;p13"/>
          <p:cNvSpPr txBox="1"/>
          <p:nvPr>
            <p:ph idx="3" type="title"/>
          </p:nvPr>
        </p:nvSpPr>
        <p:spPr>
          <a:xfrm>
            <a:off x="6111838" y="1730349"/>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07" name="Google Shape;107;p13"/>
          <p:cNvSpPr txBox="1"/>
          <p:nvPr>
            <p:ph hasCustomPrompt="1" idx="4" type="title"/>
          </p:nvPr>
        </p:nvSpPr>
        <p:spPr>
          <a:xfrm>
            <a:off x="4961874" y="1749900"/>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5" type="subTitle"/>
          </p:nvPr>
        </p:nvSpPr>
        <p:spPr>
          <a:xfrm>
            <a:off x="6111838" y="2110350"/>
            <a:ext cx="2336400" cy="480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09" name="Google Shape;109;p13"/>
          <p:cNvSpPr txBox="1"/>
          <p:nvPr>
            <p:ph idx="6" type="title"/>
          </p:nvPr>
        </p:nvSpPr>
        <p:spPr>
          <a:xfrm>
            <a:off x="1853038" y="3419068"/>
            <a:ext cx="23364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0" name="Google Shape;110;p13"/>
          <p:cNvSpPr txBox="1"/>
          <p:nvPr>
            <p:ph hasCustomPrompt="1" idx="7" type="title"/>
          </p:nvPr>
        </p:nvSpPr>
        <p:spPr>
          <a:xfrm>
            <a:off x="695771" y="3448775"/>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8" type="subTitle"/>
          </p:nvPr>
        </p:nvSpPr>
        <p:spPr>
          <a:xfrm>
            <a:off x="1853038" y="3800225"/>
            <a:ext cx="2336400" cy="480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2" name="Google Shape;112;p13"/>
          <p:cNvSpPr txBox="1"/>
          <p:nvPr>
            <p:ph idx="9" type="title"/>
          </p:nvPr>
        </p:nvSpPr>
        <p:spPr>
          <a:xfrm>
            <a:off x="6111838" y="3421989"/>
            <a:ext cx="2336400" cy="3612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13" name="Google Shape;113;p13"/>
          <p:cNvSpPr txBox="1"/>
          <p:nvPr>
            <p:ph hasCustomPrompt="1" idx="13" type="title"/>
          </p:nvPr>
        </p:nvSpPr>
        <p:spPr>
          <a:xfrm>
            <a:off x="4961874" y="3453772"/>
            <a:ext cx="867300" cy="804600"/>
          </a:xfrm>
          <a:prstGeom prst="rect">
            <a:avLst/>
          </a:prstGeom>
        </p:spPr>
        <p:txBody>
          <a:bodyPr anchorCtr="0" anchor="ctr" bIns="0" lIns="0" spcFirstLastPara="1" rIns="0" wrap="square" tIns="0">
            <a:noAutofit/>
          </a:bodyPr>
          <a:lstStyle>
            <a:lvl1pPr lvl="0" rtl="0">
              <a:spcBef>
                <a:spcPts val="0"/>
              </a:spcBef>
              <a:spcAft>
                <a:spcPts val="0"/>
              </a:spcAft>
              <a:buSzPts val="3000"/>
              <a:buNone/>
              <a:defRPr sz="5200">
                <a:latin typeface="Oswald ExtraLight"/>
                <a:ea typeface="Oswald ExtraLight"/>
                <a:cs typeface="Oswald ExtraLight"/>
                <a:sym typeface="Oswald Extra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4" type="subTitle"/>
          </p:nvPr>
        </p:nvSpPr>
        <p:spPr>
          <a:xfrm>
            <a:off x="6111838" y="3797480"/>
            <a:ext cx="2336400" cy="484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15" name="Google Shape;115;p13"/>
          <p:cNvSpPr txBox="1"/>
          <p:nvPr>
            <p:ph idx="15" type="title"/>
          </p:nvPr>
        </p:nvSpPr>
        <p:spPr>
          <a:xfrm>
            <a:off x="720000" y="539496"/>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116" name="Shape 116"/>
        <p:cNvGrpSpPr/>
        <p:nvPr/>
      </p:nvGrpSpPr>
      <p:grpSpPr>
        <a:xfrm>
          <a:off x="0" y="0"/>
          <a:ext cx="0" cy="0"/>
          <a:chOff x="0" y="0"/>
          <a:chExt cx="0" cy="0"/>
        </a:xfrm>
      </p:grpSpPr>
      <p:sp>
        <p:nvSpPr>
          <p:cNvPr id="117" name="Google Shape;117;p14"/>
          <p:cNvSpPr txBox="1"/>
          <p:nvPr>
            <p:ph idx="1" type="subTitle"/>
          </p:nvPr>
        </p:nvSpPr>
        <p:spPr>
          <a:xfrm>
            <a:off x="5381275" y="3173650"/>
            <a:ext cx="2887500" cy="914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600"/>
              <a:buFont typeface="DM Sans"/>
              <a:buNone/>
              <a:defRPr sz="1600">
                <a:solidFill>
                  <a:schemeClr val="dk1"/>
                </a:solidFill>
                <a:latin typeface="DM Sans"/>
                <a:ea typeface="DM Sans"/>
                <a:cs typeface="DM Sans"/>
                <a:sym typeface="DM Sans"/>
              </a:defRPr>
            </a:lvl9pPr>
          </a:lstStyle>
          <a:p/>
        </p:txBody>
      </p:sp>
      <p:sp>
        <p:nvSpPr>
          <p:cNvPr id="118" name="Google Shape;118;p14"/>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2">
    <p:spTree>
      <p:nvGrpSpPr>
        <p:cNvPr id="119" name="Shape 119"/>
        <p:cNvGrpSpPr/>
        <p:nvPr/>
      </p:nvGrpSpPr>
      <p:grpSpPr>
        <a:xfrm>
          <a:off x="0" y="0"/>
          <a:ext cx="0" cy="0"/>
          <a:chOff x="0" y="0"/>
          <a:chExt cx="0" cy="0"/>
        </a:xfrm>
      </p:grpSpPr>
      <p:sp>
        <p:nvSpPr>
          <p:cNvPr id="120" name="Google Shape;120;p15"/>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2_1">
    <p:spTree>
      <p:nvGrpSpPr>
        <p:cNvPr id="121" name="Shape 121"/>
        <p:cNvGrpSpPr/>
        <p:nvPr/>
      </p:nvGrpSpPr>
      <p:grpSpPr>
        <a:xfrm>
          <a:off x="0" y="0"/>
          <a:ext cx="0" cy="0"/>
          <a:chOff x="0" y="0"/>
          <a:chExt cx="0" cy="0"/>
        </a:xfrm>
      </p:grpSpPr>
      <p:sp>
        <p:nvSpPr>
          <p:cNvPr id="122" name="Google Shape;122;p16"/>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2">
    <p:spTree>
      <p:nvGrpSpPr>
        <p:cNvPr id="123" name="Shape 123"/>
        <p:cNvGrpSpPr/>
        <p:nvPr/>
      </p:nvGrpSpPr>
      <p:grpSpPr>
        <a:xfrm>
          <a:off x="0" y="0"/>
          <a:ext cx="0" cy="0"/>
          <a:chOff x="0" y="0"/>
          <a:chExt cx="0" cy="0"/>
        </a:xfrm>
      </p:grpSpPr>
      <p:sp>
        <p:nvSpPr>
          <p:cNvPr id="124" name="Google Shape;124;p17"/>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2_1_1">
    <p:spTree>
      <p:nvGrpSpPr>
        <p:cNvPr id="125" name="Shape 125"/>
        <p:cNvGrpSpPr/>
        <p:nvPr/>
      </p:nvGrpSpPr>
      <p:grpSpPr>
        <a:xfrm>
          <a:off x="0" y="0"/>
          <a:ext cx="0" cy="0"/>
          <a:chOff x="0" y="0"/>
          <a:chExt cx="0" cy="0"/>
        </a:xfrm>
      </p:grpSpPr>
      <p:sp>
        <p:nvSpPr>
          <p:cNvPr id="126" name="Google Shape;126;p18"/>
          <p:cNvSpPr txBox="1"/>
          <p:nvPr>
            <p:ph type="title"/>
          </p:nvPr>
        </p:nvSpPr>
        <p:spPr>
          <a:xfrm>
            <a:off x="4720925" y="539500"/>
            <a:ext cx="31914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grpSp>
        <p:nvGrpSpPr>
          <p:cNvPr id="127" name="Google Shape;127;p18"/>
          <p:cNvGrpSpPr/>
          <p:nvPr/>
        </p:nvGrpSpPr>
        <p:grpSpPr>
          <a:xfrm flipH="1" rot="-5399868">
            <a:off x="480934" y="-830736"/>
            <a:ext cx="2029371" cy="4383847"/>
            <a:chOff x="7350442" y="2608992"/>
            <a:chExt cx="777239" cy="1673160"/>
          </a:xfrm>
        </p:grpSpPr>
        <p:sp>
          <p:nvSpPr>
            <p:cNvPr id="128" name="Google Shape;128;p1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8"/>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2_1_1_1">
    <p:spTree>
      <p:nvGrpSpPr>
        <p:cNvPr id="136" name="Shape 136"/>
        <p:cNvGrpSpPr/>
        <p:nvPr/>
      </p:nvGrpSpPr>
      <p:grpSpPr>
        <a:xfrm>
          <a:off x="0" y="0"/>
          <a:ext cx="0" cy="0"/>
          <a:chOff x="0" y="0"/>
          <a:chExt cx="0" cy="0"/>
        </a:xfrm>
      </p:grpSpPr>
      <p:sp>
        <p:nvSpPr>
          <p:cNvPr id="137" name="Google Shape;137;p19"/>
          <p:cNvSpPr txBox="1"/>
          <p:nvPr>
            <p:ph type="title"/>
          </p:nvPr>
        </p:nvSpPr>
        <p:spPr>
          <a:xfrm>
            <a:off x="972450" y="539500"/>
            <a:ext cx="71991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lgn="ctr">
              <a:spcBef>
                <a:spcPts val="0"/>
              </a:spcBef>
              <a:spcAft>
                <a:spcPts val="0"/>
              </a:spcAft>
              <a:buSzPts val="3400"/>
              <a:buFont typeface="Oswald"/>
              <a:buNone/>
              <a:defRPr sz="3400">
                <a:latin typeface="Oswald"/>
                <a:ea typeface="Oswald"/>
                <a:cs typeface="Oswald"/>
                <a:sym typeface="Oswald"/>
              </a:defRPr>
            </a:lvl2pPr>
            <a:lvl3pPr lvl="2" rtl="0" algn="ctr">
              <a:spcBef>
                <a:spcPts val="0"/>
              </a:spcBef>
              <a:spcAft>
                <a:spcPts val="0"/>
              </a:spcAft>
              <a:buSzPts val="3400"/>
              <a:buFont typeface="Oswald"/>
              <a:buNone/>
              <a:defRPr sz="3400">
                <a:latin typeface="Oswald"/>
                <a:ea typeface="Oswald"/>
                <a:cs typeface="Oswald"/>
                <a:sym typeface="Oswald"/>
              </a:defRPr>
            </a:lvl3pPr>
            <a:lvl4pPr lvl="3" rtl="0" algn="ctr">
              <a:spcBef>
                <a:spcPts val="0"/>
              </a:spcBef>
              <a:spcAft>
                <a:spcPts val="0"/>
              </a:spcAft>
              <a:buSzPts val="3400"/>
              <a:buFont typeface="Oswald"/>
              <a:buNone/>
              <a:defRPr sz="3400">
                <a:latin typeface="Oswald"/>
                <a:ea typeface="Oswald"/>
                <a:cs typeface="Oswald"/>
                <a:sym typeface="Oswald"/>
              </a:defRPr>
            </a:lvl4pPr>
            <a:lvl5pPr lvl="4" rtl="0" algn="ctr">
              <a:spcBef>
                <a:spcPts val="0"/>
              </a:spcBef>
              <a:spcAft>
                <a:spcPts val="0"/>
              </a:spcAft>
              <a:buSzPts val="3400"/>
              <a:buFont typeface="Oswald"/>
              <a:buNone/>
              <a:defRPr sz="3400">
                <a:latin typeface="Oswald"/>
                <a:ea typeface="Oswald"/>
                <a:cs typeface="Oswald"/>
                <a:sym typeface="Oswald"/>
              </a:defRPr>
            </a:lvl5pPr>
            <a:lvl6pPr lvl="5" rtl="0" algn="ctr">
              <a:spcBef>
                <a:spcPts val="0"/>
              </a:spcBef>
              <a:spcAft>
                <a:spcPts val="0"/>
              </a:spcAft>
              <a:buSzPts val="3400"/>
              <a:buFont typeface="Oswald"/>
              <a:buNone/>
              <a:defRPr sz="3400">
                <a:latin typeface="Oswald"/>
                <a:ea typeface="Oswald"/>
                <a:cs typeface="Oswald"/>
                <a:sym typeface="Oswald"/>
              </a:defRPr>
            </a:lvl6pPr>
            <a:lvl7pPr lvl="6" rtl="0" algn="ctr">
              <a:spcBef>
                <a:spcPts val="0"/>
              </a:spcBef>
              <a:spcAft>
                <a:spcPts val="0"/>
              </a:spcAft>
              <a:buSzPts val="3400"/>
              <a:buFont typeface="Oswald"/>
              <a:buNone/>
              <a:defRPr sz="3400">
                <a:latin typeface="Oswald"/>
                <a:ea typeface="Oswald"/>
                <a:cs typeface="Oswald"/>
                <a:sym typeface="Oswald"/>
              </a:defRPr>
            </a:lvl7pPr>
            <a:lvl8pPr lvl="7" rtl="0" algn="ctr">
              <a:spcBef>
                <a:spcPts val="0"/>
              </a:spcBef>
              <a:spcAft>
                <a:spcPts val="0"/>
              </a:spcAft>
              <a:buSzPts val="3400"/>
              <a:buFont typeface="Oswald"/>
              <a:buNone/>
              <a:defRPr sz="3400">
                <a:latin typeface="Oswald"/>
                <a:ea typeface="Oswald"/>
                <a:cs typeface="Oswald"/>
                <a:sym typeface="Oswald"/>
              </a:defRPr>
            </a:lvl8pPr>
            <a:lvl9pPr lvl="8" rtl="0" algn="ctr">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138" name="Shape 138"/>
        <p:cNvGrpSpPr/>
        <p:nvPr/>
      </p:nvGrpSpPr>
      <p:grpSpPr>
        <a:xfrm>
          <a:off x="0" y="0"/>
          <a:ext cx="0" cy="0"/>
          <a:chOff x="0" y="0"/>
          <a:chExt cx="0" cy="0"/>
        </a:xfrm>
      </p:grpSpPr>
      <p:sp>
        <p:nvSpPr>
          <p:cNvPr id="139" name="Google Shape;139;p20"/>
          <p:cNvSpPr txBox="1"/>
          <p:nvPr>
            <p:ph type="title"/>
          </p:nvPr>
        </p:nvSpPr>
        <p:spPr>
          <a:xfrm>
            <a:off x="1584063" y="1543600"/>
            <a:ext cx="2337300" cy="3918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0" name="Google Shape;140;p20"/>
          <p:cNvSpPr txBox="1"/>
          <p:nvPr>
            <p:ph idx="1" type="subTitle"/>
          </p:nvPr>
        </p:nvSpPr>
        <p:spPr>
          <a:xfrm>
            <a:off x="1584063" y="1938600"/>
            <a:ext cx="23373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1" name="Google Shape;141;p20"/>
          <p:cNvSpPr txBox="1"/>
          <p:nvPr>
            <p:ph idx="2" type="title"/>
          </p:nvPr>
        </p:nvSpPr>
        <p:spPr>
          <a:xfrm>
            <a:off x="5704788" y="1543600"/>
            <a:ext cx="2340900" cy="3918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2" name="Google Shape;142;p20"/>
          <p:cNvSpPr txBox="1"/>
          <p:nvPr>
            <p:ph idx="3" type="subTitle"/>
          </p:nvPr>
        </p:nvSpPr>
        <p:spPr>
          <a:xfrm>
            <a:off x="5704788" y="1938600"/>
            <a:ext cx="23409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3" name="Google Shape;143;p20"/>
          <p:cNvSpPr txBox="1"/>
          <p:nvPr>
            <p:ph idx="4" type="title"/>
          </p:nvPr>
        </p:nvSpPr>
        <p:spPr>
          <a:xfrm>
            <a:off x="3644425" y="3290400"/>
            <a:ext cx="2337300" cy="393300"/>
          </a:xfrm>
          <a:prstGeom prst="rect">
            <a:avLst/>
          </a:prstGeom>
          <a:ln>
            <a:noFill/>
          </a:ln>
        </p:spPr>
        <p:txBody>
          <a:bodyPr anchorCtr="0" anchor="ctr" bIns="0" lIns="0" spcFirstLastPara="1" rIns="0" wrap="square" tIns="0">
            <a:noAutofit/>
          </a:bodyPr>
          <a:lstStyle>
            <a:lvl1pPr lvl="0" rtl="0">
              <a:spcBef>
                <a:spcPts val="0"/>
              </a:spcBef>
              <a:spcAft>
                <a:spcPts val="0"/>
              </a:spcAft>
              <a:buSzPts val="2200"/>
              <a:buNone/>
              <a:defRPr sz="2200"/>
            </a:lvl1pPr>
            <a:lvl2pPr lvl="1" rtl="0" algn="ctr">
              <a:spcBef>
                <a:spcPts val="0"/>
              </a:spcBef>
              <a:spcAft>
                <a:spcPts val="0"/>
              </a:spcAft>
              <a:buSzPts val="2200"/>
              <a:buFont typeface="Oswald"/>
              <a:buNone/>
              <a:defRPr sz="2200">
                <a:latin typeface="Oswald"/>
                <a:ea typeface="Oswald"/>
                <a:cs typeface="Oswald"/>
                <a:sym typeface="Oswald"/>
              </a:defRPr>
            </a:lvl2pPr>
            <a:lvl3pPr lvl="2" rtl="0" algn="ctr">
              <a:spcBef>
                <a:spcPts val="0"/>
              </a:spcBef>
              <a:spcAft>
                <a:spcPts val="0"/>
              </a:spcAft>
              <a:buSzPts val="2200"/>
              <a:buFont typeface="Oswald"/>
              <a:buNone/>
              <a:defRPr sz="2200">
                <a:latin typeface="Oswald"/>
                <a:ea typeface="Oswald"/>
                <a:cs typeface="Oswald"/>
                <a:sym typeface="Oswald"/>
              </a:defRPr>
            </a:lvl3pPr>
            <a:lvl4pPr lvl="3" rtl="0" algn="ctr">
              <a:spcBef>
                <a:spcPts val="0"/>
              </a:spcBef>
              <a:spcAft>
                <a:spcPts val="0"/>
              </a:spcAft>
              <a:buSzPts val="2200"/>
              <a:buFont typeface="Oswald"/>
              <a:buNone/>
              <a:defRPr sz="2200">
                <a:latin typeface="Oswald"/>
                <a:ea typeface="Oswald"/>
                <a:cs typeface="Oswald"/>
                <a:sym typeface="Oswald"/>
              </a:defRPr>
            </a:lvl4pPr>
            <a:lvl5pPr lvl="4" rtl="0" algn="ctr">
              <a:spcBef>
                <a:spcPts val="0"/>
              </a:spcBef>
              <a:spcAft>
                <a:spcPts val="0"/>
              </a:spcAft>
              <a:buSzPts val="2200"/>
              <a:buFont typeface="Oswald"/>
              <a:buNone/>
              <a:defRPr sz="2200">
                <a:latin typeface="Oswald"/>
                <a:ea typeface="Oswald"/>
                <a:cs typeface="Oswald"/>
                <a:sym typeface="Oswald"/>
              </a:defRPr>
            </a:lvl5pPr>
            <a:lvl6pPr lvl="5" rtl="0" algn="ctr">
              <a:spcBef>
                <a:spcPts val="0"/>
              </a:spcBef>
              <a:spcAft>
                <a:spcPts val="0"/>
              </a:spcAft>
              <a:buSzPts val="2200"/>
              <a:buFont typeface="Oswald"/>
              <a:buNone/>
              <a:defRPr sz="2200">
                <a:latin typeface="Oswald"/>
                <a:ea typeface="Oswald"/>
                <a:cs typeface="Oswald"/>
                <a:sym typeface="Oswald"/>
              </a:defRPr>
            </a:lvl6pPr>
            <a:lvl7pPr lvl="6" rtl="0" algn="ctr">
              <a:spcBef>
                <a:spcPts val="0"/>
              </a:spcBef>
              <a:spcAft>
                <a:spcPts val="0"/>
              </a:spcAft>
              <a:buSzPts val="2200"/>
              <a:buFont typeface="Oswald"/>
              <a:buNone/>
              <a:defRPr sz="2200">
                <a:latin typeface="Oswald"/>
                <a:ea typeface="Oswald"/>
                <a:cs typeface="Oswald"/>
                <a:sym typeface="Oswald"/>
              </a:defRPr>
            </a:lvl7pPr>
            <a:lvl8pPr lvl="7" rtl="0" algn="ctr">
              <a:spcBef>
                <a:spcPts val="0"/>
              </a:spcBef>
              <a:spcAft>
                <a:spcPts val="0"/>
              </a:spcAft>
              <a:buSzPts val="2200"/>
              <a:buFont typeface="Oswald"/>
              <a:buNone/>
              <a:defRPr sz="2200">
                <a:latin typeface="Oswald"/>
                <a:ea typeface="Oswald"/>
                <a:cs typeface="Oswald"/>
                <a:sym typeface="Oswald"/>
              </a:defRPr>
            </a:lvl8pPr>
            <a:lvl9pPr lvl="8" rtl="0" algn="ctr">
              <a:spcBef>
                <a:spcPts val="0"/>
              </a:spcBef>
              <a:spcAft>
                <a:spcPts val="0"/>
              </a:spcAft>
              <a:buSzPts val="2200"/>
              <a:buFont typeface="Oswald"/>
              <a:buNone/>
              <a:defRPr sz="2200">
                <a:latin typeface="Oswald"/>
                <a:ea typeface="Oswald"/>
                <a:cs typeface="Oswald"/>
                <a:sym typeface="Oswald"/>
              </a:defRPr>
            </a:lvl9pPr>
          </a:lstStyle>
          <a:p/>
        </p:txBody>
      </p:sp>
      <p:sp>
        <p:nvSpPr>
          <p:cNvPr id="144" name="Google Shape;144;p20"/>
          <p:cNvSpPr txBox="1"/>
          <p:nvPr>
            <p:ph idx="5" type="subTitle"/>
          </p:nvPr>
        </p:nvSpPr>
        <p:spPr>
          <a:xfrm>
            <a:off x="3644425" y="3682009"/>
            <a:ext cx="2337300" cy="722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5" name="Google Shape;145;p20"/>
          <p:cNvSpPr txBox="1"/>
          <p:nvPr>
            <p:ph idx="6" type="title"/>
          </p:nvPr>
        </p:nvSpPr>
        <p:spPr>
          <a:xfrm>
            <a:off x="720000" y="539500"/>
            <a:ext cx="77109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5540775" y="1840338"/>
            <a:ext cx="2421900" cy="10629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p:txBody>
      </p:sp>
      <p:sp>
        <p:nvSpPr>
          <p:cNvPr id="22" name="Google Shape;22;p3"/>
          <p:cNvSpPr txBox="1"/>
          <p:nvPr>
            <p:ph hasCustomPrompt="1" idx="2" type="title"/>
          </p:nvPr>
        </p:nvSpPr>
        <p:spPr>
          <a:xfrm>
            <a:off x="4768453" y="1840338"/>
            <a:ext cx="596100" cy="500400"/>
          </a:xfrm>
          <a:prstGeom prst="rect">
            <a:avLst/>
          </a:prstGeom>
        </p:spPr>
        <p:txBody>
          <a:bodyPr anchorCtr="0" anchor="t" bIns="0" lIns="0" spcFirstLastPara="1" rIns="0" wrap="square" tIns="0">
            <a:noAutofit/>
          </a:bodyPr>
          <a:lstStyle>
            <a:lvl1pPr lvl="0" rtl="0" algn="r">
              <a:spcBef>
                <a:spcPts val="0"/>
              </a:spcBef>
              <a:spcAft>
                <a:spcPts val="0"/>
              </a:spcAft>
              <a:buSzPts val="3400"/>
              <a:buNone/>
              <a:defRPr/>
            </a:lvl1pPr>
            <a:lvl2pPr lvl="1" rtl="0" algn="ctr">
              <a:spcBef>
                <a:spcPts val="0"/>
              </a:spcBef>
              <a:spcAft>
                <a:spcPts val="0"/>
              </a:spcAft>
              <a:buSzPts val="3400"/>
              <a:buNone/>
              <a:defRPr sz="3400"/>
            </a:lvl2pPr>
            <a:lvl3pPr lvl="2" rtl="0" algn="ctr">
              <a:spcBef>
                <a:spcPts val="0"/>
              </a:spcBef>
              <a:spcAft>
                <a:spcPts val="0"/>
              </a:spcAft>
              <a:buSzPts val="3400"/>
              <a:buNone/>
              <a:defRPr sz="3400"/>
            </a:lvl3pPr>
            <a:lvl4pPr lvl="3" rtl="0" algn="ctr">
              <a:spcBef>
                <a:spcPts val="0"/>
              </a:spcBef>
              <a:spcAft>
                <a:spcPts val="0"/>
              </a:spcAft>
              <a:buSzPts val="3400"/>
              <a:buNone/>
              <a:defRPr sz="3400"/>
            </a:lvl4pPr>
            <a:lvl5pPr lvl="4" rtl="0" algn="ctr">
              <a:spcBef>
                <a:spcPts val="0"/>
              </a:spcBef>
              <a:spcAft>
                <a:spcPts val="0"/>
              </a:spcAft>
              <a:buSzPts val="3400"/>
              <a:buNone/>
              <a:defRPr sz="3400"/>
            </a:lvl5pPr>
            <a:lvl6pPr lvl="5" rtl="0" algn="ctr">
              <a:spcBef>
                <a:spcPts val="0"/>
              </a:spcBef>
              <a:spcAft>
                <a:spcPts val="0"/>
              </a:spcAft>
              <a:buSzPts val="3400"/>
              <a:buNone/>
              <a:defRPr sz="3400"/>
            </a:lvl6pPr>
            <a:lvl7pPr lvl="6" rtl="0" algn="ctr">
              <a:spcBef>
                <a:spcPts val="0"/>
              </a:spcBef>
              <a:spcAft>
                <a:spcPts val="0"/>
              </a:spcAft>
              <a:buSzPts val="3400"/>
              <a:buNone/>
              <a:defRPr sz="3400"/>
            </a:lvl7pPr>
            <a:lvl8pPr lvl="7" rtl="0" algn="ctr">
              <a:spcBef>
                <a:spcPts val="0"/>
              </a:spcBef>
              <a:spcAft>
                <a:spcPts val="0"/>
              </a:spcAft>
              <a:buSzPts val="3400"/>
              <a:buNone/>
              <a:defRPr sz="3400"/>
            </a:lvl8pPr>
            <a:lvl9pPr lvl="8" rtl="0" algn="ctr">
              <a:spcBef>
                <a:spcPts val="0"/>
              </a:spcBef>
              <a:spcAft>
                <a:spcPts val="0"/>
              </a:spcAft>
              <a:buSzPts val="3400"/>
              <a:buNone/>
              <a:defRPr sz="3400"/>
            </a:lvl9pPr>
          </a:lstStyle>
          <a:p>
            <a:r>
              <a:t>xx%</a:t>
            </a:r>
          </a:p>
        </p:txBody>
      </p:sp>
      <p:sp>
        <p:nvSpPr>
          <p:cNvPr id="23" name="Google Shape;23;p3"/>
          <p:cNvSpPr txBox="1"/>
          <p:nvPr>
            <p:ph idx="1" type="subTitle"/>
          </p:nvPr>
        </p:nvSpPr>
        <p:spPr>
          <a:xfrm>
            <a:off x="5514500" y="3055663"/>
            <a:ext cx="2421900" cy="465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SzPts val="1400"/>
              <a:buFont typeface="DM Sans"/>
              <a:buNone/>
              <a:defRPr>
                <a:latin typeface="DM Sans"/>
                <a:ea typeface="DM Sans"/>
                <a:cs typeface="DM Sans"/>
                <a:sym typeface="DM Sans"/>
              </a:defRPr>
            </a:lvl2pPr>
            <a:lvl3pPr lvl="2" rtl="0" algn="ctr">
              <a:lnSpc>
                <a:spcPct val="100000"/>
              </a:lnSpc>
              <a:spcBef>
                <a:spcPts val="0"/>
              </a:spcBef>
              <a:spcAft>
                <a:spcPts val="0"/>
              </a:spcAft>
              <a:buSzPts val="1400"/>
              <a:buFont typeface="DM Sans"/>
              <a:buNone/>
              <a:defRPr>
                <a:latin typeface="DM Sans"/>
                <a:ea typeface="DM Sans"/>
                <a:cs typeface="DM Sans"/>
                <a:sym typeface="DM Sans"/>
              </a:defRPr>
            </a:lvl3pPr>
            <a:lvl4pPr lvl="3" rtl="0" algn="ctr">
              <a:lnSpc>
                <a:spcPct val="100000"/>
              </a:lnSpc>
              <a:spcBef>
                <a:spcPts val="0"/>
              </a:spcBef>
              <a:spcAft>
                <a:spcPts val="0"/>
              </a:spcAft>
              <a:buSzPts val="1400"/>
              <a:buFont typeface="DM Sans"/>
              <a:buNone/>
              <a:defRPr>
                <a:latin typeface="DM Sans"/>
                <a:ea typeface="DM Sans"/>
                <a:cs typeface="DM Sans"/>
                <a:sym typeface="DM Sans"/>
              </a:defRPr>
            </a:lvl4pPr>
            <a:lvl5pPr lvl="4" rtl="0" algn="ctr">
              <a:lnSpc>
                <a:spcPct val="100000"/>
              </a:lnSpc>
              <a:spcBef>
                <a:spcPts val="0"/>
              </a:spcBef>
              <a:spcAft>
                <a:spcPts val="0"/>
              </a:spcAft>
              <a:buSzPts val="1400"/>
              <a:buFont typeface="DM Sans"/>
              <a:buNone/>
              <a:defRPr>
                <a:latin typeface="DM Sans"/>
                <a:ea typeface="DM Sans"/>
                <a:cs typeface="DM Sans"/>
                <a:sym typeface="DM Sans"/>
              </a:defRPr>
            </a:lvl5pPr>
            <a:lvl6pPr lvl="5" rtl="0" algn="ctr">
              <a:lnSpc>
                <a:spcPct val="100000"/>
              </a:lnSpc>
              <a:spcBef>
                <a:spcPts val="0"/>
              </a:spcBef>
              <a:spcAft>
                <a:spcPts val="0"/>
              </a:spcAft>
              <a:buSzPts val="1400"/>
              <a:buFont typeface="DM Sans"/>
              <a:buNone/>
              <a:defRPr>
                <a:latin typeface="DM Sans"/>
                <a:ea typeface="DM Sans"/>
                <a:cs typeface="DM Sans"/>
                <a:sym typeface="DM Sans"/>
              </a:defRPr>
            </a:lvl6pPr>
            <a:lvl7pPr lvl="6" rtl="0" algn="ctr">
              <a:lnSpc>
                <a:spcPct val="100000"/>
              </a:lnSpc>
              <a:spcBef>
                <a:spcPts val="0"/>
              </a:spcBef>
              <a:spcAft>
                <a:spcPts val="0"/>
              </a:spcAft>
              <a:buSzPts val="1400"/>
              <a:buFont typeface="DM Sans"/>
              <a:buNone/>
              <a:defRPr>
                <a:latin typeface="DM Sans"/>
                <a:ea typeface="DM Sans"/>
                <a:cs typeface="DM Sans"/>
                <a:sym typeface="DM Sans"/>
              </a:defRPr>
            </a:lvl7pPr>
            <a:lvl8pPr lvl="7" rtl="0" algn="ctr">
              <a:lnSpc>
                <a:spcPct val="100000"/>
              </a:lnSpc>
              <a:spcBef>
                <a:spcPts val="0"/>
              </a:spcBef>
              <a:spcAft>
                <a:spcPts val="0"/>
              </a:spcAft>
              <a:buSzPts val="1400"/>
              <a:buFont typeface="DM Sans"/>
              <a:buNone/>
              <a:defRPr>
                <a:latin typeface="DM Sans"/>
                <a:ea typeface="DM Sans"/>
                <a:cs typeface="DM Sans"/>
                <a:sym typeface="DM Sans"/>
              </a:defRPr>
            </a:lvl8pPr>
            <a:lvl9pPr lvl="8" rtl="0" algn="ctr">
              <a:lnSpc>
                <a:spcPct val="100000"/>
              </a:lnSpc>
              <a:spcBef>
                <a:spcPts val="0"/>
              </a:spcBef>
              <a:spcAft>
                <a:spcPts val="0"/>
              </a:spcAft>
              <a:buSzPts val="1400"/>
              <a:buFont typeface="DM Sans"/>
              <a:buNone/>
              <a:defRPr>
                <a:latin typeface="DM Sans"/>
                <a:ea typeface="DM Sans"/>
                <a:cs typeface="DM Sans"/>
                <a:sym typeface="DM Sans"/>
              </a:defRPr>
            </a:lvl9pPr>
          </a:lstStyle>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 name="Google Shape;33;p3"/>
          <p:cNvGrpSpPr/>
          <p:nvPr/>
        </p:nvGrpSpPr>
        <p:grpSpPr>
          <a:xfrm flipH="1" rot="5400000">
            <a:off x="6568632" y="-1639800"/>
            <a:ext cx="1684044" cy="3637785"/>
            <a:chOff x="7350442" y="2608992"/>
            <a:chExt cx="777239" cy="1673160"/>
          </a:xfrm>
        </p:grpSpPr>
        <p:sp>
          <p:nvSpPr>
            <p:cNvPr id="34" name="Google Shape;34;p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146" name="Shape 146"/>
        <p:cNvGrpSpPr/>
        <p:nvPr/>
      </p:nvGrpSpPr>
      <p:grpSpPr>
        <a:xfrm>
          <a:off x="0" y="0"/>
          <a:ext cx="0" cy="0"/>
          <a:chOff x="0" y="0"/>
          <a:chExt cx="0" cy="0"/>
        </a:xfrm>
      </p:grpSpPr>
      <p:sp>
        <p:nvSpPr>
          <p:cNvPr id="147" name="Google Shape;147;p21"/>
          <p:cNvSpPr txBox="1"/>
          <p:nvPr>
            <p:ph type="title"/>
          </p:nvPr>
        </p:nvSpPr>
        <p:spPr>
          <a:xfrm>
            <a:off x="1495425"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48" name="Google Shape;148;p21"/>
          <p:cNvSpPr txBox="1"/>
          <p:nvPr>
            <p:ph idx="1" type="subTitle"/>
          </p:nvPr>
        </p:nvSpPr>
        <p:spPr>
          <a:xfrm>
            <a:off x="1495425" y="2003850"/>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49" name="Google Shape;149;p21"/>
          <p:cNvSpPr txBox="1"/>
          <p:nvPr>
            <p:ph idx="2" type="title"/>
          </p:nvPr>
        </p:nvSpPr>
        <p:spPr>
          <a:xfrm>
            <a:off x="4211550"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0" name="Google Shape;150;p21"/>
          <p:cNvSpPr txBox="1"/>
          <p:nvPr>
            <p:ph idx="3" type="subTitle"/>
          </p:nvPr>
        </p:nvSpPr>
        <p:spPr>
          <a:xfrm>
            <a:off x="4211550" y="2003850"/>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1" name="Google Shape;151;p21"/>
          <p:cNvSpPr txBox="1"/>
          <p:nvPr>
            <p:ph idx="4" type="title"/>
          </p:nvPr>
        </p:nvSpPr>
        <p:spPr>
          <a:xfrm>
            <a:off x="1495425" y="3329975"/>
            <a:ext cx="1322100" cy="3663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2" name="Google Shape;152;p21"/>
          <p:cNvSpPr txBox="1"/>
          <p:nvPr>
            <p:ph idx="5" type="subTitle"/>
          </p:nvPr>
        </p:nvSpPr>
        <p:spPr>
          <a:xfrm>
            <a:off x="1495425" y="3733325"/>
            <a:ext cx="1322100" cy="6552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3" name="Google Shape;153;p21"/>
          <p:cNvSpPr txBox="1"/>
          <p:nvPr>
            <p:ph idx="6" type="title"/>
          </p:nvPr>
        </p:nvSpPr>
        <p:spPr>
          <a:xfrm>
            <a:off x="4211550" y="3329974"/>
            <a:ext cx="1322100" cy="3639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4" name="Google Shape;154;p21"/>
          <p:cNvSpPr txBox="1"/>
          <p:nvPr>
            <p:ph idx="7" type="subTitle"/>
          </p:nvPr>
        </p:nvSpPr>
        <p:spPr>
          <a:xfrm>
            <a:off x="4211550" y="3733375"/>
            <a:ext cx="1322100" cy="6549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5" name="Google Shape;155;p21"/>
          <p:cNvSpPr txBox="1"/>
          <p:nvPr>
            <p:ph idx="8" type="title"/>
          </p:nvPr>
        </p:nvSpPr>
        <p:spPr>
          <a:xfrm>
            <a:off x="6927550" y="1599975"/>
            <a:ext cx="1322100" cy="3657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6" name="Google Shape;156;p21"/>
          <p:cNvSpPr txBox="1"/>
          <p:nvPr>
            <p:ph idx="9" type="subTitle"/>
          </p:nvPr>
        </p:nvSpPr>
        <p:spPr>
          <a:xfrm>
            <a:off x="6927675" y="2003838"/>
            <a:ext cx="1322100" cy="6546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7" name="Google Shape;157;p21"/>
          <p:cNvSpPr txBox="1"/>
          <p:nvPr>
            <p:ph idx="13" type="title"/>
          </p:nvPr>
        </p:nvSpPr>
        <p:spPr>
          <a:xfrm>
            <a:off x="6927675" y="3329974"/>
            <a:ext cx="1322100" cy="363900"/>
          </a:xfrm>
          <a:prstGeom prst="rect">
            <a:avLst/>
          </a:prstGeom>
        </p:spPr>
        <p:txBody>
          <a:bodyPr anchorCtr="0" anchor="ctr" bIns="0" lIns="0" spcFirstLastPara="1" rIns="0" wrap="square" tIns="0">
            <a:noAutofit/>
          </a:bodyPr>
          <a:lstStyle>
            <a:lvl1pPr lvl="0" rtl="0">
              <a:spcBef>
                <a:spcPts val="0"/>
              </a:spcBef>
              <a:spcAft>
                <a:spcPts val="0"/>
              </a:spcAft>
              <a:buSzPts val="2200"/>
              <a:buNone/>
              <a:defRPr sz="2200"/>
            </a:lvl1pPr>
            <a:lvl2pPr lvl="1" rtl="0">
              <a:spcBef>
                <a:spcPts val="0"/>
              </a:spcBef>
              <a:spcAft>
                <a:spcPts val="0"/>
              </a:spcAft>
              <a:buSzPts val="2200"/>
              <a:buFont typeface="Oswald"/>
              <a:buNone/>
              <a:defRPr sz="2200">
                <a:latin typeface="Oswald"/>
                <a:ea typeface="Oswald"/>
                <a:cs typeface="Oswald"/>
                <a:sym typeface="Oswald"/>
              </a:defRPr>
            </a:lvl2pPr>
            <a:lvl3pPr lvl="2" rtl="0">
              <a:spcBef>
                <a:spcPts val="0"/>
              </a:spcBef>
              <a:spcAft>
                <a:spcPts val="0"/>
              </a:spcAft>
              <a:buSzPts val="2200"/>
              <a:buFont typeface="Oswald"/>
              <a:buNone/>
              <a:defRPr sz="2200">
                <a:latin typeface="Oswald"/>
                <a:ea typeface="Oswald"/>
                <a:cs typeface="Oswald"/>
                <a:sym typeface="Oswald"/>
              </a:defRPr>
            </a:lvl3pPr>
            <a:lvl4pPr lvl="3" rtl="0">
              <a:spcBef>
                <a:spcPts val="0"/>
              </a:spcBef>
              <a:spcAft>
                <a:spcPts val="0"/>
              </a:spcAft>
              <a:buSzPts val="2200"/>
              <a:buFont typeface="Oswald"/>
              <a:buNone/>
              <a:defRPr sz="2200">
                <a:latin typeface="Oswald"/>
                <a:ea typeface="Oswald"/>
                <a:cs typeface="Oswald"/>
                <a:sym typeface="Oswald"/>
              </a:defRPr>
            </a:lvl4pPr>
            <a:lvl5pPr lvl="4" rtl="0">
              <a:spcBef>
                <a:spcPts val="0"/>
              </a:spcBef>
              <a:spcAft>
                <a:spcPts val="0"/>
              </a:spcAft>
              <a:buSzPts val="2200"/>
              <a:buFont typeface="Oswald"/>
              <a:buNone/>
              <a:defRPr sz="2200">
                <a:latin typeface="Oswald"/>
                <a:ea typeface="Oswald"/>
                <a:cs typeface="Oswald"/>
                <a:sym typeface="Oswald"/>
              </a:defRPr>
            </a:lvl5pPr>
            <a:lvl6pPr lvl="5" rtl="0">
              <a:spcBef>
                <a:spcPts val="0"/>
              </a:spcBef>
              <a:spcAft>
                <a:spcPts val="0"/>
              </a:spcAft>
              <a:buSzPts val="2200"/>
              <a:buFont typeface="Oswald"/>
              <a:buNone/>
              <a:defRPr sz="2200">
                <a:latin typeface="Oswald"/>
                <a:ea typeface="Oswald"/>
                <a:cs typeface="Oswald"/>
                <a:sym typeface="Oswald"/>
              </a:defRPr>
            </a:lvl6pPr>
            <a:lvl7pPr lvl="6" rtl="0">
              <a:spcBef>
                <a:spcPts val="0"/>
              </a:spcBef>
              <a:spcAft>
                <a:spcPts val="0"/>
              </a:spcAft>
              <a:buSzPts val="2200"/>
              <a:buFont typeface="Oswald"/>
              <a:buNone/>
              <a:defRPr sz="2200">
                <a:latin typeface="Oswald"/>
                <a:ea typeface="Oswald"/>
                <a:cs typeface="Oswald"/>
                <a:sym typeface="Oswald"/>
              </a:defRPr>
            </a:lvl7pPr>
            <a:lvl8pPr lvl="7" rtl="0">
              <a:spcBef>
                <a:spcPts val="0"/>
              </a:spcBef>
              <a:spcAft>
                <a:spcPts val="0"/>
              </a:spcAft>
              <a:buSzPts val="2200"/>
              <a:buFont typeface="Oswald"/>
              <a:buNone/>
              <a:defRPr sz="2200">
                <a:latin typeface="Oswald"/>
                <a:ea typeface="Oswald"/>
                <a:cs typeface="Oswald"/>
                <a:sym typeface="Oswald"/>
              </a:defRPr>
            </a:lvl8pPr>
            <a:lvl9pPr lvl="8" rtl="0">
              <a:spcBef>
                <a:spcPts val="0"/>
              </a:spcBef>
              <a:spcAft>
                <a:spcPts val="0"/>
              </a:spcAft>
              <a:buSzPts val="2200"/>
              <a:buFont typeface="Oswald"/>
              <a:buNone/>
              <a:defRPr sz="2200">
                <a:latin typeface="Oswald"/>
                <a:ea typeface="Oswald"/>
                <a:cs typeface="Oswald"/>
                <a:sym typeface="Oswald"/>
              </a:defRPr>
            </a:lvl9pPr>
          </a:lstStyle>
          <a:p/>
        </p:txBody>
      </p:sp>
      <p:sp>
        <p:nvSpPr>
          <p:cNvPr id="158" name="Google Shape;158;p21"/>
          <p:cNvSpPr txBox="1"/>
          <p:nvPr>
            <p:ph idx="14" type="subTitle"/>
          </p:nvPr>
        </p:nvSpPr>
        <p:spPr>
          <a:xfrm>
            <a:off x="6927675" y="3733375"/>
            <a:ext cx="1322100" cy="654900"/>
          </a:xfrm>
          <a:prstGeom prst="rect">
            <a:avLst/>
          </a:prstGeom>
          <a:noFill/>
          <a:ln>
            <a:noFill/>
          </a:ln>
        </p:spPr>
        <p:txBody>
          <a:bodyPr anchorCtr="0" anchor="ctr" bIns="0" lIns="0" spcFirstLastPara="1" rIns="0" wrap="square" tIns="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59" name="Google Shape;159;p21"/>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160" name="Shape 160"/>
        <p:cNvGrpSpPr/>
        <p:nvPr/>
      </p:nvGrpSpPr>
      <p:grpSpPr>
        <a:xfrm>
          <a:off x="0" y="0"/>
          <a:ext cx="0" cy="0"/>
          <a:chOff x="0" y="0"/>
          <a:chExt cx="0" cy="0"/>
        </a:xfrm>
      </p:grpSpPr>
      <p:sp>
        <p:nvSpPr>
          <p:cNvPr id="161" name="Google Shape;161;p22"/>
          <p:cNvSpPr txBox="1"/>
          <p:nvPr>
            <p:ph hasCustomPrompt="1" type="title"/>
          </p:nvPr>
        </p:nvSpPr>
        <p:spPr>
          <a:xfrm>
            <a:off x="713225" y="730825"/>
            <a:ext cx="4165800" cy="828300"/>
          </a:xfrm>
          <a:prstGeom prst="rect">
            <a:avLst/>
          </a:prstGeom>
        </p:spPr>
        <p:txBody>
          <a:bodyPr anchorCtr="0" anchor="t" bIns="0" lIns="0" spcFirstLastPara="1" rIns="0" wrap="square" tIns="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2" name="Google Shape;162;p22"/>
          <p:cNvSpPr txBox="1"/>
          <p:nvPr>
            <p:ph idx="1" type="subTitle"/>
          </p:nvPr>
        </p:nvSpPr>
        <p:spPr>
          <a:xfrm>
            <a:off x="713225" y="1629825"/>
            <a:ext cx="4165800" cy="286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63" name="Google Shape;163;p22"/>
          <p:cNvSpPr txBox="1"/>
          <p:nvPr>
            <p:ph hasCustomPrompt="1" idx="2" type="title"/>
          </p:nvPr>
        </p:nvSpPr>
        <p:spPr>
          <a:xfrm>
            <a:off x="4265050" y="2909950"/>
            <a:ext cx="4165800" cy="813900"/>
          </a:xfrm>
          <a:prstGeom prst="rect">
            <a:avLst/>
          </a:prstGeom>
        </p:spPr>
        <p:txBody>
          <a:bodyPr anchorCtr="0" anchor="t" bIns="0" lIns="0" spcFirstLastPara="1" rIns="0" wrap="square" tIns="0">
            <a:noAutofit/>
          </a:bodyPr>
          <a:lstStyle>
            <a:lvl1pPr lvl="0" rtl="0">
              <a:spcBef>
                <a:spcPts val="0"/>
              </a:spcBef>
              <a:spcAft>
                <a:spcPts val="0"/>
              </a:spcAft>
              <a:buSzPts val="6200"/>
              <a:buNone/>
              <a:defRPr sz="5200">
                <a:solidFill>
                  <a:schemeClr val="accent1"/>
                </a:solidFill>
                <a:latin typeface="Oswald ExtraLight"/>
                <a:ea typeface="Oswald ExtraLight"/>
                <a:cs typeface="Oswald ExtraLight"/>
                <a:sym typeface="Oswald ExtraLight"/>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4" name="Google Shape;164;p22"/>
          <p:cNvSpPr txBox="1"/>
          <p:nvPr>
            <p:ph idx="3" type="subTitle"/>
          </p:nvPr>
        </p:nvSpPr>
        <p:spPr>
          <a:xfrm>
            <a:off x="4265050" y="3817475"/>
            <a:ext cx="4165800" cy="281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M Sans"/>
              <a:buNone/>
              <a:defRPr sz="16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65" name="Google Shape;165;p22"/>
          <p:cNvGrpSpPr/>
          <p:nvPr/>
        </p:nvGrpSpPr>
        <p:grpSpPr>
          <a:xfrm rot="5400000">
            <a:off x="6327004" y="-594849"/>
            <a:ext cx="1955378" cy="4224060"/>
            <a:chOff x="7350442" y="2608992"/>
            <a:chExt cx="777239" cy="1673160"/>
          </a:xfrm>
        </p:grpSpPr>
        <p:sp>
          <p:nvSpPr>
            <p:cNvPr id="166" name="Google Shape;166;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74" name="Google Shape;174;p22"/>
          <p:cNvGrpSpPr/>
          <p:nvPr/>
        </p:nvGrpSpPr>
        <p:grpSpPr>
          <a:xfrm flipH="1" rot="-5400000">
            <a:off x="696504" y="1651201"/>
            <a:ext cx="1955378" cy="4224060"/>
            <a:chOff x="7350442" y="2608992"/>
            <a:chExt cx="777239" cy="1673160"/>
          </a:xfrm>
        </p:grpSpPr>
        <p:sp>
          <p:nvSpPr>
            <p:cNvPr id="175" name="Google Shape;175;p2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2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2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2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2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2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2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83" name="Google Shape;183;p22"/>
          <p:cNvGrpSpPr/>
          <p:nvPr/>
        </p:nvGrpSpPr>
        <p:grpSpPr>
          <a:xfrm>
            <a:off x="4695775" y="4494275"/>
            <a:ext cx="1200150" cy="114300"/>
            <a:chOff x="752475" y="981075"/>
            <a:chExt cx="1200150" cy="114300"/>
          </a:xfrm>
        </p:grpSpPr>
        <p:sp>
          <p:nvSpPr>
            <p:cNvPr id="184" name="Google Shape;184;p22"/>
            <p:cNvSpPr/>
            <p:nvPr/>
          </p:nvSpPr>
          <p:spPr>
            <a:xfrm>
              <a:off x="7524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9334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11144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129540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1476375" y="981075"/>
              <a:ext cx="114300" cy="114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1657350"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1838325" y="981075"/>
              <a:ext cx="114300" cy="1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191" name="Shape 191"/>
        <p:cNvGrpSpPr/>
        <p:nvPr/>
      </p:nvGrpSpPr>
      <p:grpSpPr>
        <a:xfrm>
          <a:off x="0" y="0"/>
          <a:ext cx="0" cy="0"/>
          <a:chOff x="0" y="0"/>
          <a:chExt cx="0" cy="0"/>
        </a:xfrm>
      </p:grpSpPr>
      <p:sp>
        <p:nvSpPr>
          <p:cNvPr id="192" name="Google Shape;192;p23"/>
          <p:cNvSpPr txBox="1"/>
          <p:nvPr>
            <p:ph idx="1" type="body"/>
          </p:nvPr>
        </p:nvSpPr>
        <p:spPr>
          <a:xfrm>
            <a:off x="7132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3" name="Google Shape;193;p23"/>
          <p:cNvSpPr txBox="1"/>
          <p:nvPr>
            <p:ph idx="2" type="body"/>
          </p:nvPr>
        </p:nvSpPr>
        <p:spPr>
          <a:xfrm>
            <a:off x="5029625" y="1164100"/>
            <a:ext cx="3392100" cy="34446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lt2"/>
              </a:buClr>
              <a:buSzPts val="1400"/>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lt2"/>
              </a:buClr>
              <a:buSzPts val="1400"/>
              <a:buChar char="■"/>
              <a:defRPr>
                <a:solidFill>
                  <a:schemeClr val="dk1"/>
                </a:solidFill>
                <a:latin typeface="DM Sans"/>
                <a:ea typeface="DM Sans"/>
                <a:cs typeface="DM Sans"/>
                <a:sym typeface="DM Sans"/>
              </a:defRPr>
            </a:lvl9pPr>
          </a:lstStyle>
          <a:p/>
        </p:txBody>
      </p:sp>
      <p:sp>
        <p:nvSpPr>
          <p:cNvPr id="194" name="Google Shape;194;p23"/>
          <p:cNvSpPr txBox="1"/>
          <p:nvPr>
            <p:ph type="title"/>
          </p:nvPr>
        </p:nvSpPr>
        <p:spPr>
          <a:xfrm>
            <a:off x="720000" y="539500"/>
            <a:ext cx="77040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195" name="Shape 195"/>
        <p:cNvGrpSpPr/>
        <p:nvPr/>
      </p:nvGrpSpPr>
      <p:grpSpPr>
        <a:xfrm>
          <a:off x="0" y="0"/>
          <a:ext cx="0" cy="0"/>
          <a:chOff x="0" y="0"/>
          <a:chExt cx="0" cy="0"/>
        </a:xfrm>
      </p:grpSpPr>
      <p:sp>
        <p:nvSpPr>
          <p:cNvPr id="196" name="Google Shape;196;p24"/>
          <p:cNvSpPr txBox="1"/>
          <p:nvPr>
            <p:ph type="ctrTitle"/>
          </p:nvPr>
        </p:nvSpPr>
        <p:spPr>
          <a:xfrm>
            <a:off x="2429950" y="950150"/>
            <a:ext cx="4284000" cy="758400"/>
          </a:xfrm>
          <a:prstGeom prst="rect">
            <a:avLst/>
          </a:prstGeom>
        </p:spPr>
        <p:txBody>
          <a:bodyPr anchorCtr="0" anchor="ctr" bIns="0" lIns="0" spcFirstLastPara="1" rIns="0" wrap="square" tIns="0">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7" name="Google Shape;197;p24"/>
          <p:cNvSpPr txBox="1"/>
          <p:nvPr>
            <p:ph idx="1" type="subTitle"/>
          </p:nvPr>
        </p:nvSpPr>
        <p:spPr>
          <a:xfrm>
            <a:off x="2425075" y="1828300"/>
            <a:ext cx="4293900" cy="997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grpSp>
        <p:nvGrpSpPr>
          <p:cNvPr id="198" name="Google Shape;198;p24"/>
          <p:cNvGrpSpPr/>
          <p:nvPr/>
        </p:nvGrpSpPr>
        <p:grpSpPr>
          <a:xfrm flipH="1" rot="10800000">
            <a:off x="7172094" y="843104"/>
            <a:ext cx="2029371" cy="4383847"/>
            <a:chOff x="7350442" y="2608992"/>
            <a:chExt cx="777239" cy="1673160"/>
          </a:xfrm>
        </p:grpSpPr>
        <p:sp>
          <p:nvSpPr>
            <p:cNvPr id="199" name="Google Shape;199;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7" name="Google Shape;207;p24"/>
          <p:cNvGrpSpPr/>
          <p:nvPr/>
        </p:nvGrpSpPr>
        <p:grpSpPr>
          <a:xfrm flipH="1">
            <a:off x="-57431" y="4"/>
            <a:ext cx="2029371" cy="4383847"/>
            <a:chOff x="7350442" y="2608992"/>
            <a:chExt cx="777239" cy="1673160"/>
          </a:xfrm>
        </p:grpSpPr>
        <p:sp>
          <p:nvSpPr>
            <p:cNvPr id="208" name="Google Shape;208;p2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2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2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2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2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3" name="Google Shape;213;p2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2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2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185738"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6" name="Google Shape;216;p24"/>
          <p:cNvSpPr txBox="1"/>
          <p:nvPr/>
        </p:nvSpPr>
        <p:spPr>
          <a:xfrm>
            <a:off x="2478750" y="3448025"/>
            <a:ext cx="4186500" cy="686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DM Sans"/>
                <a:ea typeface="DM Sans"/>
                <a:cs typeface="DM Sans"/>
                <a:sym typeface="DM Sans"/>
              </a:rPr>
              <a:t>CREDITS: This presentation template was created by </a:t>
            </a:r>
            <a:r>
              <a:rPr b="1" lang="en" sz="1200">
                <a:solidFill>
                  <a:schemeClr val="dk1"/>
                </a:solidFill>
                <a:uFill>
                  <a:noFill/>
                </a:u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a:solidFill>
                  <a:schemeClr val="dk1"/>
                </a:solidFill>
                <a:uFill>
                  <a:noFill/>
                </a:u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a:solidFill>
                  <a:schemeClr val="dk1"/>
                </a:solidFill>
                <a:uFill>
                  <a:noFill/>
                </a:uFill>
                <a:latin typeface="DM Sans"/>
                <a:ea typeface="DM Sans"/>
                <a:cs typeface="DM Sans"/>
                <a:sym typeface="DM Sans"/>
                <a:hlinkClick r:id="rId4">
                  <a:extLst>
                    <a:ext uri="{A12FA001-AC4F-418D-AE19-62706E023703}">
                      <ahyp:hlinkClr val="tx"/>
                    </a:ext>
                  </a:extLst>
                </a:hlinkClick>
              </a:rPr>
              <a:t>Freepik</a:t>
            </a:r>
            <a:endParaRPr b="1" sz="1200">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bg>
      <p:bgPr>
        <a:gradFill>
          <a:gsLst>
            <a:gs pos="0">
              <a:schemeClr val="accent3"/>
            </a:gs>
            <a:gs pos="44000">
              <a:schemeClr val="accent4"/>
            </a:gs>
            <a:gs pos="100000">
              <a:schemeClr val="accent5"/>
            </a:gs>
          </a:gsLst>
          <a:lin ang="2698631" scaled="0"/>
        </a:gradFill>
      </p:bgPr>
    </p:bg>
    <p:spTree>
      <p:nvGrpSpPr>
        <p:cNvPr id="217" name="Shape 217"/>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2">
    <p:bg>
      <p:bgPr>
        <a:gradFill>
          <a:gsLst>
            <a:gs pos="0">
              <a:schemeClr val="accent2"/>
            </a:gs>
            <a:gs pos="36000">
              <a:schemeClr val="accent4"/>
            </a:gs>
            <a:gs pos="100000">
              <a:schemeClr val="accent4"/>
            </a:gs>
          </a:gsLst>
          <a:lin ang="2698631" scaled="0"/>
        </a:gradFill>
      </p:bgPr>
    </p:bg>
    <p:spTree>
      <p:nvGrpSpPr>
        <p:cNvPr id="218" name="Shape 2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2" name="Shape 222"/>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
    <p:spTree>
      <p:nvGrpSpPr>
        <p:cNvPr id="223" name="Shape 223"/>
        <p:cNvGrpSpPr/>
        <p:nvPr/>
      </p:nvGrpSpPr>
      <p:grpSpPr>
        <a:xfrm>
          <a:off x="0" y="0"/>
          <a:ext cx="0" cy="0"/>
          <a:chOff x="0" y="0"/>
          <a:chExt cx="0" cy="0"/>
        </a:xfrm>
      </p:grpSpPr>
      <p:sp>
        <p:nvSpPr>
          <p:cNvPr id="224" name="Google Shape;224;p29"/>
          <p:cNvSpPr txBox="1"/>
          <p:nvPr>
            <p:ph type="title"/>
          </p:nvPr>
        </p:nvSpPr>
        <p:spPr>
          <a:xfrm>
            <a:off x="1048350" y="323850"/>
            <a:ext cx="7047300" cy="4824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4"/>
          <p:cNvSpPr txBox="1"/>
          <p:nvPr>
            <p:ph type="title"/>
          </p:nvPr>
        </p:nvSpPr>
        <p:spPr>
          <a:xfrm>
            <a:off x="720000" y="539500"/>
            <a:ext cx="7704000" cy="5727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4"/>
          <p:cNvSpPr txBox="1"/>
          <p:nvPr>
            <p:ph idx="1" type="body"/>
          </p:nvPr>
        </p:nvSpPr>
        <p:spPr>
          <a:xfrm>
            <a:off x="720000" y="1112200"/>
            <a:ext cx="7704000" cy="3496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lvl1pPr>
            <a:lvl2pPr indent="-304800" lvl="1" marL="914400" rtl="0">
              <a:lnSpc>
                <a:spcPct val="115000"/>
              </a:lnSpc>
              <a:spcBef>
                <a:spcPts val="0"/>
              </a:spcBef>
              <a:spcAft>
                <a:spcPts val="0"/>
              </a:spcAft>
              <a:buClr>
                <a:srgbClr val="434343"/>
              </a:buClr>
              <a:buSzPts val="1200"/>
              <a:buFont typeface="Roboto Condensed Light"/>
              <a:buAutoNum type="alphaLcPeriod"/>
              <a:defRPr/>
            </a:lvl2pPr>
            <a:lvl3pPr indent="-304800" lvl="2" marL="1371600" rtl="0">
              <a:lnSpc>
                <a:spcPct val="115000"/>
              </a:lnSpc>
              <a:spcBef>
                <a:spcPts val="0"/>
              </a:spcBef>
              <a:spcAft>
                <a:spcPts val="0"/>
              </a:spcAft>
              <a:buClr>
                <a:srgbClr val="434343"/>
              </a:buClr>
              <a:buSzPts val="1200"/>
              <a:buFont typeface="Roboto Condensed Light"/>
              <a:buAutoNum type="romanLcPeriod"/>
              <a:defRPr/>
            </a:lvl3pPr>
            <a:lvl4pPr indent="-304800" lvl="3" marL="1828800" rtl="0">
              <a:lnSpc>
                <a:spcPct val="115000"/>
              </a:lnSpc>
              <a:spcBef>
                <a:spcPts val="0"/>
              </a:spcBef>
              <a:spcAft>
                <a:spcPts val="0"/>
              </a:spcAft>
              <a:buClr>
                <a:srgbClr val="434343"/>
              </a:buClr>
              <a:buSzPts val="1200"/>
              <a:buFont typeface="Roboto Condensed Light"/>
              <a:buAutoNum type="arabicPeriod"/>
              <a:defRPr/>
            </a:lvl4pPr>
            <a:lvl5pPr indent="-304800" lvl="4" marL="2286000" rtl="0">
              <a:lnSpc>
                <a:spcPct val="115000"/>
              </a:lnSpc>
              <a:spcBef>
                <a:spcPts val="0"/>
              </a:spcBef>
              <a:spcAft>
                <a:spcPts val="0"/>
              </a:spcAft>
              <a:buClr>
                <a:srgbClr val="434343"/>
              </a:buClr>
              <a:buSzPts val="1200"/>
              <a:buFont typeface="Roboto Condensed Light"/>
              <a:buAutoNum type="alphaLcPeriod"/>
              <a:defRPr/>
            </a:lvl5pPr>
            <a:lvl6pPr indent="-304800" lvl="5" marL="2743200" rtl="0">
              <a:lnSpc>
                <a:spcPct val="115000"/>
              </a:lnSpc>
              <a:spcBef>
                <a:spcPts val="0"/>
              </a:spcBef>
              <a:spcAft>
                <a:spcPts val="0"/>
              </a:spcAft>
              <a:buClr>
                <a:srgbClr val="434343"/>
              </a:buClr>
              <a:buSzPts val="1200"/>
              <a:buFont typeface="Roboto Condensed Light"/>
              <a:buAutoNum type="romanLcPeriod"/>
              <a:defRPr/>
            </a:lvl6pPr>
            <a:lvl7pPr indent="-304800" lvl="6" marL="3200400" rtl="0">
              <a:lnSpc>
                <a:spcPct val="115000"/>
              </a:lnSpc>
              <a:spcBef>
                <a:spcPts val="0"/>
              </a:spcBef>
              <a:spcAft>
                <a:spcPts val="0"/>
              </a:spcAft>
              <a:buClr>
                <a:srgbClr val="434343"/>
              </a:buClr>
              <a:buSzPts val="1200"/>
              <a:buFont typeface="Roboto Condensed Light"/>
              <a:buAutoNum type="arabicPeriod"/>
              <a:defRPr/>
            </a:lvl7pPr>
            <a:lvl8pPr indent="-304800" lvl="7" marL="3657600" rtl="0">
              <a:lnSpc>
                <a:spcPct val="115000"/>
              </a:lnSpc>
              <a:spcBef>
                <a:spcPts val="0"/>
              </a:spcBef>
              <a:spcAft>
                <a:spcPts val="0"/>
              </a:spcAft>
              <a:buClr>
                <a:srgbClr val="434343"/>
              </a:buClr>
              <a:buSzPts val="1200"/>
              <a:buFont typeface="Roboto Condensed Light"/>
              <a:buAutoNum type="alphaLcPeriod"/>
              <a:defRPr/>
            </a:lvl8pPr>
            <a:lvl9pPr indent="-304800" lvl="8" marL="4114800" rtl="0">
              <a:lnSpc>
                <a:spcPct val="115000"/>
              </a:lnSpc>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idx="1" type="subTitle"/>
          </p:nvPr>
        </p:nvSpPr>
        <p:spPr>
          <a:xfrm>
            <a:off x="1786775" y="2952775"/>
            <a:ext cx="2386500" cy="34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7" name="Google Shape;47;p5"/>
          <p:cNvSpPr txBox="1"/>
          <p:nvPr>
            <p:ph idx="2" type="subTitle"/>
          </p:nvPr>
        </p:nvSpPr>
        <p:spPr>
          <a:xfrm>
            <a:off x="4970850" y="2952775"/>
            <a:ext cx="2386500" cy="348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rtl="0" algn="ctr">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p:txBody>
      </p:sp>
      <p:sp>
        <p:nvSpPr>
          <p:cNvPr id="48" name="Google Shape;48;p5"/>
          <p:cNvSpPr txBox="1"/>
          <p:nvPr>
            <p:ph idx="3" type="subTitle"/>
          </p:nvPr>
        </p:nvSpPr>
        <p:spPr>
          <a:xfrm>
            <a:off x="1786625" y="3458825"/>
            <a:ext cx="2386500" cy="11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49" name="Google Shape;49;p5"/>
          <p:cNvSpPr txBox="1"/>
          <p:nvPr>
            <p:ph idx="4" type="subTitle"/>
          </p:nvPr>
        </p:nvSpPr>
        <p:spPr>
          <a:xfrm>
            <a:off x="4970855" y="3458825"/>
            <a:ext cx="2386500" cy="114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rtl="0" algn="ctr">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50" name="Google Shape;50;p5"/>
          <p:cNvSpPr txBox="1"/>
          <p:nvPr>
            <p:ph type="title"/>
          </p:nvPr>
        </p:nvSpPr>
        <p:spPr>
          <a:xfrm>
            <a:off x="713225" y="539496"/>
            <a:ext cx="7708500" cy="576000"/>
          </a:xfrm>
          <a:prstGeom prst="rect">
            <a:avLst/>
          </a:prstGeom>
        </p:spPr>
        <p:txBody>
          <a:bodyPr anchorCtr="0" anchor="t" bIns="0" lIns="0" spcFirstLastPara="1" rIns="0" wrap="square" tIns="0">
            <a:noAutofit/>
          </a:bodyPr>
          <a:lstStyle>
            <a:lvl1pPr lvl="0" rtl="0" algn="ctr">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720000" y="539500"/>
            <a:ext cx="7710900" cy="5760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1321350" y="1039750"/>
            <a:ext cx="3866400" cy="572700"/>
          </a:xfrm>
          <a:prstGeom prst="rect">
            <a:avLst/>
          </a:prstGeom>
        </p:spPr>
        <p:txBody>
          <a:bodyPr anchorCtr="0" anchor="t" bIns="0" lIns="0" spcFirstLastPara="1" rIns="0" wrap="square" tIns="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body"/>
          </p:nvPr>
        </p:nvSpPr>
        <p:spPr>
          <a:xfrm>
            <a:off x="1321350" y="1984800"/>
            <a:ext cx="3866400" cy="23193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8"/>
          <p:cNvSpPr txBox="1"/>
          <p:nvPr>
            <p:ph type="title"/>
          </p:nvPr>
        </p:nvSpPr>
        <p:spPr>
          <a:xfrm>
            <a:off x="1713900" y="1458900"/>
            <a:ext cx="5716200" cy="2225700"/>
          </a:xfrm>
          <a:prstGeom prst="rect">
            <a:avLst/>
          </a:prstGeom>
        </p:spPr>
        <p:txBody>
          <a:bodyPr anchorCtr="0" anchor="ctr" bIns="0" lIns="0" spcFirstLastPara="1" rIns="0" wrap="square" tIns="0">
            <a:noAutofit/>
          </a:bodyPr>
          <a:lstStyle>
            <a:lvl1pPr lvl="0" rtl="0" algn="ctr">
              <a:spcBef>
                <a:spcPts val="0"/>
              </a:spcBef>
              <a:spcAft>
                <a:spcPts val="0"/>
              </a:spcAft>
              <a:buSzPts val="4900"/>
              <a:buNone/>
              <a:defRPr sz="7200"/>
            </a:lvl1pPr>
            <a:lvl2pPr lvl="1" rtl="0" algn="ctr">
              <a:spcBef>
                <a:spcPts val="0"/>
              </a:spcBef>
              <a:spcAft>
                <a:spcPts val="0"/>
              </a:spcAft>
              <a:buSzPts val="4900"/>
              <a:buNone/>
              <a:defRPr sz="4900"/>
            </a:lvl2pPr>
            <a:lvl3pPr lvl="2" rtl="0" algn="ctr">
              <a:spcBef>
                <a:spcPts val="0"/>
              </a:spcBef>
              <a:spcAft>
                <a:spcPts val="0"/>
              </a:spcAft>
              <a:buSzPts val="4900"/>
              <a:buNone/>
              <a:defRPr sz="4900"/>
            </a:lvl3pPr>
            <a:lvl4pPr lvl="3" rtl="0" algn="ctr">
              <a:spcBef>
                <a:spcPts val="0"/>
              </a:spcBef>
              <a:spcAft>
                <a:spcPts val="0"/>
              </a:spcAft>
              <a:buSzPts val="4900"/>
              <a:buNone/>
              <a:defRPr sz="4900"/>
            </a:lvl4pPr>
            <a:lvl5pPr lvl="4" rtl="0" algn="ctr">
              <a:spcBef>
                <a:spcPts val="0"/>
              </a:spcBef>
              <a:spcAft>
                <a:spcPts val="0"/>
              </a:spcAft>
              <a:buSzPts val="4900"/>
              <a:buNone/>
              <a:defRPr sz="4900"/>
            </a:lvl5pPr>
            <a:lvl6pPr lvl="5" rtl="0" algn="ctr">
              <a:spcBef>
                <a:spcPts val="0"/>
              </a:spcBef>
              <a:spcAft>
                <a:spcPts val="0"/>
              </a:spcAft>
              <a:buSzPts val="4900"/>
              <a:buNone/>
              <a:defRPr sz="4900"/>
            </a:lvl6pPr>
            <a:lvl7pPr lvl="6" rtl="0" algn="ctr">
              <a:spcBef>
                <a:spcPts val="0"/>
              </a:spcBef>
              <a:spcAft>
                <a:spcPts val="0"/>
              </a:spcAft>
              <a:buSzPts val="4900"/>
              <a:buNone/>
              <a:defRPr sz="4900"/>
            </a:lvl7pPr>
            <a:lvl8pPr lvl="7" rtl="0" algn="ctr">
              <a:spcBef>
                <a:spcPts val="0"/>
              </a:spcBef>
              <a:spcAft>
                <a:spcPts val="0"/>
              </a:spcAft>
              <a:buSzPts val="4900"/>
              <a:buNone/>
              <a:defRPr sz="4900"/>
            </a:lvl8pPr>
            <a:lvl9pPr lvl="8" rtl="0" algn="ctr">
              <a:spcBef>
                <a:spcPts val="0"/>
              </a:spcBef>
              <a:spcAft>
                <a:spcPts val="0"/>
              </a:spcAft>
              <a:buSzPts val="4900"/>
              <a:buNone/>
              <a:defRPr sz="4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9"/>
          <p:cNvSpPr txBox="1"/>
          <p:nvPr>
            <p:ph type="title"/>
          </p:nvPr>
        </p:nvSpPr>
        <p:spPr>
          <a:xfrm>
            <a:off x="2916875" y="1499525"/>
            <a:ext cx="3357900" cy="576000"/>
          </a:xfrm>
          <a:prstGeom prst="rect">
            <a:avLst/>
          </a:prstGeom>
        </p:spPr>
        <p:txBody>
          <a:bodyPr anchorCtr="0" anchor="ctr" bIns="0" lIns="0" spcFirstLastPara="1" rIns="0" wrap="square" tIns="0">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9" name="Google Shape;69;p9"/>
          <p:cNvSpPr txBox="1"/>
          <p:nvPr>
            <p:ph idx="1" type="subTitle"/>
          </p:nvPr>
        </p:nvSpPr>
        <p:spPr>
          <a:xfrm>
            <a:off x="2916875" y="2308375"/>
            <a:ext cx="3357900" cy="13356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5"/>
            </a:gs>
            <a:gs pos="48000">
              <a:schemeClr val="accent4"/>
            </a:gs>
            <a:gs pos="100000">
              <a:schemeClr val="accent2"/>
            </a:gs>
          </a:gsLst>
          <a:lin ang="2698631" scaled="0"/>
        </a:gradFill>
      </p:bgPr>
    </p:bg>
    <p:spTree>
      <p:nvGrpSpPr>
        <p:cNvPr id="70" name="Shape 70"/>
        <p:cNvGrpSpPr/>
        <p:nvPr/>
      </p:nvGrpSpPr>
      <p:grpSpPr>
        <a:xfrm>
          <a:off x="0" y="0"/>
          <a:ext cx="0" cy="0"/>
          <a:chOff x="0" y="0"/>
          <a:chExt cx="0" cy="0"/>
        </a:xfrm>
      </p:grpSpPr>
      <p:sp>
        <p:nvSpPr>
          <p:cNvPr id="71" name="Google Shape;71;p10"/>
          <p:cNvSpPr txBox="1"/>
          <p:nvPr>
            <p:ph type="title"/>
          </p:nvPr>
        </p:nvSpPr>
        <p:spPr>
          <a:xfrm>
            <a:off x="1260875" y="3226350"/>
            <a:ext cx="3792300" cy="1051500"/>
          </a:xfrm>
          <a:prstGeom prst="rect">
            <a:avLst/>
          </a:prstGeom>
        </p:spPr>
        <p:txBody>
          <a:bodyPr anchorCtr="0" anchor="ctr" bIns="0" lIns="0" spcFirstLastPara="1" rIns="0" wrap="square" tIns="0">
            <a:noAutofit/>
          </a:bodyPr>
          <a:lstStyle>
            <a:lvl1pPr lvl="0" rtl="0">
              <a:spcBef>
                <a:spcPts val="0"/>
              </a:spcBef>
              <a:spcAft>
                <a:spcPts val="0"/>
              </a:spcAft>
              <a:buSzPts val="34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5"/>
            </a:gs>
            <a:gs pos="48000">
              <a:schemeClr val="accent4"/>
            </a:gs>
            <a:gs pos="100000">
              <a:schemeClr val="accent2"/>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496"/>
            <a:ext cx="7708500" cy="5760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219" name="Shape 219"/>
        <p:cNvGrpSpPr/>
        <p:nvPr/>
      </p:nvGrpSpPr>
      <p:grpSpPr>
        <a:xfrm>
          <a:off x="0" y="0"/>
          <a:ext cx="0" cy="0"/>
          <a:chOff x="0" y="0"/>
          <a:chExt cx="0" cy="0"/>
        </a:xfrm>
      </p:grpSpPr>
      <p:sp>
        <p:nvSpPr>
          <p:cNvPr id="220" name="Google Shape;220;p27"/>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221" name="Google Shape;221;p27"/>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ctrTitle"/>
          </p:nvPr>
        </p:nvSpPr>
        <p:spPr>
          <a:xfrm>
            <a:off x="713225" y="967650"/>
            <a:ext cx="3972000" cy="3027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chemeClr val="accent1"/>
                </a:solidFill>
              </a:rPr>
              <a:t>Decentralised Voting System App</a:t>
            </a:r>
            <a:endParaRPr/>
          </a:p>
        </p:txBody>
      </p:sp>
      <p:sp>
        <p:nvSpPr>
          <p:cNvPr id="230" name="Google Shape;230;p30"/>
          <p:cNvSpPr txBox="1"/>
          <p:nvPr>
            <p:ph idx="1" type="subTitle"/>
          </p:nvPr>
        </p:nvSpPr>
        <p:spPr>
          <a:xfrm>
            <a:off x="713225" y="3995250"/>
            <a:ext cx="4359000" cy="409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Hideg Paul &amp; Guia Alex - 933</a:t>
            </a:r>
            <a:endParaRPr/>
          </a:p>
        </p:txBody>
      </p:sp>
      <p:pic>
        <p:nvPicPr>
          <p:cNvPr id="231" name="Google Shape;231;p30"/>
          <p:cNvPicPr preferRelativeResize="0"/>
          <p:nvPr/>
        </p:nvPicPr>
        <p:blipFill>
          <a:blip r:embed="rId3">
            <a:alphaModFix/>
          </a:blip>
          <a:stretch>
            <a:fillRect/>
          </a:stretch>
        </p:blipFill>
        <p:spPr>
          <a:xfrm>
            <a:off x="4463625" y="0"/>
            <a:ext cx="4392392"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9"/>
          <p:cNvSpPr txBox="1"/>
          <p:nvPr>
            <p:ph type="title"/>
          </p:nvPr>
        </p:nvSpPr>
        <p:spPr>
          <a:xfrm>
            <a:off x="720000" y="539500"/>
            <a:ext cx="77109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3000">
                <a:solidFill>
                  <a:srgbClr val="ECECEC"/>
                </a:solidFill>
                <a:latin typeface="Roboto"/>
                <a:ea typeface="Roboto"/>
                <a:cs typeface="Roboto"/>
                <a:sym typeface="Roboto"/>
              </a:rPr>
              <a:t>Conclusion</a:t>
            </a:r>
            <a:endParaRPr sz="3000"/>
          </a:p>
        </p:txBody>
      </p:sp>
      <p:sp>
        <p:nvSpPr>
          <p:cNvPr id="466" name="Google Shape;466;p39"/>
          <p:cNvSpPr txBox="1"/>
          <p:nvPr>
            <p:ph idx="1" type="body"/>
          </p:nvPr>
        </p:nvSpPr>
        <p:spPr>
          <a:xfrm>
            <a:off x="720000" y="1164100"/>
            <a:ext cx="7704000" cy="9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ECECEC"/>
                </a:solidFill>
                <a:latin typeface="Roboto"/>
                <a:ea typeface="Roboto"/>
                <a:cs typeface="Roboto"/>
                <a:sym typeface="Roboto"/>
              </a:rPr>
              <a:t>Decentralized voting systems have the potential to revolutionize democracy and governance. By leveraging blockchain technology, these systems offer transparency, security, and inclusivity in electoral processes. However, further research and development are needed to address scalability, usability, and security challenges. </a:t>
            </a:r>
            <a:endParaRPr sz="1600">
              <a:solidFill>
                <a:schemeClr val="dk1"/>
              </a:solidFill>
              <a:latin typeface="DM Sans"/>
              <a:ea typeface="DM Sans"/>
              <a:cs typeface="DM Sans"/>
              <a:sym typeface="DM Sans"/>
            </a:endParaRPr>
          </a:p>
        </p:txBody>
      </p:sp>
      <p:pic>
        <p:nvPicPr>
          <p:cNvPr id="467" name="Google Shape;467;p39"/>
          <p:cNvPicPr preferRelativeResize="0"/>
          <p:nvPr/>
        </p:nvPicPr>
        <p:blipFill>
          <a:blip r:embed="rId3">
            <a:alphaModFix/>
          </a:blip>
          <a:stretch>
            <a:fillRect/>
          </a:stretch>
        </p:blipFill>
        <p:spPr>
          <a:xfrm>
            <a:off x="3310675" y="2421825"/>
            <a:ext cx="2277868" cy="2186750"/>
          </a:xfrm>
          <a:prstGeom prst="rect">
            <a:avLst/>
          </a:prstGeom>
          <a:noFill/>
          <a:ln>
            <a:noFill/>
          </a:ln>
        </p:spPr>
      </p:pic>
      <p:pic>
        <p:nvPicPr>
          <p:cNvPr id="468" name="Google Shape;468;p39"/>
          <p:cNvPicPr preferRelativeResize="0"/>
          <p:nvPr/>
        </p:nvPicPr>
        <p:blipFill>
          <a:blip r:embed="rId4">
            <a:alphaModFix/>
          </a:blip>
          <a:stretch>
            <a:fillRect/>
          </a:stretch>
        </p:blipFill>
        <p:spPr>
          <a:xfrm>
            <a:off x="713230" y="2421825"/>
            <a:ext cx="2186753" cy="2186750"/>
          </a:xfrm>
          <a:prstGeom prst="rect">
            <a:avLst/>
          </a:prstGeom>
          <a:noFill/>
          <a:ln>
            <a:noFill/>
          </a:ln>
        </p:spPr>
      </p:pic>
      <p:pic>
        <p:nvPicPr>
          <p:cNvPr id="469" name="Google Shape;469;p39"/>
          <p:cNvPicPr preferRelativeResize="0"/>
          <p:nvPr/>
        </p:nvPicPr>
        <p:blipFill>
          <a:blip r:embed="rId5">
            <a:alphaModFix/>
          </a:blip>
          <a:stretch>
            <a:fillRect/>
          </a:stretch>
        </p:blipFill>
        <p:spPr>
          <a:xfrm>
            <a:off x="5999245" y="2579925"/>
            <a:ext cx="2424755" cy="20125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0"/>
          <p:cNvSpPr txBox="1"/>
          <p:nvPr>
            <p:ph idx="4294967295" type="title"/>
          </p:nvPr>
        </p:nvSpPr>
        <p:spPr>
          <a:xfrm>
            <a:off x="720000" y="2073800"/>
            <a:ext cx="7710900" cy="2653500"/>
          </a:xfrm>
          <a:prstGeom prst="rect">
            <a:avLst/>
          </a:prstGeom>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lang="en" sz="3000">
                <a:solidFill>
                  <a:srgbClr val="ECECEC"/>
                </a:solidFill>
                <a:latin typeface="Roboto"/>
                <a:ea typeface="Roboto"/>
                <a:cs typeface="Roboto"/>
                <a:sym typeface="Roboto"/>
              </a:rPr>
              <a:t>Demo Time!</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1849288" y="1728870"/>
            <a:ext cx="2336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t>
            </a:r>
            <a:endParaRPr/>
          </a:p>
        </p:txBody>
      </p:sp>
      <p:sp>
        <p:nvSpPr>
          <p:cNvPr id="237" name="Google Shape;237;p31"/>
          <p:cNvSpPr txBox="1"/>
          <p:nvPr>
            <p:ph idx="2" type="title"/>
          </p:nvPr>
        </p:nvSpPr>
        <p:spPr>
          <a:xfrm>
            <a:off x="695771" y="1749900"/>
            <a:ext cx="8673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38" name="Google Shape;238;p31"/>
          <p:cNvSpPr txBox="1"/>
          <p:nvPr>
            <p:ph idx="1" type="subTitle"/>
          </p:nvPr>
        </p:nvSpPr>
        <p:spPr>
          <a:xfrm>
            <a:off x="1849300" y="2105169"/>
            <a:ext cx="2415000" cy="179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ECECEC"/>
                </a:solidFill>
                <a:latin typeface="Roboto"/>
                <a:ea typeface="Roboto"/>
                <a:cs typeface="Roboto"/>
                <a:sym typeface="Roboto"/>
              </a:rPr>
              <a:t>Is a type of application that runs on a decentralized network of computers rather than a single, centralized server. In a traditional centralized application, all data and logic are stored and processed on a central server controlled by a single entity.</a:t>
            </a:r>
            <a:endParaRPr sz="1500"/>
          </a:p>
        </p:txBody>
      </p:sp>
      <p:sp>
        <p:nvSpPr>
          <p:cNvPr id="239" name="Google Shape;239;p31"/>
          <p:cNvSpPr txBox="1"/>
          <p:nvPr>
            <p:ph idx="3" type="title"/>
          </p:nvPr>
        </p:nvSpPr>
        <p:spPr>
          <a:xfrm>
            <a:off x="6111838" y="1730349"/>
            <a:ext cx="2336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a:t>
            </a:r>
            <a:endParaRPr/>
          </a:p>
        </p:txBody>
      </p:sp>
      <p:sp>
        <p:nvSpPr>
          <p:cNvPr id="240" name="Google Shape;240;p31"/>
          <p:cNvSpPr txBox="1"/>
          <p:nvPr>
            <p:ph idx="4" type="title"/>
          </p:nvPr>
        </p:nvSpPr>
        <p:spPr>
          <a:xfrm>
            <a:off x="4961874" y="1749900"/>
            <a:ext cx="8673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41" name="Google Shape;241;p31"/>
          <p:cNvSpPr txBox="1"/>
          <p:nvPr>
            <p:ph idx="5" type="subTitle"/>
          </p:nvPr>
        </p:nvSpPr>
        <p:spPr>
          <a:xfrm>
            <a:off x="6111850" y="2110350"/>
            <a:ext cx="2505600" cy="21255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AutoNum type="arabicPeriod"/>
            </a:pPr>
            <a:r>
              <a:rPr lang="en" sz="1300">
                <a:solidFill>
                  <a:srgbClr val="ECECEC"/>
                </a:solidFill>
                <a:latin typeface="Roboto"/>
                <a:ea typeface="Roboto"/>
                <a:cs typeface="Roboto"/>
                <a:sym typeface="Roboto"/>
              </a:rPr>
              <a:t>there is no single point of control or failure.</a:t>
            </a:r>
            <a:endParaRPr sz="1300">
              <a:solidFill>
                <a:srgbClr val="ECECEC"/>
              </a:solidFill>
              <a:latin typeface="Roboto"/>
              <a:ea typeface="Roboto"/>
              <a:cs typeface="Roboto"/>
              <a:sym typeface="Roboto"/>
            </a:endParaRPr>
          </a:p>
          <a:p>
            <a:pPr indent="-311150" lvl="0" marL="457200" rtl="0" algn="l">
              <a:spcBef>
                <a:spcPts val="0"/>
              </a:spcBef>
              <a:spcAft>
                <a:spcPts val="0"/>
              </a:spcAft>
              <a:buClr>
                <a:srgbClr val="ECECEC"/>
              </a:buClr>
              <a:buSzPts val="1300"/>
              <a:buFont typeface="Roboto"/>
              <a:buAutoNum type="arabicPeriod"/>
            </a:pPr>
            <a:r>
              <a:rPr lang="en" sz="1300">
                <a:solidFill>
                  <a:srgbClr val="ECECEC"/>
                </a:solidFill>
                <a:latin typeface="Roboto"/>
                <a:ea typeface="Roboto"/>
                <a:cs typeface="Roboto"/>
                <a:sym typeface="Roboto"/>
              </a:rPr>
              <a:t> are often designed to be censorship-resistant,/</a:t>
            </a:r>
            <a:endParaRPr sz="1300">
              <a:solidFill>
                <a:srgbClr val="ECECEC"/>
              </a:solidFill>
              <a:latin typeface="Roboto"/>
              <a:ea typeface="Roboto"/>
              <a:cs typeface="Roboto"/>
              <a:sym typeface="Roboto"/>
            </a:endParaRPr>
          </a:p>
          <a:p>
            <a:pPr indent="0" lvl="0" marL="457200" rtl="0" algn="l">
              <a:spcBef>
                <a:spcPts val="0"/>
              </a:spcBef>
              <a:spcAft>
                <a:spcPts val="0"/>
              </a:spcAft>
              <a:buNone/>
            </a:pPr>
            <a:r>
              <a:rPr lang="en" sz="1300">
                <a:solidFill>
                  <a:srgbClr val="ECECEC"/>
                </a:solidFill>
                <a:latin typeface="Roboto"/>
                <a:ea typeface="Roboto"/>
                <a:cs typeface="Roboto"/>
                <a:sym typeface="Roboto"/>
              </a:rPr>
              <a:t>cannot be easily shut down or controlled by any single entity</a:t>
            </a:r>
            <a:endParaRPr sz="1300">
              <a:solidFill>
                <a:srgbClr val="ECECEC"/>
              </a:solidFill>
              <a:latin typeface="Roboto"/>
              <a:ea typeface="Roboto"/>
              <a:cs typeface="Roboto"/>
              <a:sym typeface="Roboto"/>
            </a:endParaRPr>
          </a:p>
          <a:p>
            <a:pPr indent="-311150" lvl="0" marL="457200" rtl="0" algn="l">
              <a:spcBef>
                <a:spcPts val="0"/>
              </a:spcBef>
              <a:spcAft>
                <a:spcPts val="0"/>
              </a:spcAft>
              <a:buClr>
                <a:srgbClr val="ECECEC"/>
              </a:buClr>
              <a:buSzPts val="1300"/>
              <a:buFont typeface="Roboto"/>
              <a:buAutoNum type="arabicPeriod"/>
            </a:pPr>
            <a:r>
              <a:rPr lang="en" sz="1300">
                <a:solidFill>
                  <a:srgbClr val="ECECEC"/>
                </a:solidFill>
                <a:latin typeface="Roboto"/>
                <a:ea typeface="Roboto"/>
                <a:cs typeface="Roboto"/>
                <a:sym typeface="Roboto"/>
              </a:rPr>
              <a:t>can give users greater control over their own data</a:t>
            </a:r>
            <a:endParaRPr sz="1300">
              <a:solidFill>
                <a:srgbClr val="ECECEC"/>
              </a:solidFill>
              <a:latin typeface="Roboto"/>
              <a:ea typeface="Roboto"/>
              <a:cs typeface="Roboto"/>
              <a:sym typeface="Roboto"/>
            </a:endParaRPr>
          </a:p>
        </p:txBody>
      </p:sp>
      <p:sp>
        <p:nvSpPr>
          <p:cNvPr id="242" name="Google Shape;242;p31"/>
          <p:cNvSpPr txBox="1"/>
          <p:nvPr>
            <p:ph idx="15" type="title"/>
          </p:nvPr>
        </p:nvSpPr>
        <p:spPr>
          <a:xfrm>
            <a:off x="720000" y="539496"/>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lt2"/>
              </a:buClr>
              <a:buSzPts val="1100"/>
              <a:buFont typeface="Arial"/>
              <a:buNone/>
            </a:pPr>
            <a:r>
              <a:rPr lang="en"/>
              <a:t>Decentralized App</a:t>
            </a:r>
            <a:endParaRPr>
              <a:solidFill>
                <a:schemeClr val="accent1"/>
              </a:solidFill>
            </a:endParaRPr>
          </a:p>
        </p:txBody>
      </p:sp>
      <p:cxnSp>
        <p:nvCxnSpPr>
          <p:cNvPr id="243" name="Google Shape;243;p31"/>
          <p:cNvCxnSpPr/>
          <p:nvPr/>
        </p:nvCxnSpPr>
        <p:spPr>
          <a:xfrm>
            <a:off x="1611488" y="1721200"/>
            <a:ext cx="0" cy="8640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cxnSp>
        <p:nvCxnSpPr>
          <p:cNvPr id="244" name="Google Shape;244;p31"/>
          <p:cNvCxnSpPr/>
          <p:nvPr/>
        </p:nvCxnSpPr>
        <p:spPr>
          <a:xfrm>
            <a:off x="5877638" y="1723337"/>
            <a:ext cx="0" cy="864000"/>
          </a:xfrm>
          <a:prstGeom prst="straightConnector1">
            <a:avLst/>
          </a:prstGeom>
          <a:noFill/>
          <a:ln cap="flat" cmpd="sng" w="19050">
            <a:solidFill>
              <a:schemeClr val="accent1"/>
            </a:solidFill>
            <a:prstDash val="solid"/>
            <a:round/>
            <a:headEnd len="med" w="med" type="none"/>
            <a:tailEnd len="med" w="med" type="none"/>
          </a:ln>
          <a:effectLst>
            <a:outerShdw blurRad="200025" rotWithShape="0" algn="bl" dir="2640000" dist="19050">
              <a:schemeClr val="accent1">
                <a:alpha val="68000"/>
              </a:schemeClr>
            </a:outerShdw>
          </a:effectLst>
        </p:spPr>
      </p:cxnSp>
      <p:cxnSp>
        <p:nvCxnSpPr>
          <p:cNvPr id="245" name="Google Shape;245;p31"/>
          <p:cNvCxnSpPr/>
          <p:nvPr/>
        </p:nvCxnSpPr>
        <p:spPr>
          <a:xfrm>
            <a:off x="1611488" y="1723337"/>
            <a:ext cx="0" cy="864000"/>
          </a:xfrm>
          <a:prstGeom prst="straightConnector1">
            <a:avLst/>
          </a:prstGeom>
          <a:noFill/>
          <a:ln cap="flat" cmpd="sng" w="19050">
            <a:solidFill>
              <a:schemeClr val="accent1"/>
            </a:solidFill>
            <a:prstDash val="solid"/>
            <a:round/>
            <a:headEnd len="med" w="med" type="none"/>
            <a:tailEnd len="med" w="med" type="none"/>
          </a:ln>
          <a:effectLst>
            <a:outerShdw blurRad="200025" rotWithShape="0" algn="bl" dir="2640000" dist="19050">
              <a:schemeClr val="accent1">
                <a:alpha val="68000"/>
              </a:schemeClr>
            </a:outerShdw>
          </a:effectLst>
        </p:spPr>
      </p:cxnSp>
      <p:grpSp>
        <p:nvGrpSpPr>
          <p:cNvPr id="246" name="Google Shape;246;p31"/>
          <p:cNvGrpSpPr/>
          <p:nvPr/>
        </p:nvGrpSpPr>
        <p:grpSpPr>
          <a:xfrm flipH="1" rot="-5400000">
            <a:off x="681702" y="-681704"/>
            <a:ext cx="1182802" cy="2546215"/>
            <a:chOff x="7350442" y="2608992"/>
            <a:chExt cx="777239" cy="1673160"/>
          </a:xfrm>
        </p:grpSpPr>
        <p:sp>
          <p:nvSpPr>
            <p:cNvPr id="247" name="Google Shape;247;p3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3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3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3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3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3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3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3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5" name="Google Shape;255;p31"/>
          <p:cNvGrpSpPr/>
          <p:nvPr/>
        </p:nvGrpSpPr>
        <p:grpSpPr>
          <a:xfrm rot="5400000">
            <a:off x="7363145" y="-686153"/>
            <a:ext cx="1182802" cy="2555083"/>
            <a:chOff x="7350442" y="2608992"/>
            <a:chExt cx="777239" cy="1673160"/>
          </a:xfrm>
        </p:grpSpPr>
        <p:sp>
          <p:nvSpPr>
            <p:cNvPr id="256" name="Google Shape;256;p31"/>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31"/>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31"/>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31"/>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31"/>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31"/>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31"/>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31"/>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pSp>
        <p:nvGrpSpPr>
          <p:cNvPr id="268" name="Google Shape;268;p32"/>
          <p:cNvGrpSpPr/>
          <p:nvPr/>
        </p:nvGrpSpPr>
        <p:grpSpPr>
          <a:xfrm flipH="1" rot="5400000">
            <a:off x="642710" y="2353952"/>
            <a:ext cx="1923589" cy="4155628"/>
            <a:chOff x="7350442" y="2608992"/>
            <a:chExt cx="777239" cy="1673160"/>
          </a:xfrm>
        </p:grpSpPr>
        <p:sp>
          <p:nvSpPr>
            <p:cNvPr id="269" name="Google Shape;269;p3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3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3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3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3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7" name="Google Shape;277;p32"/>
          <p:cNvGrpSpPr/>
          <p:nvPr/>
        </p:nvGrpSpPr>
        <p:grpSpPr>
          <a:xfrm rot="-5400000">
            <a:off x="6219010" y="-1200773"/>
            <a:ext cx="1923589" cy="4155628"/>
            <a:chOff x="7350442" y="2608992"/>
            <a:chExt cx="777239" cy="1673160"/>
          </a:xfrm>
        </p:grpSpPr>
        <p:sp>
          <p:nvSpPr>
            <p:cNvPr id="278" name="Google Shape;278;p32"/>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32"/>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32"/>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32"/>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32"/>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32"/>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32"/>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32"/>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86" name="Google Shape;286;p32"/>
          <p:cNvSpPr/>
          <p:nvPr/>
        </p:nvSpPr>
        <p:spPr>
          <a:xfrm>
            <a:off x="2190425" y="970100"/>
            <a:ext cx="4810800" cy="3201900"/>
          </a:xfrm>
          <a:prstGeom prst="roundRect">
            <a:avLst>
              <a:gd fmla="val 11903" name="adj"/>
            </a:avLst>
          </a:prstGeom>
          <a:solidFill>
            <a:schemeClr val="accent4"/>
          </a:solid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txBox="1"/>
          <p:nvPr>
            <p:ph type="title"/>
          </p:nvPr>
        </p:nvSpPr>
        <p:spPr>
          <a:xfrm>
            <a:off x="2276675" y="1499525"/>
            <a:ext cx="4641300" cy="57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solidFill>
                  <a:srgbClr val="ECECEC"/>
                </a:solidFill>
                <a:latin typeface="Roboto"/>
                <a:ea typeface="Roboto"/>
                <a:cs typeface="Roboto"/>
                <a:sym typeface="Roboto"/>
              </a:rPr>
              <a:t>What is Decentralized Voting?</a:t>
            </a:r>
            <a:endParaRPr sz="5000"/>
          </a:p>
        </p:txBody>
      </p:sp>
      <p:sp>
        <p:nvSpPr>
          <p:cNvPr id="288" name="Google Shape;288;p32"/>
          <p:cNvSpPr txBox="1"/>
          <p:nvPr>
            <p:ph idx="1" type="subTitle"/>
          </p:nvPr>
        </p:nvSpPr>
        <p:spPr>
          <a:xfrm>
            <a:off x="2543050" y="2186500"/>
            <a:ext cx="4155600" cy="1629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400">
                <a:solidFill>
                  <a:srgbClr val="ECECEC"/>
                </a:solidFill>
                <a:latin typeface="Roboto"/>
                <a:ea typeface="Roboto"/>
                <a:cs typeface="Roboto"/>
                <a:sym typeface="Roboto"/>
              </a:rPr>
              <a:t>It refers to a voting system where the process of casting and tallying votes is distributed across a network of computers, rather than being controlled by a single centralized authority.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33"/>
          <p:cNvGrpSpPr/>
          <p:nvPr/>
        </p:nvGrpSpPr>
        <p:grpSpPr>
          <a:xfrm rot="5400000">
            <a:off x="6657806" y="2004329"/>
            <a:ext cx="2029371" cy="4383847"/>
            <a:chOff x="7350442" y="2608992"/>
            <a:chExt cx="777239" cy="1673160"/>
          </a:xfrm>
        </p:grpSpPr>
        <p:sp>
          <p:nvSpPr>
            <p:cNvPr id="294" name="Google Shape;294;p33"/>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33"/>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33"/>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33"/>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33"/>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33"/>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33"/>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33"/>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2" name="Google Shape;302;p33"/>
          <p:cNvSpPr txBox="1"/>
          <p:nvPr>
            <p:ph type="title"/>
          </p:nvPr>
        </p:nvSpPr>
        <p:spPr>
          <a:xfrm>
            <a:off x="1321350" y="1039750"/>
            <a:ext cx="38664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MAIN </a:t>
            </a:r>
            <a:r>
              <a:rPr lang="en">
                <a:solidFill>
                  <a:schemeClr val="accent1"/>
                </a:solidFill>
              </a:rPr>
              <a:t>PURPOSE</a:t>
            </a:r>
            <a:endParaRPr>
              <a:solidFill>
                <a:schemeClr val="accent1"/>
              </a:solidFill>
            </a:endParaRPr>
          </a:p>
        </p:txBody>
      </p:sp>
      <p:sp>
        <p:nvSpPr>
          <p:cNvPr id="303" name="Google Shape;303;p33"/>
          <p:cNvSpPr txBox="1"/>
          <p:nvPr>
            <p:ph idx="1" type="body"/>
          </p:nvPr>
        </p:nvSpPr>
        <p:spPr>
          <a:xfrm>
            <a:off x="1152900" y="1995050"/>
            <a:ext cx="4203300" cy="231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ECECEC"/>
                </a:solidFill>
                <a:latin typeface="Roboto"/>
                <a:ea typeface="Roboto"/>
                <a:cs typeface="Roboto"/>
                <a:sym typeface="Roboto"/>
              </a:rPr>
              <a:t>The decentralized voting system app aims to revolutionize democratic processes by providing a secure, transparent, and accessible platform for conducting elections and decision-making</a:t>
            </a:r>
            <a:endParaRPr/>
          </a:p>
          <a:p>
            <a:pPr indent="-304800" lvl="0" marL="457200" rtl="0" algn="l">
              <a:lnSpc>
                <a:spcPct val="115000"/>
              </a:lnSpc>
              <a:spcBef>
                <a:spcPts val="1500"/>
              </a:spcBef>
              <a:spcAft>
                <a:spcPts val="0"/>
              </a:spcAft>
              <a:buClr>
                <a:srgbClr val="ECECEC"/>
              </a:buClr>
              <a:buSzPts val="1200"/>
              <a:buFont typeface="Roboto"/>
              <a:buChar char="⏣"/>
            </a:pPr>
            <a:r>
              <a:rPr b="1" lang="en" sz="1200">
                <a:solidFill>
                  <a:srgbClr val="ECECEC"/>
                </a:solidFill>
                <a:latin typeface="Roboto"/>
                <a:ea typeface="Roboto"/>
                <a:cs typeface="Roboto"/>
                <a:sym typeface="Roboto"/>
              </a:rPr>
              <a:t>No central authority</a:t>
            </a:r>
            <a:r>
              <a:rPr lang="en" sz="1200">
                <a:solidFill>
                  <a:srgbClr val="ECECEC"/>
                </a:solidFill>
                <a:latin typeface="Roboto"/>
                <a:ea typeface="Roboto"/>
                <a:cs typeface="Roboto"/>
                <a:sym typeface="Roboto"/>
              </a:rPr>
              <a:t>: There is no single entity controlling the voting process.</a:t>
            </a:r>
            <a:endParaRPr/>
          </a:p>
          <a:p>
            <a:pPr indent="-304800" lvl="0" marL="457200" rtl="0" algn="l">
              <a:lnSpc>
                <a:spcPct val="115000"/>
              </a:lnSpc>
              <a:spcBef>
                <a:spcPts val="0"/>
              </a:spcBef>
              <a:spcAft>
                <a:spcPts val="0"/>
              </a:spcAft>
              <a:buClr>
                <a:srgbClr val="ECECEC"/>
              </a:buClr>
              <a:buSzPts val="1200"/>
              <a:buFont typeface="Roboto"/>
              <a:buChar char="⏣"/>
            </a:pPr>
            <a:r>
              <a:rPr b="1" lang="en" sz="1200">
                <a:solidFill>
                  <a:srgbClr val="ECECEC"/>
                </a:solidFill>
                <a:latin typeface="Roboto"/>
                <a:ea typeface="Roboto"/>
                <a:cs typeface="Roboto"/>
                <a:sym typeface="Roboto"/>
              </a:rPr>
              <a:t>Transparency</a:t>
            </a:r>
            <a:r>
              <a:rPr lang="en" sz="1200">
                <a:solidFill>
                  <a:srgbClr val="ECECEC"/>
                </a:solidFill>
                <a:latin typeface="Roboto"/>
                <a:ea typeface="Roboto"/>
                <a:cs typeface="Roboto"/>
                <a:sym typeface="Roboto"/>
              </a:rPr>
              <a:t>: All voting activities are transparent and visible to all participants.</a:t>
            </a:r>
            <a:endParaRPr/>
          </a:p>
          <a:p>
            <a:pPr indent="-304800" lvl="0" marL="457200" rtl="0" algn="l">
              <a:lnSpc>
                <a:spcPct val="115000"/>
              </a:lnSpc>
              <a:spcBef>
                <a:spcPts val="0"/>
              </a:spcBef>
              <a:spcAft>
                <a:spcPts val="0"/>
              </a:spcAft>
              <a:buClr>
                <a:srgbClr val="ECECEC"/>
              </a:buClr>
              <a:buSzPts val="1200"/>
              <a:buFont typeface="Roboto"/>
              <a:buChar char="⏣"/>
            </a:pPr>
            <a:r>
              <a:rPr b="1" lang="en" sz="1200">
                <a:solidFill>
                  <a:srgbClr val="ECECEC"/>
                </a:solidFill>
                <a:latin typeface="Roboto"/>
                <a:ea typeface="Roboto"/>
                <a:cs typeface="Roboto"/>
                <a:sym typeface="Roboto"/>
              </a:rPr>
              <a:t>Security</a:t>
            </a:r>
            <a:r>
              <a:rPr lang="en" sz="1200">
                <a:solidFill>
                  <a:srgbClr val="ECECEC"/>
                </a:solidFill>
                <a:latin typeface="Roboto"/>
                <a:ea typeface="Roboto"/>
                <a:cs typeface="Roboto"/>
                <a:sym typeface="Roboto"/>
              </a:rPr>
              <a:t>: Enhanced security measures, such as cryptography, ensure the integrity of the voting process.</a:t>
            </a:r>
            <a:endParaRPr/>
          </a:p>
        </p:txBody>
      </p:sp>
      <p:pic>
        <p:nvPicPr>
          <p:cNvPr id="304" name="Google Shape;304;p33"/>
          <p:cNvPicPr preferRelativeResize="0"/>
          <p:nvPr/>
        </p:nvPicPr>
        <p:blipFill>
          <a:blip r:embed="rId3">
            <a:alphaModFix/>
          </a:blip>
          <a:stretch>
            <a:fillRect/>
          </a:stretch>
        </p:blipFill>
        <p:spPr>
          <a:xfrm>
            <a:off x="5480575" y="886500"/>
            <a:ext cx="3471725" cy="267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p:nvPr/>
        </p:nvSpPr>
        <p:spPr>
          <a:xfrm>
            <a:off x="1666800" y="1371825"/>
            <a:ext cx="5425500" cy="37020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4"/>
          <p:cNvSpPr txBox="1"/>
          <p:nvPr>
            <p:ph type="title"/>
          </p:nvPr>
        </p:nvSpPr>
        <p:spPr>
          <a:xfrm>
            <a:off x="775425" y="1599975"/>
            <a:ext cx="7167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ECECEC"/>
                </a:solidFill>
                <a:latin typeface="Roboto"/>
                <a:ea typeface="Roboto"/>
                <a:cs typeface="Roboto"/>
                <a:sym typeface="Roboto"/>
              </a:rPr>
              <a:t>1. Initialization</a:t>
            </a:r>
            <a:endParaRPr sz="1600"/>
          </a:p>
        </p:txBody>
      </p:sp>
      <p:sp>
        <p:nvSpPr>
          <p:cNvPr id="311" name="Google Shape;311;p34"/>
          <p:cNvSpPr txBox="1"/>
          <p:nvPr>
            <p:ph idx="1" type="subTitle"/>
          </p:nvPr>
        </p:nvSpPr>
        <p:spPr>
          <a:xfrm>
            <a:off x="2215200" y="1965675"/>
            <a:ext cx="4323600" cy="2913600"/>
          </a:xfrm>
          <a:prstGeom prst="rect">
            <a:avLst/>
          </a:prstGeom>
        </p:spPr>
        <p:txBody>
          <a:bodyPr anchorCtr="0" anchor="ctr" bIns="91425" lIns="91425" spcFirstLastPara="1" rIns="91425" wrap="square" tIns="91425">
            <a:noAutofit/>
          </a:bodyPr>
          <a:lstStyle/>
          <a:p>
            <a:pPr indent="-317500" lvl="0" marL="457200" rtl="0" algn="ctr">
              <a:lnSpc>
                <a:spcPct val="115000"/>
              </a:lnSpc>
              <a:spcBef>
                <a:spcPts val="2100"/>
              </a:spcBef>
              <a:spcAft>
                <a:spcPts val="0"/>
              </a:spcAft>
              <a:buClr>
                <a:srgbClr val="ECECEC"/>
              </a:buClr>
              <a:buSzPts val="1400"/>
              <a:buFont typeface="Roboto"/>
              <a:buChar char="●"/>
            </a:pPr>
            <a:r>
              <a:rPr lang="en">
                <a:solidFill>
                  <a:srgbClr val="ECECEC"/>
                </a:solidFill>
                <a:latin typeface="Roboto"/>
                <a:ea typeface="Roboto"/>
                <a:cs typeface="Roboto"/>
                <a:sym typeface="Roboto"/>
              </a:rPr>
              <a:t>The app is initialized by deploying the smart contract Ballot.</a:t>
            </a:r>
            <a:endParaRPr>
              <a:solidFill>
                <a:srgbClr val="ECECEC"/>
              </a:solidFill>
              <a:latin typeface="Roboto"/>
              <a:ea typeface="Roboto"/>
              <a:cs typeface="Roboto"/>
              <a:sym typeface="Roboto"/>
            </a:endParaRPr>
          </a:p>
          <a:p>
            <a:pPr indent="-317500" lvl="0" marL="457200" rtl="0" algn="ctr">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The chairman is automatically granted the right to vote and is assigned a weight of 1.</a:t>
            </a:r>
            <a:endParaRPr>
              <a:solidFill>
                <a:srgbClr val="ECECEC"/>
              </a:solidFill>
              <a:latin typeface="Roboto"/>
              <a:ea typeface="Roboto"/>
              <a:cs typeface="Roboto"/>
              <a:sym typeface="Roboto"/>
            </a:endParaRPr>
          </a:p>
          <a:p>
            <a:pPr indent="-317500" lvl="0" marL="457200" rtl="0" algn="ctr">
              <a:lnSpc>
                <a:spcPct val="115000"/>
              </a:lnSpc>
              <a:spcBef>
                <a:spcPts val="0"/>
              </a:spcBef>
              <a:spcAft>
                <a:spcPts val="0"/>
              </a:spcAft>
              <a:buClr>
                <a:srgbClr val="ECECEC"/>
              </a:buClr>
              <a:buSzPts val="1400"/>
              <a:buFont typeface="Roboto"/>
              <a:buChar char="●"/>
            </a:pPr>
            <a:r>
              <a:rPr lang="en">
                <a:solidFill>
                  <a:srgbClr val="ECECEC"/>
                </a:solidFill>
                <a:latin typeface="Roboto"/>
                <a:ea typeface="Roboto"/>
                <a:cs typeface="Roboto"/>
                <a:sym typeface="Roboto"/>
              </a:rPr>
              <a:t>The constructor function takes an array of proposal names as input, creating a list of proposals with their initial vote counts set to zero.</a:t>
            </a:r>
            <a:endParaRPr>
              <a:solidFill>
                <a:srgbClr val="ECECEC"/>
              </a:solidFill>
              <a:latin typeface="Roboto"/>
              <a:ea typeface="Roboto"/>
              <a:cs typeface="Roboto"/>
              <a:sym typeface="Roboto"/>
            </a:endParaRPr>
          </a:p>
          <a:p>
            <a:pPr indent="0" lvl="0" marL="0" rtl="0" algn="ctr">
              <a:lnSpc>
                <a:spcPct val="115000"/>
              </a:lnSpc>
              <a:spcBef>
                <a:spcPts val="2100"/>
              </a:spcBef>
              <a:spcAft>
                <a:spcPts val="0"/>
              </a:spcAft>
              <a:buNone/>
            </a:pPr>
            <a:r>
              <a:t/>
            </a:r>
            <a:endParaRPr sz="1000">
              <a:solidFill>
                <a:srgbClr val="ECECEC"/>
              </a:solidFill>
              <a:latin typeface="Roboto"/>
              <a:ea typeface="Roboto"/>
              <a:cs typeface="Roboto"/>
              <a:sym typeface="Roboto"/>
            </a:endParaRPr>
          </a:p>
          <a:p>
            <a:pPr indent="0" lvl="0" marL="0" rtl="0" algn="ctr">
              <a:spcBef>
                <a:spcPts val="2100"/>
              </a:spcBef>
              <a:spcAft>
                <a:spcPts val="0"/>
              </a:spcAft>
              <a:buNone/>
            </a:pPr>
            <a:r>
              <a:t/>
            </a:r>
            <a:endParaRPr sz="1000"/>
          </a:p>
        </p:txBody>
      </p:sp>
      <p:sp>
        <p:nvSpPr>
          <p:cNvPr id="312" name="Google Shape;312;p34"/>
          <p:cNvSpPr/>
          <p:nvPr/>
        </p:nvSpPr>
        <p:spPr>
          <a:xfrm>
            <a:off x="3002842" y="539512"/>
            <a:ext cx="459348" cy="459392"/>
          </a:xfrm>
          <a:custGeom>
            <a:rect b="b" l="l" r="r" t="t"/>
            <a:pathLst>
              <a:path extrusionOk="0" h="10486" w="10485">
                <a:moveTo>
                  <a:pt x="6171" y="3087"/>
                </a:moveTo>
                <a:lnTo>
                  <a:pt x="6171" y="3688"/>
                </a:lnTo>
                <a:lnTo>
                  <a:pt x="6771" y="3688"/>
                </a:lnTo>
                <a:lnTo>
                  <a:pt x="6771" y="4315"/>
                </a:lnTo>
                <a:lnTo>
                  <a:pt x="7399" y="4315"/>
                </a:lnTo>
                <a:lnTo>
                  <a:pt x="7399" y="4943"/>
                </a:lnTo>
                <a:lnTo>
                  <a:pt x="6771" y="4943"/>
                </a:lnTo>
                <a:lnTo>
                  <a:pt x="6771" y="5572"/>
                </a:lnTo>
                <a:lnTo>
                  <a:pt x="7399" y="5572"/>
                </a:lnTo>
                <a:lnTo>
                  <a:pt x="7399" y="6171"/>
                </a:lnTo>
                <a:lnTo>
                  <a:pt x="6771" y="6171"/>
                </a:lnTo>
                <a:lnTo>
                  <a:pt x="6771" y="6800"/>
                </a:lnTo>
                <a:lnTo>
                  <a:pt x="6171" y="6800"/>
                </a:lnTo>
                <a:lnTo>
                  <a:pt x="6171" y="7401"/>
                </a:lnTo>
                <a:lnTo>
                  <a:pt x="5542" y="7401"/>
                </a:lnTo>
                <a:lnTo>
                  <a:pt x="5542" y="6800"/>
                </a:lnTo>
                <a:lnTo>
                  <a:pt x="4942" y="6800"/>
                </a:lnTo>
                <a:lnTo>
                  <a:pt x="4942" y="7401"/>
                </a:lnTo>
                <a:lnTo>
                  <a:pt x="4313" y="7401"/>
                </a:lnTo>
                <a:lnTo>
                  <a:pt x="4313" y="6800"/>
                </a:lnTo>
                <a:lnTo>
                  <a:pt x="3712" y="6800"/>
                </a:lnTo>
                <a:lnTo>
                  <a:pt x="3712" y="6171"/>
                </a:lnTo>
                <a:lnTo>
                  <a:pt x="3085" y="6171"/>
                </a:lnTo>
                <a:lnTo>
                  <a:pt x="3085" y="5544"/>
                </a:lnTo>
                <a:lnTo>
                  <a:pt x="3712" y="5544"/>
                </a:lnTo>
                <a:lnTo>
                  <a:pt x="3712" y="4916"/>
                </a:lnTo>
                <a:lnTo>
                  <a:pt x="3085" y="4916"/>
                </a:lnTo>
                <a:lnTo>
                  <a:pt x="3085" y="4315"/>
                </a:lnTo>
                <a:lnTo>
                  <a:pt x="3712" y="4315"/>
                </a:lnTo>
                <a:lnTo>
                  <a:pt x="3712" y="3688"/>
                </a:lnTo>
                <a:lnTo>
                  <a:pt x="4313" y="3688"/>
                </a:lnTo>
                <a:lnTo>
                  <a:pt x="4313" y="3087"/>
                </a:lnTo>
                <a:lnTo>
                  <a:pt x="4942" y="3087"/>
                </a:lnTo>
                <a:lnTo>
                  <a:pt x="4942" y="3688"/>
                </a:lnTo>
                <a:lnTo>
                  <a:pt x="5542" y="3688"/>
                </a:lnTo>
                <a:lnTo>
                  <a:pt x="5542" y="3087"/>
                </a:lnTo>
                <a:close/>
                <a:moveTo>
                  <a:pt x="1850" y="1"/>
                </a:moveTo>
                <a:cubicBezTo>
                  <a:pt x="1340" y="1"/>
                  <a:pt x="925" y="416"/>
                  <a:pt x="925" y="926"/>
                </a:cubicBezTo>
                <a:cubicBezTo>
                  <a:pt x="925" y="1461"/>
                  <a:pt x="1366" y="1852"/>
                  <a:pt x="1851" y="1852"/>
                </a:cubicBezTo>
                <a:cubicBezTo>
                  <a:pt x="1983" y="1852"/>
                  <a:pt x="2118" y="1823"/>
                  <a:pt x="2249" y="1760"/>
                </a:cubicBezTo>
                <a:lnTo>
                  <a:pt x="2883" y="2395"/>
                </a:lnTo>
                <a:cubicBezTo>
                  <a:pt x="1293" y="3713"/>
                  <a:pt x="1089" y="6063"/>
                  <a:pt x="2419" y="7631"/>
                </a:cubicBezTo>
                <a:cubicBezTo>
                  <a:pt x="2164" y="7886"/>
                  <a:pt x="1831" y="8219"/>
                  <a:pt x="1592" y="8457"/>
                </a:cubicBezTo>
                <a:cubicBezTo>
                  <a:pt x="1427" y="8367"/>
                  <a:pt x="1253" y="8326"/>
                  <a:pt x="1083" y="8326"/>
                </a:cubicBezTo>
                <a:cubicBezTo>
                  <a:pt x="519" y="8326"/>
                  <a:pt x="0" y="8777"/>
                  <a:pt x="0" y="9406"/>
                </a:cubicBezTo>
                <a:cubicBezTo>
                  <a:pt x="0" y="10002"/>
                  <a:pt x="484" y="10485"/>
                  <a:pt x="1079" y="10485"/>
                </a:cubicBezTo>
                <a:cubicBezTo>
                  <a:pt x="1897" y="10485"/>
                  <a:pt x="2416" y="9606"/>
                  <a:pt x="2029" y="8893"/>
                </a:cubicBezTo>
                <a:lnTo>
                  <a:pt x="2854" y="8067"/>
                </a:lnTo>
                <a:cubicBezTo>
                  <a:pt x="3549" y="8656"/>
                  <a:pt x="4396" y="8944"/>
                  <a:pt x="5239" y="8944"/>
                </a:cubicBezTo>
                <a:cubicBezTo>
                  <a:pt x="5881" y="8944"/>
                  <a:pt x="6520" y="8777"/>
                  <a:pt x="7087" y="8449"/>
                </a:cubicBezTo>
                <a:lnTo>
                  <a:pt x="7799" y="9162"/>
                </a:lnTo>
                <a:cubicBezTo>
                  <a:pt x="7506" y="9773"/>
                  <a:pt x="7954" y="10485"/>
                  <a:pt x="8633" y="10485"/>
                </a:cubicBezTo>
                <a:cubicBezTo>
                  <a:pt x="9143" y="10485"/>
                  <a:pt x="9560" y="10070"/>
                  <a:pt x="9560" y="9560"/>
                </a:cubicBezTo>
                <a:cubicBezTo>
                  <a:pt x="9560" y="9026"/>
                  <a:pt x="9118" y="8635"/>
                  <a:pt x="8632" y="8635"/>
                </a:cubicBezTo>
                <a:cubicBezTo>
                  <a:pt x="8500" y="8635"/>
                  <a:pt x="8365" y="8663"/>
                  <a:pt x="8235" y="8726"/>
                </a:cubicBezTo>
                <a:lnTo>
                  <a:pt x="7601" y="8092"/>
                </a:lnTo>
                <a:cubicBezTo>
                  <a:pt x="9191" y="6773"/>
                  <a:pt x="9395" y="4424"/>
                  <a:pt x="8067" y="2855"/>
                </a:cubicBezTo>
                <a:cubicBezTo>
                  <a:pt x="8861" y="2061"/>
                  <a:pt x="8150" y="2771"/>
                  <a:pt x="8892" y="2029"/>
                </a:cubicBezTo>
                <a:cubicBezTo>
                  <a:pt x="9057" y="2119"/>
                  <a:pt x="9232" y="2160"/>
                  <a:pt x="9402" y="2160"/>
                </a:cubicBezTo>
                <a:cubicBezTo>
                  <a:pt x="9966" y="2160"/>
                  <a:pt x="10485" y="1710"/>
                  <a:pt x="10485" y="1081"/>
                </a:cubicBezTo>
                <a:cubicBezTo>
                  <a:pt x="10485" y="486"/>
                  <a:pt x="10000" y="1"/>
                  <a:pt x="9405" y="1"/>
                </a:cubicBezTo>
                <a:cubicBezTo>
                  <a:pt x="8587" y="1"/>
                  <a:pt x="8068" y="880"/>
                  <a:pt x="8456" y="1594"/>
                </a:cubicBezTo>
                <a:cubicBezTo>
                  <a:pt x="7722" y="2328"/>
                  <a:pt x="8422" y="1626"/>
                  <a:pt x="7630" y="2419"/>
                </a:cubicBezTo>
                <a:cubicBezTo>
                  <a:pt x="6935" y="1831"/>
                  <a:pt x="6087" y="1543"/>
                  <a:pt x="5243" y="1543"/>
                </a:cubicBezTo>
                <a:cubicBezTo>
                  <a:pt x="4602" y="1543"/>
                  <a:pt x="3964" y="1709"/>
                  <a:pt x="3397" y="2037"/>
                </a:cubicBezTo>
                <a:lnTo>
                  <a:pt x="2685" y="1324"/>
                </a:lnTo>
                <a:cubicBezTo>
                  <a:pt x="2978" y="715"/>
                  <a:pt x="2530" y="1"/>
                  <a:pt x="1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13" name="Google Shape;313;p34"/>
          <p:cNvGrpSpPr/>
          <p:nvPr/>
        </p:nvGrpSpPr>
        <p:grpSpPr>
          <a:xfrm rot="-5400000">
            <a:off x="681702" y="-823119"/>
            <a:ext cx="1182802" cy="2546215"/>
            <a:chOff x="7350442" y="2608992"/>
            <a:chExt cx="777239" cy="1673160"/>
          </a:xfrm>
        </p:grpSpPr>
        <p:sp>
          <p:nvSpPr>
            <p:cNvPr id="314" name="Google Shape;314;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2" name="Google Shape;322;p34"/>
          <p:cNvGrpSpPr/>
          <p:nvPr/>
        </p:nvGrpSpPr>
        <p:grpSpPr>
          <a:xfrm flipH="1" rot="5400000">
            <a:off x="7363145" y="-827538"/>
            <a:ext cx="1182802" cy="2555083"/>
            <a:chOff x="7350442" y="2608992"/>
            <a:chExt cx="777239" cy="1673160"/>
          </a:xfrm>
        </p:grpSpPr>
        <p:sp>
          <p:nvSpPr>
            <p:cNvPr id="323" name="Google Shape;323;p34"/>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34"/>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34"/>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34"/>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34"/>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34"/>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34"/>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34"/>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1" name="Google Shape;331;p34"/>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How It Works</a:t>
            </a:r>
            <a:endParaRPr>
              <a:solidFill>
                <a:schemeClr val="accent1"/>
              </a:solidFill>
            </a:endParaRPr>
          </a:p>
        </p:txBody>
      </p:sp>
      <p:sp>
        <p:nvSpPr>
          <p:cNvPr id="332" name="Google Shape;332;p34"/>
          <p:cNvSpPr/>
          <p:nvPr/>
        </p:nvSpPr>
        <p:spPr>
          <a:xfrm>
            <a:off x="3191795" y="728553"/>
            <a:ext cx="81399" cy="81355"/>
          </a:xfrm>
          <a:custGeom>
            <a:rect b="b" l="l" r="r" t="t"/>
            <a:pathLst>
              <a:path extrusionOk="0" h="1857" w="1858">
                <a:moveTo>
                  <a:pt x="1229" y="628"/>
                </a:moveTo>
                <a:lnTo>
                  <a:pt x="1229" y="1255"/>
                </a:lnTo>
                <a:lnTo>
                  <a:pt x="601" y="1255"/>
                </a:lnTo>
                <a:lnTo>
                  <a:pt x="601" y="628"/>
                </a:lnTo>
                <a:close/>
                <a:moveTo>
                  <a:pt x="0" y="0"/>
                </a:moveTo>
                <a:lnTo>
                  <a:pt x="0" y="1856"/>
                </a:lnTo>
                <a:lnTo>
                  <a:pt x="1858" y="1856"/>
                </a:lnTo>
                <a:lnTo>
                  <a:pt x="18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p:nvPr/>
        </p:nvSpPr>
        <p:spPr>
          <a:xfrm>
            <a:off x="1666800" y="1371825"/>
            <a:ext cx="5425500" cy="37020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35"/>
          <p:cNvSpPr txBox="1"/>
          <p:nvPr>
            <p:ph idx="1" type="subTitle"/>
          </p:nvPr>
        </p:nvSpPr>
        <p:spPr>
          <a:xfrm>
            <a:off x="2215200" y="3307425"/>
            <a:ext cx="4323600" cy="15327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210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Each eligible voter (address) is registered in the voters mapping, which stores their voting information </a:t>
            </a:r>
            <a:endParaRPr sz="1300">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The chairman has the authority to register voters and assign voting weights if necessary.</a:t>
            </a:r>
            <a:endParaRPr sz="1300">
              <a:solidFill>
                <a:srgbClr val="ECECEC"/>
              </a:solidFill>
              <a:latin typeface="Roboto"/>
              <a:ea typeface="Roboto"/>
              <a:cs typeface="Roboto"/>
              <a:sym typeface="Roboto"/>
            </a:endParaRPr>
          </a:p>
          <a:p>
            <a:pPr indent="-304800" lvl="0" marL="457200" rtl="0" algn="l">
              <a:lnSpc>
                <a:spcPct val="115000"/>
              </a:lnSpc>
              <a:spcBef>
                <a:spcPts val="0"/>
              </a:spcBef>
              <a:spcAft>
                <a:spcPts val="0"/>
              </a:spcAft>
              <a:buClr>
                <a:srgbClr val="ECECEC"/>
              </a:buClr>
              <a:buSzPts val="1200"/>
              <a:buFont typeface="Roboto"/>
              <a:buChar char="●"/>
            </a:pPr>
            <a:r>
              <a:rPr lang="en" sz="1300">
                <a:solidFill>
                  <a:srgbClr val="ECECEC"/>
                </a:solidFill>
                <a:latin typeface="Roboto"/>
                <a:ea typeface="Roboto"/>
                <a:cs typeface="Roboto"/>
                <a:sym typeface="Roboto"/>
              </a:rPr>
              <a:t>Voters cast their votes by calling the vote function, providing the index of their preferred proposal.</a:t>
            </a:r>
            <a:endParaRPr sz="1300">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Upon receiving a vote, the smart contract updates the vote count for the corresponding proposal and marks the voter as having voted.</a:t>
            </a:r>
            <a:endParaRPr sz="1300">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Once a voter has cast their vote, they cannot vote again.</a:t>
            </a:r>
            <a:endParaRPr sz="1300">
              <a:solidFill>
                <a:srgbClr val="ECECEC"/>
              </a:solidFill>
              <a:latin typeface="Roboto"/>
              <a:ea typeface="Roboto"/>
              <a:cs typeface="Roboto"/>
              <a:sym typeface="Roboto"/>
            </a:endParaRPr>
          </a:p>
          <a:p>
            <a:pPr indent="0" lvl="0" marL="0" rtl="0" algn="ctr">
              <a:lnSpc>
                <a:spcPct val="115000"/>
              </a:lnSpc>
              <a:spcBef>
                <a:spcPts val="2100"/>
              </a:spcBef>
              <a:spcAft>
                <a:spcPts val="0"/>
              </a:spcAft>
              <a:buNone/>
            </a:pPr>
            <a:r>
              <a:t/>
            </a:r>
            <a:endParaRPr sz="1500">
              <a:solidFill>
                <a:srgbClr val="ECECEC"/>
              </a:solidFill>
              <a:latin typeface="Roboto"/>
              <a:ea typeface="Roboto"/>
              <a:cs typeface="Roboto"/>
              <a:sym typeface="Roboto"/>
            </a:endParaRPr>
          </a:p>
          <a:p>
            <a:pPr indent="0" lvl="0" marL="0" rtl="0" algn="ctr">
              <a:lnSpc>
                <a:spcPct val="115000"/>
              </a:lnSpc>
              <a:spcBef>
                <a:spcPts val="2100"/>
              </a:spcBef>
              <a:spcAft>
                <a:spcPts val="0"/>
              </a:spcAft>
              <a:buNone/>
            </a:pPr>
            <a:r>
              <a:t/>
            </a:r>
            <a:endParaRPr sz="1100">
              <a:solidFill>
                <a:srgbClr val="ECECEC"/>
              </a:solidFill>
              <a:latin typeface="Roboto"/>
              <a:ea typeface="Roboto"/>
              <a:cs typeface="Roboto"/>
              <a:sym typeface="Roboto"/>
            </a:endParaRPr>
          </a:p>
          <a:p>
            <a:pPr indent="0" lvl="0" marL="0" rtl="0" algn="l">
              <a:spcBef>
                <a:spcPts val="2100"/>
              </a:spcBef>
              <a:spcAft>
                <a:spcPts val="0"/>
              </a:spcAft>
              <a:buNone/>
            </a:pPr>
            <a:r>
              <a:t/>
            </a:r>
            <a:endParaRPr sz="1100"/>
          </a:p>
        </p:txBody>
      </p:sp>
      <p:sp>
        <p:nvSpPr>
          <p:cNvPr id="339" name="Google Shape;339;p35"/>
          <p:cNvSpPr/>
          <p:nvPr/>
        </p:nvSpPr>
        <p:spPr>
          <a:xfrm>
            <a:off x="3002842" y="539512"/>
            <a:ext cx="459348" cy="459392"/>
          </a:xfrm>
          <a:custGeom>
            <a:rect b="b" l="l" r="r" t="t"/>
            <a:pathLst>
              <a:path extrusionOk="0" h="10486" w="10485">
                <a:moveTo>
                  <a:pt x="6171" y="3087"/>
                </a:moveTo>
                <a:lnTo>
                  <a:pt x="6171" y="3688"/>
                </a:lnTo>
                <a:lnTo>
                  <a:pt x="6771" y="3688"/>
                </a:lnTo>
                <a:lnTo>
                  <a:pt x="6771" y="4315"/>
                </a:lnTo>
                <a:lnTo>
                  <a:pt x="7399" y="4315"/>
                </a:lnTo>
                <a:lnTo>
                  <a:pt x="7399" y="4943"/>
                </a:lnTo>
                <a:lnTo>
                  <a:pt x="6771" y="4943"/>
                </a:lnTo>
                <a:lnTo>
                  <a:pt x="6771" y="5572"/>
                </a:lnTo>
                <a:lnTo>
                  <a:pt x="7399" y="5572"/>
                </a:lnTo>
                <a:lnTo>
                  <a:pt x="7399" y="6171"/>
                </a:lnTo>
                <a:lnTo>
                  <a:pt x="6771" y="6171"/>
                </a:lnTo>
                <a:lnTo>
                  <a:pt x="6771" y="6800"/>
                </a:lnTo>
                <a:lnTo>
                  <a:pt x="6171" y="6800"/>
                </a:lnTo>
                <a:lnTo>
                  <a:pt x="6171" y="7401"/>
                </a:lnTo>
                <a:lnTo>
                  <a:pt x="5542" y="7401"/>
                </a:lnTo>
                <a:lnTo>
                  <a:pt x="5542" y="6800"/>
                </a:lnTo>
                <a:lnTo>
                  <a:pt x="4942" y="6800"/>
                </a:lnTo>
                <a:lnTo>
                  <a:pt x="4942" y="7401"/>
                </a:lnTo>
                <a:lnTo>
                  <a:pt x="4313" y="7401"/>
                </a:lnTo>
                <a:lnTo>
                  <a:pt x="4313" y="6800"/>
                </a:lnTo>
                <a:lnTo>
                  <a:pt x="3712" y="6800"/>
                </a:lnTo>
                <a:lnTo>
                  <a:pt x="3712" y="6171"/>
                </a:lnTo>
                <a:lnTo>
                  <a:pt x="3085" y="6171"/>
                </a:lnTo>
                <a:lnTo>
                  <a:pt x="3085" y="5544"/>
                </a:lnTo>
                <a:lnTo>
                  <a:pt x="3712" y="5544"/>
                </a:lnTo>
                <a:lnTo>
                  <a:pt x="3712" y="4916"/>
                </a:lnTo>
                <a:lnTo>
                  <a:pt x="3085" y="4916"/>
                </a:lnTo>
                <a:lnTo>
                  <a:pt x="3085" y="4315"/>
                </a:lnTo>
                <a:lnTo>
                  <a:pt x="3712" y="4315"/>
                </a:lnTo>
                <a:lnTo>
                  <a:pt x="3712" y="3688"/>
                </a:lnTo>
                <a:lnTo>
                  <a:pt x="4313" y="3688"/>
                </a:lnTo>
                <a:lnTo>
                  <a:pt x="4313" y="3087"/>
                </a:lnTo>
                <a:lnTo>
                  <a:pt x="4942" y="3087"/>
                </a:lnTo>
                <a:lnTo>
                  <a:pt x="4942" y="3688"/>
                </a:lnTo>
                <a:lnTo>
                  <a:pt x="5542" y="3688"/>
                </a:lnTo>
                <a:lnTo>
                  <a:pt x="5542" y="3087"/>
                </a:lnTo>
                <a:close/>
                <a:moveTo>
                  <a:pt x="1850" y="1"/>
                </a:moveTo>
                <a:cubicBezTo>
                  <a:pt x="1340" y="1"/>
                  <a:pt x="925" y="416"/>
                  <a:pt x="925" y="926"/>
                </a:cubicBezTo>
                <a:cubicBezTo>
                  <a:pt x="925" y="1461"/>
                  <a:pt x="1366" y="1852"/>
                  <a:pt x="1851" y="1852"/>
                </a:cubicBezTo>
                <a:cubicBezTo>
                  <a:pt x="1983" y="1852"/>
                  <a:pt x="2118" y="1823"/>
                  <a:pt x="2249" y="1760"/>
                </a:cubicBezTo>
                <a:lnTo>
                  <a:pt x="2883" y="2395"/>
                </a:lnTo>
                <a:cubicBezTo>
                  <a:pt x="1293" y="3713"/>
                  <a:pt x="1089" y="6063"/>
                  <a:pt x="2419" y="7631"/>
                </a:cubicBezTo>
                <a:cubicBezTo>
                  <a:pt x="2164" y="7886"/>
                  <a:pt x="1831" y="8219"/>
                  <a:pt x="1592" y="8457"/>
                </a:cubicBezTo>
                <a:cubicBezTo>
                  <a:pt x="1427" y="8367"/>
                  <a:pt x="1253" y="8326"/>
                  <a:pt x="1083" y="8326"/>
                </a:cubicBezTo>
                <a:cubicBezTo>
                  <a:pt x="519" y="8326"/>
                  <a:pt x="0" y="8777"/>
                  <a:pt x="0" y="9406"/>
                </a:cubicBezTo>
                <a:cubicBezTo>
                  <a:pt x="0" y="10002"/>
                  <a:pt x="484" y="10485"/>
                  <a:pt x="1079" y="10485"/>
                </a:cubicBezTo>
                <a:cubicBezTo>
                  <a:pt x="1897" y="10485"/>
                  <a:pt x="2416" y="9606"/>
                  <a:pt x="2029" y="8893"/>
                </a:cubicBezTo>
                <a:lnTo>
                  <a:pt x="2854" y="8067"/>
                </a:lnTo>
                <a:cubicBezTo>
                  <a:pt x="3549" y="8656"/>
                  <a:pt x="4396" y="8944"/>
                  <a:pt x="5239" y="8944"/>
                </a:cubicBezTo>
                <a:cubicBezTo>
                  <a:pt x="5881" y="8944"/>
                  <a:pt x="6520" y="8777"/>
                  <a:pt x="7087" y="8449"/>
                </a:cubicBezTo>
                <a:lnTo>
                  <a:pt x="7799" y="9162"/>
                </a:lnTo>
                <a:cubicBezTo>
                  <a:pt x="7506" y="9773"/>
                  <a:pt x="7954" y="10485"/>
                  <a:pt x="8633" y="10485"/>
                </a:cubicBezTo>
                <a:cubicBezTo>
                  <a:pt x="9143" y="10485"/>
                  <a:pt x="9560" y="10070"/>
                  <a:pt x="9560" y="9560"/>
                </a:cubicBezTo>
                <a:cubicBezTo>
                  <a:pt x="9560" y="9026"/>
                  <a:pt x="9118" y="8635"/>
                  <a:pt x="8632" y="8635"/>
                </a:cubicBezTo>
                <a:cubicBezTo>
                  <a:pt x="8500" y="8635"/>
                  <a:pt x="8365" y="8663"/>
                  <a:pt x="8235" y="8726"/>
                </a:cubicBezTo>
                <a:lnTo>
                  <a:pt x="7601" y="8092"/>
                </a:lnTo>
                <a:cubicBezTo>
                  <a:pt x="9191" y="6773"/>
                  <a:pt x="9395" y="4424"/>
                  <a:pt x="8067" y="2855"/>
                </a:cubicBezTo>
                <a:cubicBezTo>
                  <a:pt x="8861" y="2061"/>
                  <a:pt x="8150" y="2771"/>
                  <a:pt x="8892" y="2029"/>
                </a:cubicBezTo>
                <a:cubicBezTo>
                  <a:pt x="9057" y="2119"/>
                  <a:pt x="9232" y="2160"/>
                  <a:pt x="9402" y="2160"/>
                </a:cubicBezTo>
                <a:cubicBezTo>
                  <a:pt x="9966" y="2160"/>
                  <a:pt x="10485" y="1710"/>
                  <a:pt x="10485" y="1081"/>
                </a:cubicBezTo>
                <a:cubicBezTo>
                  <a:pt x="10485" y="486"/>
                  <a:pt x="10000" y="1"/>
                  <a:pt x="9405" y="1"/>
                </a:cubicBezTo>
                <a:cubicBezTo>
                  <a:pt x="8587" y="1"/>
                  <a:pt x="8068" y="880"/>
                  <a:pt x="8456" y="1594"/>
                </a:cubicBezTo>
                <a:cubicBezTo>
                  <a:pt x="7722" y="2328"/>
                  <a:pt x="8422" y="1626"/>
                  <a:pt x="7630" y="2419"/>
                </a:cubicBezTo>
                <a:cubicBezTo>
                  <a:pt x="6935" y="1831"/>
                  <a:pt x="6087" y="1543"/>
                  <a:pt x="5243" y="1543"/>
                </a:cubicBezTo>
                <a:cubicBezTo>
                  <a:pt x="4602" y="1543"/>
                  <a:pt x="3964" y="1709"/>
                  <a:pt x="3397" y="2037"/>
                </a:cubicBezTo>
                <a:lnTo>
                  <a:pt x="2685" y="1324"/>
                </a:lnTo>
                <a:cubicBezTo>
                  <a:pt x="2978" y="715"/>
                  <a:pt x="2530" y="1"/>
                  <a:pt x="1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40" name="Google Shape;340;p35"/>
          <p:cNvGrpSpPr/>
          <p:nvPr/>
        </p:nvGrpSpPr>
        <p:grpSpPr>
          <a:xfrm rot="-5400000">
            <a:off x="681702" y="-823119"/>
            <a:ext cx="1182802" cy="2546215"/>
            <a:chOff x="7350442" y="2608992"/>
            <a:chExt cx="777239" cy="1673160"/>
          </a:xfrm>
        </p:grpSpPr>
        <p:sp>
          <p:nvSpPr>
            <p:cNvPr id="341" name="Google Shape;341;p3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3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3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3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3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3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3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3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49" name="Google Shape;349;p35"/>
          <p:cNvGrpSpPr/>
          <p:nvPr/>
        </p:nvGrpSpPr>
        <p:grpSpPr>
          <a:xfrm flipH="1" rot="5400000">
            <a:off x="7363145" y="-827538"/>
            <a:ext cx="1182802" cy="2555083"/>
            <a:chOff x="7350442" y="2608992"/>
            <a:chExt cx="777239" cy="1673160"/>
          </a:xfrm>
        </p:grpSpPr>
        <p:sp>
          <p:nvSpPr>
            <p:cNvPr id="350" name="Google Shape;350;p35"/>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35"/>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35"/>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35"/>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35"/>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35"/>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35"/>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35"/>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8" name="Google Shape;358;p35"/>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How It Works</a:t>
            </a:r>
            <a:endParaRPr>
              <a:solidFill>
                <a:schemeClr val="accent1"/>
              </a:solidFill>
            </a:endParaRPr>
          </a:p>
        </p:txBody>
      </p:sp>
      <p:sp>
        <p:nvSpPr>
          <p:cNvPr id="359" name="Google Shape;359;p35"/>
          <p:cNvSpPr/>
          <p:nvPr/>
        </p:nvSpPr>
        <p:spPr>
          <a:xfrm>
            <a:off x="3191795" y="728553"/>
            <a:ext cx="81399" cy="81355"/>
          </a:xfrm>
          <a:custGeom>
            <a:rect b="b" l="l" r="r" t="t"/>
            <a:pathLst>
              <a:path extrusionOk="0" h="1857" w="1858">
                <a:moveTo>
                  <a:pt x="1229" y="628"/>
                </a:moveTo>
                <a:lnTo>
                  <a:pt x="1229" y="1255"/>
                </a:lnTo>
                <a:lnTo>
                  <a:pt x="601" y="1255"/>
                </a:lnTo>
                <a:lnTo>
                  <a:pt x="601" y="628"/>
                </a:lnTo>
                <a:close/>
                <a:moveTo>
                  <a:pt x="0" y="0"/>
                </a:moveTo>
                <a:lnTo>
                  <a:pt x="0" y="1856"/>
                </a:lnTo>
                <a:lnTo>
                  <a:pt x="1858" y="1856"/>
                </a:lnTo>
                <a:lnTo>
                  <a:pt x="18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5"/>
          <p:cNvSpPr txBox="1"/>
          <p:nvPr>
            <p:ph type="title"/>
          </p:nvPr>
        </p:nvSpPr>
        <p:spPr>
          <a:xfrm>
            <a:off x="795900" y="1589725"/>
            <a:ext cx="7167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ECECEC"/>
                </a:solidFill>
                <a:latin typeface="Roboto"/>
                <a:ea typeface="Roboto"/>
                <a:cs typeface="Roboto"/>
                <a:sym typeface="Roboto"/>
              </a:rPr>
              <a:t>2. Voting Process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6"/>
          <p:cNvSpPr/>
          <p:nvPr/>
        </p:nvSpPr>
        <p:spPr>
          <a:xfrm>
            <a:off x="1666800" y="1371825"/>
            <a:ext cx="5425500" cy="37020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36"/>
          <p:cNvSpPr txBox="1"/>
          <p:nvPr>
            <p:ph type="title"/>
          </p:nvPr>
        </p:nvSpPr>
        <p:spPr>
          <a:xfrm>
            <a:off x="775425" y="1599975"/>
            <a:ext cx="7167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ECECEC"/>
                </a:solidFill>
                <a:latin typeface="Roboto"/>
                <a:ea typeface="Roboto"/>
                <a:cs typeface="Roboto"/>
                <a:sym typeface="Roboto"/>
              </a:rPr>
              <a:t>3</a:t>
            </a:r>
            <a:r>
              <a:rPr lang="en" sz="1600">
                <a:solidFill>
                  <a:srgbClr val="ECECEC"/>
                </a:solidFill>
                <a:latin typeface="Roboto"/>
                <a:ea typeface="Roboto"/>
                <a:cs typeface="Roboto"/>
                <a:sym typeface="Roboto"/>
              </a:rPr>
              <a:t>. </a:t>
            </a:r>
            <a:r>
              <a:rPr lang="en" sz="1600">
                <a:solidFill>
                  <a:srgbClr val="ECECEC"/>
                </a:solidFill>
                <a:latin typeface="Roboto"/>
                <a:ea typeface="Roboto"/>
                <a:cs typeface="Roboto"/>
                <a:sym typeface="Roboto"/>
              </a:rPr>
              <a:t>Tallying Votes</a:t>
            </a:r>
            <a:endParaRPr sz="1600"/>
          </a:p>
        </p:txBody>
      </p:sp>
      <p:sp>
        <p:nvSpPr>
          <p:cNvPr id="367" name="Google Shape;367;p36"/>
          <p:cNvSpPr txBox="1"/>
          <p:nvPr>
            <p:ph idx="1" type="subTitle"/>
          </p:nvPr>
        </p:nvSpPr>
        <p:spPr>
          <a:xfrm>
            <a:off x="2215200" y="2053300"/>
            <a:ext cx="4323600" cy="27867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210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As votes are cast, the smart contract accumulates the vote counts for each proposal.</a:t>
            </a:r>
            <a:endParaRPr sz="1300">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The proposals array contains the list of proposals, each with its name and vote count.</a:t>
            </a:r>
            <a:endParaRPr sz="1300">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At any point, the chairman or any participant can query the contract to retrieve the current vote counts for each proposal.</a:t>
            </a:r>
            <a:endParaRPr sz="1300">
              <a:latin typeface="Roboto"/>
              <a:ea typeface="Roboto"/>
              <a:cs typeface="Roboto"/>
              <a:sym typeface="Roboto"/>
            </a:endParaRPr>
          </a:p>
        </p:txBody>
      </p:sp>
      <p:sp>
        <p:nvSpPr>
          <p:cNvPr id="368" name="Google Shape;368;p36"/>
          <p:cNvSpPr/>
          <p:nvPr/>
        </p:nvSpPr>
        <p:spPr>
          <a:xfrm>
            <a:off x="3002842" y="539512"/>
            <a:ext cx="459348" cy="459392"/>
          </a:xfrm>
          <a:custGeom>
            <a:rect b="b" l="l" r="r" t="t"/>
            <a:pathLst>
              <a:path extrusionOk="0" h="10486" w="10485">
                <a:moveTo>
                  <a:pt x="6171" y="3087"/>
                </a:moveTo>
                <a:lnTo>
                  <a:pt x="6171" y="3688"/>
                </a:lnTo>
                <a:lnTo>
                  <a:pt x="6771" y="3688"/>
                </a:lnTo>
                <a:lnTo>
                  <a:pt x="6771" y="4315"/>
                </a:lnTo>
                <a:lnTo>
                  <a:pt x="7399" y="4315"/>
                </a:lnTo>
                <a:lnTo>
                  <a:pt x="7399" y="4943"/>
                </a:lnTo>
                <a:lnTo>
                  <a:pt x="6771" y="4943"/>
                </a:lnTo>
                <a:lnTo>
                  <a:pt x="6771" y="5572"/>
                </a:lnTo>
                <a:lnTo>
                  <a:pt x="7399" y="5572"/>
                </a:lnTo>
                <a:lnTo>
                  <a:pt x="7399" y="6171"/>
                </a:lnTo>
                <a:lnTo>
                  <a:pt x="6771" y="6171"/>
                </a:lnTo>
                <a:lnTo>
                  <a:pt x="6771" y="6800"/>
                </a:lnTo>
                <a:lnTo>
                  <a:pt x="6171" y="6800"/>
                </a:lnTo>
                <a:lnTo>
                  <a:pt x="6171" y="7401"/>
                </a:lnTo>
                <a:lnTo>
                  <a:pt x="5542" y="7401"/>
                </a:lnTo>
                <a:lnTo>
                  <a:pt x="5542" y="6800"/>
                </a:lnTo>
                <a:lnTo>
                  <a:pt x="4942" y="6800"/>
                </a:lnTo>
                <a:lnTo>
                  <a:pt x="4942" y="7401"/>
                </a:lnTo>
                <a:lnTo>
                  <a:pt x="4313" y="7401"/>
                </a:lnTo>
                <a:lnTo>
                  <a:pt x="4313" y="6800"/>
                </a:lnTo>
                <a:lnTo>
                  <a:pt x="3712" y="6800"/>
                </a:lnTo>
                <a:lnTo>
                  <a:pt x="3712" y="6171"/>
                </a:lnTo>
                <a:lnTo>
                  <a:pt x="3085" y="6171"/>
                </a:lnTo>
                <a:lnTo>
                  <a:pt x="3085" y="5544"/>
                </a:lnTo>
                <a:lnTo>
                  <a:pt x="3712" y="5544"/>
                </a:lnTo>
                <a:lnTo>
                  <a:pt x="3712" y="4916"/>
                </a:lnTo>
                <a:lnTo>
                  <a:pt x="3085" y="4916"/>
                </a:lnTo>
                <a:lnTo>
                  <a:pt x="3085" y="4315"/>
                </a:lnTo>
                <a:lnTo>
                  <a:pt x="3712" y="4315"/>
                </a:lnTo>
                <a:lnTo>
                  <a:pt x="3712" y="3688"/>
                </a:lnTo>
                <a:lnTo>
                  <a:pt x="4313" y="3688"/>
                </a:lnTo>
                <a:lnTo>
                  <a:pt x="4313" y="3087"/>
                </a:lnTo>
                <a:lnTo>
                  <a:pt x="4942" y="3087"/>
                </a:lnTo>
                <a:lnTo>
                  <a:pt x="4942" y="3688"/>
                </a:lnTo>
                <a:lnTo>
                  <a:pt x="5542" y="3688"/>
                </a:lnTo>
                <a:lnTo>
                  <a:pt x="5542" y="3087"/>
                </a:lnTo>
                <a:close/>
                <a:moveTo>
                  <a:pt x="1850" y="1"/>
                </a:moveTo>
                <a:cubicBezTo>
                  <a:pt x="1340" y="1"/>
                  <a:pt x="925" y="416"/>
                  <a:pt x="925" y="926"/>
                </a:cubicBezTo>
                <a:cubicBezTo>
                  <a:pt x="925" y="1461"/>
                  <a:pt x="1366" y="1852"/>
                  <a:pt x="1851" y="1852"/>
                </a:cubicBezTo>
                <a:cubicBezTo>
                  <a:pt x="1983" y="1852"/>
                  <a:pt x="2118" y="1823"/>
                  <a:pt x="2249" y="1760"/>
                </a:cubicBezTo>
                <a:lnTo>
                  <a:pt x="2883" y="2395"/>
                </a:lnTo>
                <a:cubicBezTo>
                  <a:pt x="1293" y="3713"/>
                  <a:pt x="1089" y="6063"/>
                  <a:pt x="2419" y="7631"/>
                </a:cubicBezTo>
                <a:cubicBezTo>
                  <a:pt x="2164" y="7886"/>
                  <a:pt x="1831" y="8219"/>
                  <a:pt x="1592" y="8457"/>
                </a:cubicBezTo>
                <a:cubicBezTo>
                  <a:pt x="1427" y="8367"/>
                  <a:pt x="1253" y="8326"/>
                  <a:pt x="1083" y="8326"/>
                </a:cubicBezTo>
                <a:cubicBezTo>
                  <a:pt x="519" y="8326"/>
                  <a:pt x="0" y="8777"/>
                  <a:pt x="0" y="9406"/>
                </a:cubicBezTo>
                <a:cubicBezTo>
                  <a:pt x="0" y="10002"/>
                  <a:pt x="484" y="10485"/>
                  <a:pt x="1079" y="10485"/>
                </a:cubicBezTo>
                <a:cubicBezTo>
                  <a:pt x="1897" y="10485"/>
                  <a:pt x="2416" y="9606"/>
                  <a:pt x="2029" y="8893"/>
                </a:cubicBezTo>
                <a:lnTo>
                  <a:pt x="2854" y="8067"/>
                </a:lnTo>
                <a:cubicBezTo>
                  <a:pt x="3549" y="8656"/>
                  <a:pt x="4396" y="8944"/>
                  <a:pt x="5239" y="8944"/>
                </a:cubicBezTo>
                <a:cubicBezTo>
                  <a:pt x="5881" y="8944"/>
                  <a:pt x="6520" y="8777"/>
                  <a:pt x="7087" y="8449"/>
                </a:cubicBezTo>
                <a:lnTo>
                  <a:pt x="7799" y="9162"/>
                </a:lnTo>
                <a:cubicBezTo>
                  <a:pt x="7506" y="9773"/>
                  <a:pt x="7954" y="10485"/>
                  <a:pt x="8633" y="10485"/>
                </a:cubicBezTo>
                <a:cubicBezTo>
                  <a:pt x="9143" y="10485"/>
                  <a:pt x="9560" y="10070"/>
                  <a:pt x="9560" y="9560"/>
                </a:cubicBezTo>
                <a:cubicBezTo>
                  <a:pt x="9560" y="9026"/>
                  <a:pt x="9118" y="8635"/>
                  <a:pt x="8632" y="8635"/>
                </a:cubicBezTo>
                <a:cubicBezTo>
                  <a:pt x="8500" y="8635"/>
                  <a:pt x="8365" y="8663"/>
                  <a:pt x="8235" y="8726"/>
                </a:cubicBezTo>
                <a:lnTo>
                  <a:pt x="7601" y="8092"/>
                </a:lnTo>
                <a:cubicBezTo>
                  <a:pt x="9191" y="6773"/>
                  <a:pt x="9395" y="4424"/>
                  <a:pt x="8067" y="2855"/>
                </a:cubicBezTo>
                <a:cubicBezTo>
                  <a:pt x="8861" y="2061"/>
                  <a:pt x="8150" y="2771"/>
                  <a:pt x="8892" y="2029"/>
                </a:cubicBezTo>
                <a:cubicBezTo>
                  <a:pt x="9057" y="2119"/>
                  <a:pt x="9232" y="2160"/>
                  <a:pt x="9402" y="2160"/>
                </a:cubicBezTo>
                <a:cubicBezTo>
                  <a:pt x="9966" y="2160"/>
                  <a:pt x="10485" y="1710"/>
                  <a:pt x="10485" y="1081"/>
                </a:cubicBezTo>
                <a:cubicBezTo>
                  <a:pt x="10485" y="486"/>
                  <a:pt x="10000" y="1"/>
                  <a:pt x="9405" y="1"/>
                </a:cubicBezTo>
                <a:cubicBezTo>
                  <a:pt x="8587" y="1"/>
                  <a:pt x="8068" y="880"/>
                  <a:pt x="8456" y="1594"/>
                </a:cubicBezTo>
                <a:cubicBezTo>
                  <a:pt x="7722" y="2328"/>
                  <a:pt x="8422" y="1626"/>
                  <a:pt x="7630" y="2419"/>
                </a:cubicBezTo>
                <a:cubicBezTo>
                  <a:pt x="6935" y="1831"/>
                  <a:pt x="6087" y="1543"/>
                  <a:pt x="5243" y="1543"/>
                </a:cubicBezTo>
                <a:cubicBezTo>
                  <a:pt x="4602" y="1543"/>
                  <a:pt x="3964" y="1709"/>
                  <a:pt x="3397" y="2037"/>
                </a:cubicBezTo>
                <a:lnTo>
                  <a:pt x="2685" y="1324"/>
                </a:lnTo>
                <a:cubicBezTo>
                  <a:pt x="2978" y="715"/>
                  <a:pt x="2530" y="1"/>
                  <a:pt x="1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69" name="Google Shape;369;p36"/>
          <p:cNvGrpSpPr/>
          <p:nvPr/>
        </p:nvGrpSpPr>
        <p:grpSpPr>
          <a:xfrm rot="-5400000">
            <a:off x="681702" y="-823119"/>
            <a:ext cx="1182802" cy="2546215"/>
            <a:chOff x="7350442" y="2608992"/>
            <a:chExt cx="777239" cy="1673160"/>
          </a:xfrm>
        </p:grpSpPr>
        <p:sp>
          <p:nvSpPr>
            <p:cNvPr id="370" name="Google Shape;370;p3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3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3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3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3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3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3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3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8" name="Google Shape;378;p36"/>
          <p:cNvGrpSpPr/>
          <p:nvPr/>
        </p:nvGrpSpPr>
        <p:grpSpPr>
          <a:xfrm flipH="1" rot="5400000">
            <a:off x="7363145" y="-827538"/>
            <a:ext cx="1182802" cy="2555083"/>
            <a:chOff x="7350442" y="2608992"/>
            <a:chExt cx="777239" cy="1673160"/>
          </a:xfrm>
        </p:grpSpPr>
        <p:sp>
          <p:nvSpPr>
            <p:cNvPr id="379" name="Google Shape;379;p36"/>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36"/>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36"/>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36"/>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36"/>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36"/>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36"/>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36"/>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7" name="Google Shape;387;p36"/>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How It Works</a:t>
            </a:r>
            <a:endParaRPr>
              <a:solidFill>
                <a:schemeClr val="accent1"/>
              </a:solidFill>
            </a:endParaRPr>
          </a:p>
        </p:txBody>
      </p:sp>
      <p:sp>
        <p:nvSpPr>
          <p:cNvPr id="388" name="Google Shape;388;p36"/>
          <p:cNvSpPr/>
          <p:nvPr/>
        </p:nvSpPr>
        <p:spPr>
          <a:xfrm>
            <a:off x="3191795" y="728553"/>
            <a:ext cx="81399" cy="81355"/>
          </a:xfrm>
          <a:custGeom>
            <a:rect b="b" l="l" r="r" t="t"/>
            <a:pathLst>
              <a:path extrusionOk="0" h="1857" w="1858">
                <a:moveTo>
                  <a:pt x="1229" y="628"/>
                </a:moveTo>
                <a:lnTo>
                  <a:pt x="1229" y="1255"/>
                </a:lnTo>
                <a:lnTo>
                  <a:pt x="601" y="1255"/>
                </a:lnTo>
                <a:lnTo>
                  <a:pt x="601" y="628"/>
                </a:lnTo>
                <a:close/>
                <a:moveTo>
                  <a:pt x="0" y="0"/>
                </a:moveTo>
                <a:lnTo>
                  <a:pt x="0" y="1856"/>
                </a:lnTo>
                <a:lnTo>
                  <a:pt x="1858" y="1856"/>
                </a:lnTo>
                <a:lnTo>
                  <a:pt x="18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p:nvPr/>
        </p:nvSpPr>
        <p:spPr>
          <a:xfrm>
            <a:off x="1666800" y="1371825"/>
            <a:ext cx="5425500" cy="3702000"/>
          </a:xfrm>
          <a:prstGeom prst="roundRect">
            <a:avLst>
              <a:gd fmla="val 16667" name="adj"/>
            </a:avLst>
          </a:prstGeom>
          <a:noFill/>
          <a:ln cap="flat" cmpd="sng" w="19050">
            <a:solidFill>
              <a:srgbClr val="3FF5E1"/>
            </a:solidFill>
            <a:prstDash val="solid"/>
            <a:round/>
            <a:headEnd len="sm" w="sm" type="none"/>
            <a:tailEnd len="sm" w="sm" type="none"/>
          </a:ln>
          <a:effectLst>
            <a:outerShdw blurRad="142875" rotWithShape="0" algn="bl" dir="5400000" dist="19050">
              <a:srgbClr val="98FAFC">
                <a:alpha val="9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37"/>
          <p:cNvSpPr txBox="1"/>
          <p:nvPr>
            <p:ph type="title"/>
          </p:nvPr>
        </p:nvSpPr>
        <p:spPr>
          <a:xfrm>
            <a:off x="775425" y="1599975"/>
            <a:ext cx="71673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ECECEC"/>
                </a:solidFill>
                <a:latin typeface="Roboto"/>
                <a:ea typeface="Roboto"/>
                <a:cs typeface="Roboto"/>
                <a:sym typeface="Roboto"/>
              </a:rPr>
              <a:t>4</a:t>
            </a:r>
            <a:r>
              <a:rPr lang="en" sz="1600">
                <a:solidFill>
                  <a:srgbClr val="ECECEC"/>
                </a:solidFill>
                <a:latin typeface="Roboto"/>
                <a:ea typeface="Roboto"/>
                <a:cs typeface="Roboto"/>
                <a:sym typeface="Roboto"/>
              </a:rPr>
              <a:t>. </a:t>
            </a:r>
            <a:r>
              <a:rPr lang="en" sz="1600">
                <a:solidFill>
                  <a:srgbClr val="ECECEC"/>
                </a:solidFill>
                <a:latin typeface="Roboto"/>
                <a:ea typeface="Roboto"/>
                <a:cs typeface="Roboto"/>
                <a:sym typeface="Roboto"/>
              </a:rPr>
              <a:t>Winner Determination</a:t>
            </a:r>
            <a:endParaRPr sz="1600"/>
          </a:p>
        </p:txBody>
      </p:sp>
      <p:sp>
        <p:nvSpPr>
          <p:cNvPr id="395" name="Google Shape;395;p37"/>
          <p:cNvSpPr txBox="1"/>
          <p:nvPr>
            <p:ph idx="1" type="subTitle"/>
          </p:nvPr>
        </p:nvSpPr>
        <p:spPr>
          <a:xfrm>
            <a:off x="2215200" y="2053300"/>
            <a:ext cx="4323600" cy="27867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210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Once the voting period ends, the chairman can call a function to determine the winner based on the proposal with the highest number of votes.</a:t>
            </a:r>
            <a:endParaRPr sz="1300">
              <a:solidFill>
                <a:srgbClr val="ECECEC"/>
              </a:solidFill>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 sz="1300">
                <a:solidFill>
                  <a:srgbClr val="ECECEC"/>
                </a:solidFill>
                <a:latin typeface="Roboto"/>
                <a:ea typeface="Roboto"/>
                <a:cs typeface="Roboto"/>
                <a:sym typeface="Roboto"/>
              </a:rPr>
              <a:t>The winner is announced, and the voting process is concluded.</a:t>
            </a:r>
            <a:endParaRPr sz="1300">
              <a:solidFill>
                <a:srgbClr val="ECECEC"/>
              </a:solidFill>
              <a:latin typeface="Roboto"/>
              <a:ea typeface="Roboto"/>
              <a:cs typeface="Roboto"/>
              <a:sym typeface="Roboto"/>
            </a:endParaRPr>
          </a:p>
          <a:p>
            <a:pPr indent="0" lvl="0" marL="457200" rtl="0" algn="l">
              <a:lnSpc>
                <a:spcPct val="115000"/>
              </a:lnSpc>
              <a:spcBef>
                <a:spcPts val="2100"/>
              </a:spcBef>
              <a:spcAft>
                <a:spcPts val="2100"/>
              </a:spcAft>
              <a:buNone/>
            </a:pPr>
            <a:r>
              <a:t/>
            </a:r>
            <a:endParaRPr sz="1300">
              <a:solidFill>
                <a:srgbClr val="ECECEC"/>
              </a:solidFill>
              <a:latin typeface="Roboto"/>
              <a:ea typeface="Roboto"/>
              <a:cs typeface="Roboto"/>
              <a:sym typeface="Roboto"/>
            </a:endParaRPr>
          </a:p>
        </p:txBody>
      </p:sp>
      <p:sp>
        <p:nvSpPr>
          <p:cNvPr id="396" name="Google Shape;396;p37"/>
          <p:cNvSpPr/>
          <p:nvPr/>
        </p:nvSpPr>
        <p:spPr>
          <a:xfrm>
            <a:off x="3002842" y="539512"/>
            <a:ext cx="459348" cy="459392"/>
          </a:xfrm>
          <a:custGeom>
            <a:rect b="b" l="l" r="r" t="t"/>
            <a:pathLst>
              <a:path extrusionOk="0" h="10486" w="10485">
                <a:moveTo>
                  <a:pt x="6171" y="3087"/>
                </a:moveTo>
                <a:lnTo>
                  <a:pt x="6171" y="3688"/>
                </a:lnTo>
                <a:lnTo>
                  <a:pt x="6771" y="3688"/>
                </a:lnTo>
                <a:lnTo>
                  <a:pt x="6771" y="4315"/>
                </a:lnTo>
                <a:lnTo>
                  <a:pt x="7399" y="4315"/>
                </a:lnTo>
                <a:lnTo>
                  <a:pt x="7399" y="4943"/>
                </a:lnTo>
                <a:lnTo>
                  <a:pt x="6771" y="4943"/>
                </a:lnTo>
                <a:lnTo>
                  <a:pt x="6771" y="5572"/>
                </a:lnTo>
                <a:lnTo>
                  <a:pt x="7399" y="5572"/>
                </a:lnTo>
                <a:lnTo>
                  <a:pt x="7399" y="6171"/>
                </a:lnTo>
                <a:lnTo>
                  <a:pt x="6771" y="6171"/>
                </a:lnTo>
                <a:lnTo>
                  <a:pt x="6771" y="6800"/>
                </a:lnTo>
                <a:lnTo>
                  <a:pt x="6171" y="6800"/>
                </a:lnTo>
                <a:lnTo>
                  <a:pt x="6171" y="7401"/>
                </a:lnTo>
                <a:lnTo>
                  <a:pt x="5542" y="7401"/>
                </a:lnTo>
                <a:lnTo>
                  <a:pt x="5542" y="6800"/>
                </a:lnTo>
                <a:lnTo>
                  <a:pt x="4942" y="6800"/>
                </a:lnTo>
                <a:lnTo>
                  <a:pt x="4942" y="7401"/>
                </a:lnTo>
                <a:lnTo>
                  <a:pt x="4313" y="7401"/>
                </a:lnTo>
                <a:lnTo>
                  <a:pt x="4313" y="6800"/>
                </a:lnTo>
                <a:lnTo>
                  <a:pt x="3712" y="6800"/>
                </a:lnTo>
                <a:lnTo>
                  <a:pt x="3712" y="6171"/>
                </a:lnTo>
                <a:lnTo>
                  <a:pt x="3085" y="6171"/>
                </a:lnTo>
                <a:lnTo>
                  <a:pt x="3085" y="5544"/>
                </a:lnTo>
                <a:lnTo>
                  <a:pt x="3712" y="5544"/>
                </a:lnTo>
                <a:lnTo>
                  <a:pt x="3712" y="4916"/>
                </a:lnTo>
                <a:lnTo>
                  <a:pt x="3085" y="4916"/>
                </a:lnTo>
                <a:lnTo>
                  <a:pt x="3085" y="4315"/>
                </a:lnTo>
                <a:lnTo>
                  <a:pt x="3712" y="4315"/>
                </a:lnTo>
                <a:lnTo>
                  <a:pt x="3712" y="3688"/>
                </a:lnTo>
                <a:lnTo>
                  <a:pt x="4313" y="3688"/>
                </a:lnTo>
                <a:lnTo>
                  <a:pt x="4313" y="3087"/>
                </a:lnTo>
                <a:lnTo>
                  <a:pt x="4942" y="3087"/>
                </a:lnTo>
                <a:lnTo>
                  <a:pt x="4942" y="3688"/>
                </a:lnTo>
                <a:lnTo>
                  <a:pt x="5542" y="3688"/>
                </a:lnTo>
                <a:lnTo>
                  <a:pt x="5542" y="3087"/>
                </a:lnTo>
                <a:close/>
                <a:moveTo>
                  <a:pt x="1850" y="1"/>
                </a:moveTo>
                <a:cubicBezTo>
                  <a:pt x="1340" y="1"/>
                  <a:pt x="925" y="416"/>
                  <a:pt x="925" y="926"/>
                </a:cubicBezTo>
                <a:cubicBezTo>
                  <a:pt x="925" y="1461"/>
                  <a:pt x="1366" y="1852"/>
                  <a:pt x="1851" y="1852"/>
                </a:cubicBezTo>
                <a:cubicBezTo>
                  <a:pt x="1983" y="1852"/>
                  <a:pt x="2118" y="1823"/>
                  <a:pt x="2249" y="1760"/>
                </a:cubicBezTo>
                <a:lnTo>
                  <a:pt x="2883" y="2395"/>
                </a:lnTo>
                <a:cubicBezTo>
                  <a:pt x="1293" y="3713"/>
                  <a:pt x="1089" y="6063"/>
                  <a:pt x="2419" y="7631"/>
                </a:cubicBezTo>
                <a:cubicBezTo>
                  <a:pt x="2164" y="7886"/>
                  <a:pt x="1831" y="8219"/>
                  <a:pt x="1592" y="8457"/>
                </a:cubicBezTo>
                <a:cubicBezTo>
                  <a:pt x="1427" y="8367"/>
                  <a:pt x="1253" y="8326"/>
                  <a:pt x="1083" y="8326"/>
                </a:cubicBezTo>
                <a:cubicBezTo>
                  <a:pt x="519" y="8326"/>
                  <a:pt x="0" y="8777"/>
                  <a:pt x="0" y="9406"/>
                </a:cubicBezTo>
                <a:cubicBezTo>
                  <a:pt x="0" y="10002"/>
                  <a:pt x="484" y="10485"/>
                  <a:pt x="1079" y="10485"/>
                </a:cubicBezTo>
                <a:cubicBezTo>
                  <a:pt x="1897" y="10485"/>
                  <a:pt x="2416" y="9606"/>
                  <a:pt x="2029" y="8893"/>
                </a:cubicBezTo>
                <a:lnTo>
                  <a:pt x="2854" y="8067"/>
                </a:lnTo>
                <a:cubicBezTo>
                  <a:pt x="3549" y="8656"/>
                  <a:pt x="4396" y="8944"/>
                  <a:pt x="5239" y="8944"/>
                </a:cubicBezTo>
                <a:cubicBezTo>
                  <a:pt x="5881" y="8944"/>
                  <a:pt x="6520" y="8777"/>
                  <a:pt x="7087" y="8449"/>
                </a:cubicBezTo>
                <a:lnTo>
                  <a:pt x="7799" y="9162"/>
                </a:lnTo>
                <a:cubicBezTo>
                  <a:pt x="7506" y="9773"/>
                  <a:pt x="7954" y="10485"/>
                  <a:pt x="8633" y="10485"/>
                </a:cubicBezTo>
                <a:cubicBezTo>
                  <a:pt x="9143" y="10485"/>
                  <a:pt x="9560" y="10070"/>
                  <a:pt x="9560" y="9560"/>
                </a:cubicBezTo>
                <a:cubicBezTo>
                  <a:pt x="9560" y="9026"/>
                  <a:pt x="9118" y="8635"/>
                  <a:pt x="8632" y="8635"/>
                </a:cubicBezTo>
                <a:cubicBezTo>
                  <a:pt x="8500" y="8635"/>
                  <a:pt x="8365" y="8663"/>
                  <a:pt x="8235" y="8726"/>
                </a:cubicBezTo>
                <a:lnTo>
                  <a:pt x="7601" y="8092"/>
                </a:lnTo>
                <a:cubicBezTo>
                  <a:pt x="9191" y="6773"/>
                  <a:pt x="9395" y="4424"/>
                  <a:pt x="8067" y="2855"/>
                </a:cubicBezTo>
                <a:cubicBezTo>
                  <a:pt x="8861" y="2061"/>
                  <a:pt x="8150" y="2771"/>
                  <a:pt x="8892" y="2029"/>
                </a:cubicBezTo>
                <a:cubicBezTo>
                  <a:pt x="9057" y="2119"/>
                  <a:pt x="9232" y="2160"/>
                  <a:pt x="9402" y="2160"/>
                </a:cubicBezTo>
                <a:cubicBezTo>
                  <a:pt x="9966" y="2160"/>
                  <a:pt x="10485" y="1710"/>
                  <a:pt x="10485" y="1081"/>
                </a:cubicBezTo>
                <a:cubicBezTo>
                  <a:pt x="10485" y="486"/>
                  <a:pt x="10000" y="1"/>
                  <a:pt x="9405" y="1"/>
                </a:cubicBezTo>
                <a:cubicBezTo>
                  <a:pt x="8587" y="1"/>
                  <a:pt x="8068" y="880"/>
                  <a:pt x="8456" y="1594"/>
                </a:cubicBezTo>
                <a:cubicBezTo>
                  <a:pt x="7722" y="2328"/>
                  <a:pt x="8422" y="1626"/>
                  <a:pt x="7630" y="2419"/>
                </a:cubicBezTo>
                <a:cubicBezTo>
                  <a:pt x="6935" y="1831"/>
                  <a:pt x="6087" y="1543"/>
                  <a:pt x="5243" y="1543"/>
                </a:cubicBezTo>
                <a:cubicBezTo>
                  <a:pt x="4602" y="1543"/>
                  <a:pt x="3964" y="1709"/>
                  <a:pt x="3397" y="2037"/>
                </a:cubicBezTo>
                <a:lnTo>
                  <a:pt x="2685" y="1324"/>
                </a:lnTo>
                <a:cubicBezTo>
                  <a:pt x="2978" y="715"/>
                  <a:pt x="2530" y="1"/>
                  <a:pt x="1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97" name="Google Shape;397;p37"/>
          <p:cNvGrpSpPr/>
          <p:nvPr/>
        </p:nvGrpSpPr>
        <p:grpSpPr>
          <a:xfrm rot="-5400000">
            <a:off x="681702" y="-823119"/>
            <a:ext cx="1182802" cy="2546215"/>
            <a:chOff x="7350442" y="2608992"/>
            <a:chExt cx="777239" cy="1673160"/>
          </a:xfrm>
        </p:grpSpPr>
        <p:sp>
          <p:nvSpPr>
            <p:cNvPr id="398" name="Google Shape;398;p3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3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3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3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3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3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3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3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6" name="Google Shape;406;p37"/>
          <p:cNvGrpSpPr/>
          <p:nvPr/>
        </p:nvGrpSpPr>
        <p:grpSpPr>
          <a:xfrm flipH="1" rot="5400000">
            <a:off x="7363145" y="-827538"/>
            <a:ext cx="1182802" cy="2555083"/>
            <a:chOff x="7350442" y="2608992"/>
            <a:chExt cx="777239" cy="1673160"/>
          </a:xfrm>
        </p:grpSpPr>
        <p:sp>
          <p:nvSpPr>
            <p:cNvPr id="407" name="Google Shape;407;p37"/>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37"/>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37"/>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37"/>
            <p:cNvSpPr/>
            <p:nvPr/>
          </p:nvSpPr>
          <p:spPr>
            <a:xfrm>
              <a:off x="7860696" y="2608992"/>
              <a:ext cx="266985" cy="1341405"/>
            </a:xfrm>
            <a:custGeom>
              <a:rect b="b" l="l" r="r" t="t"/>
              <a:pathLst>
                <a:path extrusionOk="0" h="1341405" w="266985">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37"/>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37"/>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37"/>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37"/>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5" name="Google Shape;415;p37"/>
          <p:cNvSpPr txBox="1"/>
          <p:nvPr>
            <p:ph idx="15" type="title"/>
          </p:nvPr>
        </p:nvSpPr>
        <p:spPr>
          <a:xfrm>
            <a:off x="720000" y="539500"/>
            <a:ext cx="7704000" cy="576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How It Works</a:t>
            </a:r>
            <a:endParaRPr>
              <a:solidFill>
                <a:schemeClr val="accent1"/>
              </a:solidFill>
            </a:endParaRPr>
          </a:p>
        </p:txBody>
      </p:sp>
      <p:sp>
        <p:nvSpPr>
          <p:cNvPr id="416" name="Google Shape;416;p37"/>
          <p:cNvSpPr/>
          <p:nvPr/>
        </p:nvSpPr>
        <p:spPr>
          <a:xfrm>
            <a:off x="3191795" y="728553"/>
            <a:ext cx="81399" cy="81355"/>
          </a:xfrm>
          <a:custGeom>
            <a:rect b="b" l="l" r="r" t="t"/>
            <a:pathLst>
              <a:path extrusionOk="0" h="1857" w="1858">
                <a:moveTo>
                  <a:pt x="1229" y="628"/>
                </a:moveTo>
                <a:lnTo>
                  <a:pt x="1229" y="1255"/>
                </a:lnTo>
                <a:lnTo>
                  <a:pt x="601" y="1255"/>
                </a:lnTo>
                <a:lnTo>
                  <a:pt x="601" y="628"/>
                </a:lnTo>
                <a:close/>
                <a:moveTo>
                  <a:pt x="0" y="0"/>
                </a:moveTo>
                <a:lnTo>
                  <a:pt x="0" y="1856"/>
                </a:lnTo>
                <a:lnTo>
                  <a:pt x="1858" y="1856"/>
                </a:lnTo>
                <a:lnTo>
                  <a:pt x="18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grpSp>
        <p:nvGrpSpPr>
          <p:cNvPr id="421" name="Google Shape;421;p38"/>
          <p:cNvGrpSpPr/>
          <p:nvPr/>
        </p:nvGrpSpPr>
        <p:grpSpPr>
          <a:xfrm flipH="1">
            <a:off x="232954" y="7"/>
            <a:ext cx="1423548" cy="3741186"/>
            <a:chOff x="7350442" y="2608992"/>
            <a:chExt cx="636650" cy="1673160"/>
          </a:xfrm>
        </p:grpSpPr>
        <p:sp>
          <p:nvSpPr>
            <p:cNvPr id="422" name="Google Shape;422;p3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3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3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3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3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3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9" name="Google Shape;429;p38"/>
          <p:cNvGrpSpPr/>
          <p:nvPr/>
        </p:nvGrpSpPr>
        <p:grpSpPr>
          <a:xfrm>
            <a:off x="7517149" y="6"/>
            <a:ext cx="1393881" cy="3663217"/>
            <a:chOff x="7350442" y="2608992"/>
            <a:chExt cx="636650" cy="1673160"/>
          </a:xfrm>
        </p:grpSpPr>
        <p:sp>
          <p:nvSpPr>
            <p:cNvPr id="430" name="Google Shape;430;p38"/>
            <p:cNvSpPr/>
            <p:nvPr/>
          </p:nvSpPr>
          <p:spPr>
            <a:xfrm>
              <a:off x="7486745" y="2608992"/>
              <a:ext cx="300894" cy="898874"/>
            </a:xfrm>
            <a:custGeom>
              <a:rect b="b" l="l" r="r" t="t"/>
              <a:pathLst>
                <a:path extrusionOk="0" h="898874" w="300894">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38"/>
            <p:cNvSpPr/>
            <p:nvPr/>
          </p:nvSpPr>
          <p:spPr>
            <a:xfrm>
              <a:off x="7430357" y="3185731"/>
              <a:ext cx="149161" cy="440054"/>
            </a:xfrm>
            <a:custGeom>
              <a:rect b="b" l="l" r="r" t="t"/>
              <a:pathLst>
                <a:path extrusionOk="0" h="440054" w="149161">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38"/>
            <p:cNvSpPr/>
            <p:nvPr/>
          </p:nvSpPr>
          <p:spPr>
            <a:xfrm>
              <a:off x="7350442" y="2713767"/>
              <a:ext cx="389000" cy="777335"/>
            </a:xfrm>
            <a:custGeom>
              <a:rect b="b" l="l" r="r" t="t"/>
              <a:pathLst>
                <a:path extrusionOk="0" h="777335" w="38900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38"/>
            <p:cNvSpPr/>
            <p:nvPr/>
          </p:nvSpPr>
          <p:spPr>
            <a:xfrm>
              <a:off x="7666005" y="3837621"/>
              <a:ext cx="75628" cy="444531"/>
            </a:xfrm>
            <a:custGeom>
              <a:rect b="b" l="l" r="r" t="t"/>
              <a:pathLst>
                <a:path extrusionOk="0" h="444531" w="75628">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38"/>
            <p:cNvSpPr/>
            <p:nvPr/>
          </p:nvSpPr>
          <p:spPr>
            <a:xfrm>
              <a:off x="7350442" y="3539870"/>
              <a:ext cx="240982" cy="701039"/>
            </a:xfrm>
            <a:custGeom>
              <a:rect b="b" l="l" r="r" t="t"/>
              <a:pathLst>
                <a:path extrusionOk="0" h="701039" w="240982">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38"/>
            <p:cNvSpPr/>
            <p:nvPr/>
          </p:nvSpPr>
          <p:spPr>
            <a:xfrm>
              <a:off x="7557897" y="2823590"/>
              <a:ext cx="322706" cy="857440"/>
            </a:xfrm>
            <a:custGeom>
              <a:rect b="b" l="l" r="r" t="t"/>
              <a:pathLst>
                <a:path extrusionOk="0" h="857440" w="322706">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38"/>
            <p:cNvSpPr/>
            <p:nvPr/>
          </p:nvSpPr>
          <p:spPr>
            <a:xfrm>
              <a:off x="7616094" y="2608992"/>
              <a:ext cx="370998" cy="1562195"/>
            </a:xfrm>
            <a:custGeom>
              <a:rect b="b" l="l" r="r" t="t"/>
              <a:pathLst>
                <a:path extrusionOk="0" h="1562195" w="370998">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rotWithShape="0" algn="bl" dir="5400000" dist="19050">
                <a:schemeClr val="accent1">
                  <a:alpha val="67000"/>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7" name="Google Shape;437;p38"/>
          <p:cNvSpPr/>
          <p:nvPr/>
        </p:nvSpPr>
        <p:spPr>
          <a:xfrm>
            <a:off x="5567875" y="954638"/>
            <a:ext cx="1069500" cy="1069500"/>
          </a:xfrm>
          <a:prstGeom prst="ellipse">
            <a:avLst/>
          </a:prstGeom>
          <a:noFill/>
          <a:ln cap="flat" cmpd="sng" w="28575">
            <a:solidFill>
              <a:schemeClr val="accent1"/>
            </a:solidFill>
            <a:prstDash val="solid"/>
            <a:round/>
            <a:headEnd len="sm" w="sm" type="none"/>
            <a:tailEnd len="sm" w="sm" type="none"/>
          </a:ln>
          <a:effectLst>
            <a:outerShdw blurRad="114300" rotWithShape="0" algn="bl" dir="5400000" dist="19050">
              <a:srgbClr val="98FAFC">
                <a:alpha val="5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sp>
        <p:nvSpPr>
          <p:cNvPr id="438" name="Google Shape;438;p38"/>
          <p:cNvSpPr txBox="1"/>
          <p:nvPr>
            <p:ph idx="3" type="subTitle"/>
          </p:nvPr>
        </p:nvSpPr>
        <p:spPr>
          <a:xfrm>
            <a:off x="1656500" y="2901625"/>
            <a:ext cx="2386500" cy="1491300"/>
          </a:xfrm>
          <a:prstGeom prst="rect">
            <a:avLst/>
          </a:prstGeom>
        </p:spPr>
        <p:txBody>
          <a:bodyPr anchorCtr="0" anchor="t" bIns="0" lIns="0" spcFirstLastPara="1" rIns="0" wrap="square" tIns="0">
            <a:noAutofit/>
          </a:bodyPr>
          <a:lstStyle/>
          <a:p>
            <a:pPr indent="-304800" lvl="0" marL="457200" rtl="0" algn="l">
              <a:spcBef>
                <a:spcPts val="0"/>
              </a:spcBef>
              <a:spcAft>
                <a:spcPts val="0"/>
              </a:spcAft>
              <a:buClr>
                <a:srgbClr val="ECECEC"/>
              </a:buClr>
              <a:buSzPts val="1200"/>
              <a:buFont typeface="Roboto"/>
              <a:buChar char="●"/>
            </a:pPr>
            <a:r>
              <a:rPr lang="en" sz="1200">
                <a:solidFill>
                  <a:srgbClr val="ECECEC"/>
                </a:solidFill>
                <a:latin typeface="Roboto"/>
                <a:ea typeface="Roboto"/>
                <a:cs typeface="Roboto"/>
                <a:sym typeface="Roboto"/>
              </a:rPr>
              <a:t>Enhanced Transparency</a:t>
            </a:r>
            <a:endParaRPr sz="1200">
              <a:solidFill>
                <a:srgbClr val="ECECEC"/>
              </a:solidFill>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latin typeface="Roboto"/>
                <a:ea typeface="Roboto"/>
                <a:cs typeface="Roboto"/>
                <a:sym typeface="Roboto"/>
              </a:rPr>
              <a:t>Increased Trust and Confidence</a:t>
            </a:r>
            <a:endParaRPr sz="1200">
              <a:solidFill>
                <a:srgbClr val="ECECEC"/>
              </a:solidFill>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latin typeface="Roboto"/>
                <a:ea typeface="Roboto"/>
                <a:cs typeface="Roboto"/>
                <a:sym typeface="Roboto"/>
              </a:rPr>
              <a:t>Accessibility and Inclusivity</a:t>
            </a:r>
            <a:endParaRPr sz="1200">
              <a:solidFill>
                <a:srgbClr val="ECECEC"/>
              </a:solidFill>
              <a:latin typeface="Roboto"/>
              <a:ea typeface="Roboto"/>
              <a:cs typeface="Roboto"/>
              <a:sym typeface="Roboto"/>
            </a:endParaRPr>
          </a:p>
        </p:txBody>
      </p:sp>
      <p:sp>
        <p:nvSpPr>
          <p:cNvPr id="439" name="Google Shape;439;p38"/>
          <p:cNvSpPr txBox="1"/>
          <p:nvPr>
            <p:ph idx="1" type="subTitle"/>
          </p:nvPr>
        </p:nvSpPr>
        <p:spPr>
          <a:xfrm>
            <a:off x="1786775" y="1863275"/>
            <a:ext cx="2386500" cy="927900"/>
          </a:xfrm>
          <a:prstGeom prst="rect">
            <a:avLst/>
          </a:prstGeom>
        </p:spPr>
        <p:txBody>
          <a:bodyPr anchorCtr="0" anchor="t" bIns="0" lIns="0" spcFirstLastPara="1" rIns="0" wrap="square" tIns="0">
            <a:noAutofit/>
          </a:bodyPr>
          <a:lstStyle/>
          <a:p>
            <a:pPr indent="0" lvl="0" marL="0" rtl="0" algn="l">
              <a:lnSpc>
                <a:spcPct val="115000"/>
              </a:lnSpc>
              <a:spcBef>
                <a:spcPts val="1500"/>
              </a:spcBef>
              <a:spcAft>
                <a:spcPts val="1500"/>
              </a:spcAft>
              <a:buNone/>
            </a:pPr>
            <a:r>
              <a:rPr lang="en" sz="1200">
                <a:solidFill>
                  <a:srgbClr val="ECECEC"/>
                </a:solidFill>
                <a:latin typeface="Roboto"/>
                <a:ea typeface="Roboto"/>
                <a:cs typeface="Roboto"/>
                <a:sym typeface="Roboto"/>
              </a:rPr>
              <a:t>Potential Impact of Decentralized Voting on Democracy and Governan</a:t>
            </a:r>
            <a:r>
              <a:rPr lang="en" sz="1200">
                <a:solidFill>
                  <a:srgbClr val="ECECEC"/>
                </a:solidFill>
                <a:latin typeface="Roboto"/>
                <a:ea typeface="Roboto"/>
                <a:cs typeface="Roboto"/>
                <a:sym typeface="Roboto"/>
              </a:rPr>
              <a:t>ce</a:t>
            </a:r>
            <a:endParaRPr/>
          </a:p>
        </p:txBody>
      </p:sp>
      <p:sp>
        <p:nvSpPr>
          <p:cNvPr id="440" name="Google Shape;440;p38"/>
          <p:cNvSpPr txBox="1"/>
          <p:nvPr>
            <p:ph idx="2" type="subTitle"/>
          </p:nvPr>
        </p:nvSpPr>
        <p:spPr>
          <a:xfrm>
            <a:off x="4970850" y="1913288"/>
            <a:ext cx="2386500" cy="1388400"/>
          </a:xfrm>
          <a:prstGeom prst="rect">
            <a:avLst/>
          </a:prstGeom>
        </p:spPr>
        <p:txBody>
          <a:bodyPr anchorCtr="0" anchor="t" bIns="0" lIns="0" spcFirstLastPara="1" rIns="0" wrap="square" tIns="0">
            <a:noAutofit/>
          </a:bodyPr>
          <a:lstStyle/>
          <a:p>
            <a:pPr indent="0" lvl="0" marL="0" rtl="0" algn="l">
              <a:lnSpc>
                <a:spcPct val="115000"/>
              </a:lnSpc>
              <a:spcBef>
                <a:spcPts val="1500"/>
              </a:spcBef>
              <a:spcAft>
                <a:spcPts val="0"/>
              </a:spcAft>
              <a:buClr>
                <a:schemeClr val="lt2"/>
              </a:buClr>
              <a:buSzPts val="1100"/>
              <a:buFont typeface="Arial"/>
              <a:buNone/>
            </a:pPr>
            <a:r>
              <a:rPr lang="en" sz="1200">
                <a:solidFill>
                  <a:srgbClr val="ECECEC"/>
                </a:solidFill>
                <a:latin typeface="Roboto"/>
                <a:ea typeface="Roboto"/>
                <a:cs typeface="Roboto"/>
                <a:sym typeface="Roboto"/>
              </a:rPr>
              <a:t>Opportunities for Further Research and Development</a:t>
            </a:r>
            <a:endParaRPr sz="1200">
              <a:solidFill>
                <a:srgbClr val="ECECEC"/>
              </a:solidFill>
              <a:latin typeface="Roboto"/>
              <a:ea typeface="Roboto"/>
              <a:cs typeface="Roboto"/>
              <a:sym typeface="Roboto"/>
            </a:endParaRPr>
          </a:p>
          <a:p>
            <a:pPr indent="0" lvl="0" marL="0" rtl="0" algn="l">
              <a:lnSpc>
                <a:spcPct val="115000"/>
              </a:lnSpc>
              <a:spcBef>
                <a:spcPts val="1500"/>
              </a:spcBef>
              <a:spcAft>
                <a:spcPts val="0"/>
              </a:spcAft>
              <a:buClr>
                <a:schemeClr val="lt2"/>
              </a:buClr>
              <a:buSzPts val="1100"/>
              <a:buFont typeface="Arial"/>
              <a:buNone/>
            </a:pPr>
            <a:r>
              <a:t/>
            </a:r>
            <a:endParaRPr sz="1100">
              <a:solidFill>
                <a:schemeClr val="lt2"/>
              </a:solidFill>
              <a:latin typeface="Arial"/>
              <a:ea typeface="Arial"/>
              <a:cs typeface="Arial"/>
              <a:sym typeface="Arial"/>
            </a:endParaRPr>
          </a:p>
          <a:p>
            <a:pPr indent="0" lvl="0" marL="0" rtl="0" algn="ctr">
              <a:spcBef>
                <a:spcPts val="0"/>
              </a:spcBef>
              <a:spcAft>
                <a:spcPts val="0"/>
              </a:spcAft>
              <a:buNone/>
            </a:pPr>
            <a:r>
              <a:t/>
            </a:r>
            <a:endParaRPr/>
          </a:p>
        </p:txBody>
      </p:sp>
      <p:sp>
        <p:nvSpPr>
          <p:cNvPr id="441" name="Google Shape;441;p38"/>
          <p:cNvSpPr txBox="1"/>
          <p:nvPr>
            <p:ph idx="4" type="subTitle"/>
          </p:nvPr>
        </p:nvSpPr>
        <p:spPr>
          <a:xfrm>
            <a:off x="4970850" y="2901625"/>
            <a:ext cx="2386500" cy="893400"/>
          </a:xfrm>
          <a:prstGeom prst="rect">
            <a:avLst/>
          </a:prstGeom>
        </p:spPr>
        <p:txBody>
          <a:bodyPr anchorCtr="0" anchor="t" bIns="0" lIns="0" spcFirstLastPara="1" rIns="0" wrap="square" tIns="0">
            <a:noAutofit/>
          </a:bodyPr>
          <a:lstStyle/>
          <a:p>
            <a:pPr indent="-304800" lvl="0" marL="457200" rtl="0" algn="l">
              <a:spcBef>
                <a:spcPts val="0"/>
              </a:spcBef>
              <a:spcAft>
                <a:spcPts val="0"/>
              </a:spcAft>
              <a:buClr>
                <a:srgbClr val="ECECEC"/>
              </a:buClr>
              <a:buSzPts val="1200"/>
              <a:buFont typeface="Roboto"/>
              <a:buChar char="●"/>
            </a:pPr>
            <a:r>
              <a:rPr lang="en" sz="1200">
                <a:solidFill>
                  <a:srgbClr val="ECECEC"/>
                </a:solidFill>
                <a:latin typeface="Roboto"/>
                <a:ea typeface="Roboto"/>
                <a:cs typeface="Roboto"/>
                <a:sym typeface="Roboto"/>
              </a:rPr>
              <a:t>Usability and Accessibility</a:t>
            </a:r>
            <a:endParaRPr sz="1200">
              <a:solidFill>
                <a:srgbClr val="ECECEC"/>
              </a:solidFill>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latin typeface="Roboto"/>
                <a:ea typeface="Roboto"/>
                <a:cs typeface="Roboto"/>
                <a:sym typeface="Roboto"/>
              </a:rPr>
              <a:t>Social and Ethical Implications</a:t>
            </a:r>
            <a:endParaRPr sz="1200">
              <a:solidFill>
                <a:srgbClr val="ECECEC"/>
              </a:solidFill>
              <a:latin typeface="Roboto"/>
              <a:ea typeface="Roboto"/>
              <a:cs typeface="Roboto"/>
              <a:sym typeface="Roboto"/>
            </a:endParaRPr>
          </a:p>
          <a:p>
            <a:pPr indent="-304800" lvl="0" marL="457200" rtl="0" algn="l">
              <a:spcBef>
                <a:spcPts val="0"/>
              </a:spcBef>
              <a:spcAft>
                <a:spcPts val="0"/>
              </a:spcAft>
              <a:buClr>
                <a:srgbClr val="ECECEC"/>
              </a:buClr>
              <a:buSzPts val="1200"/>
              <a:buFont typeface="Roboto"/>
              <a:buChar char="●"/>
            </a:pPr>
            <a:r>
              <a:rPr lang="en" sz="1200">
                <a:solidFill>
                  <a:srgbClr val="ECECEC"/>
                </a:solidFill>
                <a:latin typeface="Roboto"/>
                <a:ea typeface="Roboto"/>
                <a:cs typeface="Roboto"/>
                <a:sym typeface="Roboto"/>
              </a:rPr>
              <a:t>Education and Awareness</a:t>
            </a:r>
            <a:endParaRPr sz="1200">
              <a:solidFill>
                <a:srgbClr val="ECECEC"/>
              </a:solidFill>
              <a:latin typeface="Roboto"/>
              <a:ea typeface="Roboto"/>
              <a:cs typeface="Roboto"/>
              <a:sym typeface="Roboto"/>
            </a:endParaRPr>
          </a:p>
        </p:txBody>
      </p:sp>
      <p:sp>
        <p:nvSpPr>
          <p:cNvPr id="442" name="Google Shape;442;p38"/>
          <p:cNvSpPr txBox="1"/>
          <p:nvPr>
            <p:ph type="title"/>
          </p:nvPr>
        </p:nvSpPr>
        <p:spPr>
          <a:xfrm>
            <a:off x="713225" y="539496"/>
            <a:ext cx="7708500" cy="576000"/>
          </a:xfrm>
          <a:prstGeom prst="rect">
            <a:avLst/>
          </a:prstGeom>
        </p:spPr>
        <p:txBody>
          <a:bodyPr anchorCtr="0" anchor="t" bIns="0" lIns="0" spcFirstLastPara="1" rIns="0" wrap="square" tIns="0">
            <a:noAutofit/>
          </a:bodyPr>
          <a:lstStyle/>
          <a:p>
            <a:pPr indent="0" lvl="0" marL="0" rtl="0" algn="ctr">
              <a:lnSpc>
                <a:spcPct val="115000"/>
              </a:lnSpc>
              <a:spcBef>
                <a:spcPts val="0"/>
              </a:spcBef>
              <a:spcAft>
                <a:spcPts val="0"/>
              </a:spcAft>
              <a:buClr>
                <a:schemeClr val="lt2"/>
              </a:buClr>
              <a:buSzPts val="1100"/>
              <a:buFont typeface="Arial"/>
              <a:buNone/>
            </a:pPr>
            <a:r>
              <a:rPr lang="en" sz="2000">
                <a:solidFill>
                  <a:srgbClr val="ECECEC"/>
                </a:solidFill>
                <a:latin typeface="Roboto"/>
                <a:ea typeface="Roboto"/>
                <a:cs typeface="Roboto"/>
                <a:sym typeface="Roboto"/>
              </a:rPr>
              <a:t>Future Outlook</a:t>
            </a:r>
            <a:endParaRPr sz="2000">
              <a:solidFill>
                <a:srgbClr val="ECECEC"/>
              </a:solidFill>
              <a:latin typeface="Roboto"/>
              <a:ea typeface="Roboto"/>
              <a:cs typeface="Roboto"/>
              <a:sym typeface="Roboto"/>
            </a:endParaRPr>
          </a:p>
          <a:p>
            <a:pPr indent="0" lvl="0" marL="0" rtl="0" algn="ctr">
              <a:lnSpc>
                <a:spcPct val="115000"/>
              </a:lnSpc>
              <a:spcBef>
                <a:spcPts val="1500"/>
              </a:spcBef>
              <a:spcAft>
                <a:spcPts val="0"/>
              </a:spcAft>
              <a:buClr>
                <a:schemeClr val="lt2"/>
              </a:buClr>
              <a:buSzPts val="1100"/>
              <a:buFont typeface="Arial"/>
              <a:buNone/>
            </a:pPr>
            <a:r>
              <a:t/>
            </a:r>
            <a:endParaRPr sz="2000">
              <a:solidFill>
                <a:schemeClr val="lt2"/>
              </a:solidFill>
              <a:latin typeface="Arial"/>
              <a:ea typeface="Arial"/>
              <a:cs typeface="Arial"/>
              <a:sym typeface="Arial"/>
            </a:endParaRPr>
          </a:p>
          <a:p>
            <a:pPr indent="0" lvl="0" marL="0" rtl="0" algn="ctr">
              <a:spcBef>
                <a:spcPts val="0"/>
              </a:spcBef>
              <a:spcAft>
                <a:spcPts val="0"/>
              </a:spcAft>
              <a:buNone/>
            </a:pPr>
            <a:r>
              <a:t/>
            </a:r>
            <a:endParaRPr sz="2000"/>
          </a:p>
        </p:txBody>
      </p:sp>
      <p:grpSp>
        <p:nvGrpSpPr>
          <p:cNvPr id="443" name="Google Shape;443;p38"/>
          <p:cNvGrpSpPr/>
          <p:nvPr/>
        </p:nvGrpSpPr>
        <p:grpSpPr>
          <a:xfrm>
            <a:off x="5832484" y="1219393"/>
            <a:ext cx="540282" cy="540193"/>
            <a:chOff x="4794231" y="1522116"/>
            <a:chExt cx="368491" cy="368456"/>
          </a:xfrm>
        </p:grpSpPr>
        <p:sp>
          <p:nvSpPr>
            <p:cNvPr id="444" name="Google Shape;444;p38"/>
            <p:cNvSpPr/>
            <p:nvPr/>
          </p:nvSpPr>
          <p:spPr>
            <a:xfrm>
              <a:off x="5064795" y="1522116"/>
              <a:ext cx="65250" cy="108469"/>
            </a:xfrm>
            <a:custGeom>
              <a:rect b="b" l="l" r="r" t="t"/>
              <a:pathLst>
                <a:path extrusionOk="0" h="3087" w="1857">
                  <a:moveTo>
                    <a:pt x="1" y="1"/>
                  </a:moveTo>
                  <a:lnTo>
                    <a:pt x="1" y="601"/>
                  </a:lnTo>
                  <a:lnTo>
                    <a:pt x="1229" y="601"/>
                  </a:lnTo>
                  <a:lnTo>
                    <a:pt x="1229" y="1229"/>
                  </a:lnTo>
                  <a:lnTo>
                    <a:pt x="1" y="1229"/>
                  </a:lnTo>
                  <a:lnTo>
                    <a:pt x="1" y="3087"/>
                  </a:lnTo>
                  <a:lnTo>
                    <a:pt x="1857" y="3087"/>
                  </a:lnTo>
                  <a:lnTo>
                    <a:pt x="1857" y="2486"/>
                  </a:lnTo>
                  <a:lnTo>
                    <a:pt x="628" y="2486"/>
                  </a:lnTo>
                  <a:lnTo>
                    <a:pt x="628" y="1858"/>
                  </a:lnTo>
                  <a:lnTo>
                    <a:pt x="1857" y="1858"/>
                  </a:lnTo>
                  <a:lnTo>
                    <a:pt x="18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8"/>
            <p:cNvSpPr/>
            <p:nvPr/>
          </p:nvSpPr>
          <p:spPr>
            <a:xfrm>
              <a:off x="4818090" y="1522116"/>
              <a:ext cx="74035" cy="108469"/>
            </a:xfrm>
            <a:custGeom>
              <a:rect b="b" l="l" r="r" t="t"/>
              <a:pathLst>
                <a:path extrusionOk="0" h="3087" w="2107">
                  <a:moveTo>
                    <a:pt x="721" y="1"/>
                  </a:moveTo>
                  <a:lnTo>
                    <a:pt x="1" y="706"/>
                  </a:lnTo>
                  <a:lnTo>
                    <a:pt x="446" y="1140"/>
                  </a:lnTo>
                  <a:lnTo>
                    <a:pt x="852" y="743"/>
                  </a:lnTo>
                  <a:lnTo>
                    <a:pt x="852" y="2457"/>
                  </a:lnTo>
                  <a:lnTo>
                    <a:pt x="251" y="2457"/>
                  </a:lnTo>
                  <a:lnTo>
                    <a:pt x="251" y="3087"/>
                  </a:lnTo>
                  <a:lnTo>
                    <a:pt x="2107" y="3087"/>
                  </a:lnTo>
                  <a:lnTo>
                    <a:pt x="2107" y="2457"/>
                  </a:lnTo>
                  <a:lnTo>
                    <a:pt x="1479" y="2457"/>
                  </a:lnTo>
                  <a:lnTo>
                    <a:pt x="14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4923750" y="1554724"/>
              <a:ext cx="109418" cy="151618"/>
            </a:xfrm>
            <a:custGeom>
              <a:rect b="b" l="l" r="r" t="t"/>
              <a:pathLst>
                <a:path extrusionOk="0" h="4315" w="3114">
                  <a:moveTo>
                    <a:pt x="2429" y="1229"/>
                  </a:moveTo>
                  <a:cubicBezTo>
                    <a:pt x="2301" y="1589"/>
                    <a:pt x="1959" y="1846"/>
                    <a:pt x="1558" y="1846"/>
                  </a:cubicBezTo>
                  <a:cubicBezTo>
                    <a:pt x="1155" y="1846"/>
                    <a:pt x="813" y="1589"/>
                    <a:pt x="685" y="1229"/>
                  </a:cubicBezTo>
                  <a:close/>
                  <a:moveTo>
                    <a:pt x="1556" y="2469"/>
                  </a:moveTo>
                  <a:cubicBezTo>
                    <a:pt x="1959" y="2469"/>
                    <a:pt x="2301" y="2728"/>
                    <a:pt x="2429" y="3086"/>
                  </a:cubicBezTo>
                  <a:lnTo>
                    <a:pt x="685" y="3086"/>
                  </a:lnTo>
                  <a:cubicBezTo>
                    <a:pt x="813" y="2728"/>
                    <a:pt x="1155" y="2469"/>
                    <a:pt x="1556" y="2469"/>
                  </a:cubicBezTo>
                  <a:close/>
                  <a:moveTo>
                    <a:pt x="1" y="1"/>
                  </a:moveTo>
                  <a:lnTo>
                    <a:pt x="1" y="862"/>
                  </a:lnTo>
                  <a:cubicBezTo>
                    <a:pt x="1" y="1375"/>
                    <a:pt x="248" y="1830"/>
                    <a:pt x="630" y="2117"/>
                  </a:cubicBezTo>
                  <a:cubicBezTo>
                    <a:pt x="248" y="2404"/>
                    <a:pt x="1" y="2860"/>
                    <a:pt x="1" y="3374"/>
                  </a:cubicBezTo>
                  <a:lnTo>
                    <a:pt x="1" y="4315"/>
                  </a:lnTo>
                  <a:lnTo>
                    <a:pt x="628" y="4315"/>
                  </a:lnTo>
                  <a:lnTo>
                    <a:pt x="628" y="3687"/>
                  </a:lnTo>
                  <a:lnTo>
                    <a:pt x="2486" y="3687"/>
                  </a:lnTo>
                  <a:lnTo>
                    <a:pt x="2486" y="4315"/>
                  </a:lnTo>
                  <a:lnTo>
                    <a:pt x="3113" y="4315"/>
                  </a:lnTo>
                  <a:lnTo>
                    <a:pt x="3113" y="3455"/>
                  </a:lnTo>
                  <a:cubicBezTo>
                    <a:pt x="3113" y="2942"/>
                    <a:pt x="2867" y="2486"/>
                    <a:pt x="2484" y="2199"/>
                  </a:cubicBezTo>
                  <a:cubicBezTo>
                    <a:pt x="2867" y="1913"/>
                    <a:pt x="3113" y="1457"/>
                    <a:pt x="3113" y="944"/>
                  </a:cubicBezTo>
                  <a:lnTo>
                    <a:pt x="3113" y="1"/>
                  </a:lnTo>
                  <a:lnTo>
                    <a:pt x="2486" y="1"/>
                  </a:lnTo>
                  <a:lnTo>
                    <a:pt x="2486" y="628"/>
                  </a:lnTo>
                  <a:lnTo>
                    <a:pt x="628" y="628"/>
                  </a:lnTo>
                  <a:lnTo>
                    <a:pt x="6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8"/>
            <p:cNvSpPr/>
            <p:nvPr/>
          </p:nvSpPr>
          <p:spPr>
            <a:xfrm>
              <a:off x="4794231" y="1732382"/>
              <a:ext cx="130501" cy="158189"/>
            </a:xfrm>
            <a:custGeom>
              <a:rect b="b" l="l" r="r" t="t"/>
              <a:pathLst>
                <a:path extrusionOk="0" h="4502" w="3714">
                  <a:moveTo>
                    <a:pt x="662" y="1"/>
                  </a:moveTo>
                  <a:cubicBezTo>
                    <a:pt x="259" y="342"/>
                    <a:pt x="0" y="852"/>
                    <a:pt x="0" y="1420"/>
                  </a:cubicBezTo>
                  <a:lnTo>
                    <a:pt x="0" y="2162"/>
                  </a:lnTo>
                  <a:lnTo>
                    <a:pt x="629" y="2779"/>
                  </a:lnTo>
                  <a:lnTo>
                    <a:pt x="629" y="4501"/>
                  </a:lnTo>
                  <a:lnTo>
                    <a:pt x="3086" y="4501"/>
                  </a:lnTo>
                  <a:lnTo>
                    <a:pt x="3086" y="2779"/>
                  </a:lnTo>
                  <a:lnTo>
                    <a:pt x="3714" y="2162"/>
                  </a:lnTo>
                  <a:lnTo>
                    <a:pt x="3714" y="1420"/>
                  </a:lnTo>
                  <a:cubicBezTo>
                    <a:pt x="3714" y="852"/>
                    <a:pt x="3456" y="342"/>
                    <a:pt x="3052" y="1"/>
                  </a:cubicBezTo>
                  <a:cubicBezTo>
                    <a:pt x="2720" y="328"/>
                    <a:pt x="2288" y="492"/>
                    <a:pt x="1857" y="492"/>
                  </a:cubicBezTo>
                  <a:cubicBezTo>
                    <a:pt x="1426" y="492"/>
                    <a:pt x="994" y="329"/>
                    <a:pt x="6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4821358" y="1652127"/>
              <a:ext cx="75827" cy="75932"/>
            </a:xfrm>
            <a:custGeom>
              <a:rect b="b" l="l" r="r" t="t"/>
              <a:pathLst>
                <a:path extrusionOk="0" h="2161" w="2158">
                  <a:moveTo>
                    <a:pt x="1078" y="1"/>
                  </a:moveTo>
                  <a:cubicBezTo>
                    <a:pt x="483" y="1"/>
                    <a:pt x="0" y="484"/>
                    <a:pt x="0" y="1080"/>
                  </a:cubicBezTo>
                  <a:cubicBezTo>
                    <a:pt x="0" y="1677"/>
                    <a:pt x="483" y="2160"/>
                    <a:pt x="1078" y="2160"/>
                  </a:cubicBezTo>
                  <a:cubicBezTo>
                    <a:pt x="1675" y="2160"/>
                    <a:pt x="2158" y="1677"/>
                    <a:pt x="2158" y="1080"/>
                  </a:cubicBezTo>
                  <a:cubicBezTo>
                    <a:pt x="2158" y="484"/>
                    <a:pt x="1675" y="1"/>
                    <a:pt x="10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a:off x="5032187" y="1732382"/>
              <a:ext cx="130536" cy="158189"/>
            </a:xfrm>
            <a:custGeom>
              <a:rect b="b" l="l" r="r" t="t"/>
              <a:pathLst>
                <a:path extrusionOk="0" h="4502" w="3715">
                  <a:moveTo>
                    <a:pt x="662" y="1"/>
                  </a:moveTo>
                  <a:cubicBezTo>
                    <a:pt x="258" y="342"/>
                    <a:pt x="1" y="852"/>
                    <a:pt x="1" y="1420"/>
                  </a:cubicBezTo>
                  <a:lnTo>
                    <a:pt x="1" y="2162"/>
                  </a:lnTo>
                  <a:lnTo>
                    <a:pt x="628" y="2779"/>
                  </a:lnTo>
                  <a:lnTo>
                    <a:pt x="628" y="4501"/>
                  </a:lnTo>
                  <a:lnTo>
                    <a:pt x="3085" y="4501"/>
                  </a:lnTo>
                  <a:lnTo>
                    <a:pt x="3085" y="2779"/>
                  </a:lnTo>
                  <a:lnTo>
                    <a:pt x="3713" y="2162"/>
                  </a:lnTo>
                  <a:lnTo>
                    <a:pt x="3713" y="1420"/>
                  </a:lnTo>
                  <a:cubicBezTo>
                    <a:pt x="3714" y="852"/>
                    <a:pt x="3455" y="342"/>
                    <a:pt x="3051" y="1"/>
                  </a:cubicBezTo>
                  <a:cubicBezTo>
                    <a:pt x="2719" y="328"/>
                    <a:pt x="2287" y="492"/>
                    <a:pt x="1856" y="492"/>
                  </a:cubicBezTo>
                  <a:cubicBezTo>
                    <a:pt x="1425" y="492"/>
                    <a:pt x="994" y="329"/>
                    <a:pt x="6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a:off x="5059735" y="1652127"/>
              <a:ext cx="75862" cy="75932"/>
            </a:xfrm>
            <a:custGeom>
              <a:rect b="b" l="l" r="r" t="t"/>
              <a:pathLst>
                <a:path extrusionOk="0" h="2161" w="2159">
                  <a:moveTo>
                    <a:pt x="1079" y="1"/>
                  </a:moveTo>
                  <a:cubicBezTo>
                    <a:pt x="484" y="1"/>
                    <a:pt x="0" y="484"/>
                    <a:pt x="0" y="1080"/>
                  </a:cubicBezTo>
                  <a:cubicBezTo>
                    <a:pt x="0" y="1677"/>
                    <a:pt x="484" y="2160"/>
                    <a:pt x="1079" y="2160"/>
                  </a:cubicBezTo>
                  <a:cubicBezTo>
                    <a:pt x="1675" y="2160"/>
                    <a:pt x="2158" y="1677"/>
                    <a:pt x="2158" y="1080"/>
                  </a:cubicBezTo>
                  <a:cubicBezTo>
                    <a:pt x="2158" y="484"/>
                    <a:pt x="1675" y="1"/>
                    <a:pt x="10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 name="Google Shape;451;p38"/>
          <p:cNvSpPr/>
          <p:nvPr/>
        </p:nvSpPr>
        <p:spPr>
          <a:xfrm>
            <a:off x="2383800" y="954475"/>
            <a:ext cx="1069500" cy="1069500"/>
          </a:xfrm>
          <a:prstGeom prst="ellipse">
            <a:avLst/>
          </a:prstGeom>
          <a:noFill/>
          <a:ln cap="flat" cmpd="sng" w="28575">
            <a:solidFill>
              <a:schemeClr val="accent1"/>
            </a:solidFill>
            <a:prstDash val="solid"/>
            <a:round/>
            <a:headEnd len="sm" w="sm" type="none"/>
            <a:tailEnd len="sm" w="sm" type="none"/>
          </a:ln>
          <a:effectLst>
            <a:outerShdw blurRad="114300" rotWithShape="0" algn="bl" dir="5400000" dist="19050">
              <a:srgbClr val="98FAFC">
                <a:alpha val="5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rgbClr val="FFFFFF"/>
              </a:solidFill>
              <a:latin typeface="Oswald ExtraLight"/>
              <a:ea typeface="Oswald ExtraLight"/>
              <a:cs typeface="Oswald ExtraLight"/>
              <a:sym typeface="Oswald ExtraLight"/>
            </a:endParaRPr>
          </a:p>
        </p:txBody>
      </p:sp>
      <p:grpSp>
        <p:nvGrpSpPr>
          <p:cNvPr id="452" name="Google Shape;452;p38"/>
          <p:cNvGrpSpPr/>
          <p:nvPr/>
        </p:nvGrpSpPr>
        <p:grpSpPr>
          <a:xfrm>
            <a:off x="2648402" y="1225947"/>
            <a:ext cx="540296" cy="526890"/>
            <a:chOff x="720246" y="2726194"/>
            <a:chExt cx="368174" cy="359039"/>
          </a:xfrm>
        </p:grpSpPr>
        <p:sp>
          <p:nvSpPr>
            <p:cNvPr id="453" name="Google Shape;453;p38"/>
            <p:cNvSpPr/>
            <p:nvPr/>
          </p:nvSpPr>
          <p:spPr>
            <a:xfrm>
              <a:off x="914771" y="2976096"/>
              <a:ext cx="88757" cy="109137"/>
            </a:xfrm>
            <a:custGeom>
              <a:rect b="b" l="l" r="r" t="t"/>
              <a:pathLst>
                <a:path extrusionOk="0" h="3106" w="2526">
                  <a:moveTo>
                    <a:pt x="0" y="0"/>
                  </a:moveTo>
                  <a:lnTo>
                    <a:pt x="0" y="3105"/>
                  </a:lnTo>
                  <a:lnTo>
                    <a:pt x="2525" y="1130"/>
                  </a:lnTo>
                  <a:lnTo>
                    <a:pt x="14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a:off x="914771" y="2921421"/>
              <a:ext cx="167817" cy="80781"/>
            </a:xfrm>
            <a:custGeom>
              <a:rect b="b" l="l" r="r" t="t"/>
              <a:pathLst>
                <a:path extrusionOk="0" h="2299" w="4776">
                  <a:moveTo>
                    <a:pt x="0" y="1"/>
                  </a:moveTo>
                  <a:lnTo>
                    <a:pt x="0" y="928"/>
                  </a:lnTo>
                  <a:lnTo>
                    <a:pt x="1678" y="928"/>
                  </a:lnTo>
                  <a:lnTo>
                    <a:pt x="3024" y="2298"/>
                  </a:lnTo>
                  <a:lnTo>
                    <a:pt x="4775" y="928"/>
                  </a:lnTo>
                  <a:lnTo>
                    <a:pt x="2658" y="928"/>
                  </a:lnTo>
                  <a:lnTo>
                    <a:pt x="17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p:nvPr/>
          </p:nvSpPr>
          <p:spPr>
            <a:xfrm>
              <a:off x="914771" y="2726651"/>
              <a:ext cx="173650" cy="97858"/>
            </a:xfrm>
            <a:custGeom>
              <a:rect b="b" l="l" r="r" t="t"/>
              <a:pathLst>
                <a:path extrusionOk="0" h="2785" w="4942">
                  <a:moveTo>
                    <a:pt x="247" y="1"/>
                  </a:moveTo>
                  <a:lnTo>
                    <a:pt x="0" y="465"/>
                  </a:lnTo>
                  <a:lnTo>
                    <a:pt x="0" y="1857"/>
                  </a:lnTo>
                  <a:lnTo>
                    <a:pt x="2604" y="1857"/>
                  </a:lnTo>
                  <a:lnTo>
                    <a:pt x="3532" y="2785"/>
                  </a:lnTo>
                  <a:lnTo>
                    <a:pt x="4942" y="2785"/>
                  </a:lnTo>
                  <a:lnTo>
                    <a:pt x="4942" y="2361"/>
                  </a:lnTo>
                  <a:lnTo>
                    <a:pt x="29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720246" y="2726194"/>
              <a:ext cx="173439" cy="167500"/>
            </a:xfrm>
            <a:custGeom>
              <a:rect b="b" l="l" r="r" t="t"/>
              <a:pathLst>
                <a:path extrusionOk="0" h="4767" w="4936">
                  <a:moveTo>
                    <a:pt x="2931" y="1"/>
                  </a:moveTo>
                  <a:cubicBezTo>
                    <a:pt x="1316" y="1"/>
                    <a:pt x="1" y="1315"/>
                    <a:pt x="1" y="2930"/>
                  </a:cubicBezTo>
                  <a:cubicBezTo>
                    <a:pt x="1" y="3320"/>
                    <a:pt x="68" y="3732"/>
                    <a:pt x="197" y="4163"/>
                  </a:cubicBezTo>
                  <a:lnTo>
                    <a:pt x="1673" y="4163"/>
                  </a:lnTo>
                  <a:lnTo>
                    <a:pt x="2498" y="2719"/>
                  </a:lnTo>
                  <a:lnTo>
                    <a:pt x="3442" y="4767"/>
                  </a:lnTo>
                  <a:lnTo>
                    <a:pt x="3845" y="4163"/>
                  </a:lnTo>
                  <a:lnTo>
                    <a:pt x="4935" y="4163"/>
                  </a:lnTo>
                  <a:lnTo>
                    <a:pt x="4935" y="793"/>
                  </a:lnTo>
                  <a:cubicBezTo>
                    <a:pt x="4401" y="291"/>
                    <a:pt x="3689" y="1"/>
                    <a:pt x="29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735039" y="2869417"/>
              <a:ext cx="158646" cy="215428"/>
            </a:xfrm>
            <a:custGeom>
              <a:rect b="b" l="l" r="r" t="t"/>
              <a:pathLst>
                <a:path extrusionOk="0" h="6131" w="4515">
                  <a:moveTo>
                    <a:pt x="2019" y="1"/>
                  </a:moveTo>
                  <a:lnTo>
                    <a:pt x="1610" y="715"/>
                  </a:lnTo>
                  <a:lnTo>
                    <a:pt x="1" y="715"/>
                  </a:lnTo>
                  <a:cubicBezTo>
                    <a:pt x="835" y="2679"/>
                    <a:pt x="2880" y="4801"/>
                    <a:pt x="4514" y="6131"/>
                  </a:cubicBezTo>
                  <a:lnTo>
                    <a:pt x="4514" y="715"/>
                  </a:lnTo>
                  <a:lnTo>
                    <a:pt x="3754" y="715"/>
                  </a:lnTo>
                  <a:lnTo>
                    <a:pt x="2923" y="1961"/>
                  </a:lnTo>
                  <a:lnTo>
                    <a:pt x="20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914771" y="2812985"/>
              <a:ext cx="173650" cy="65250"/>
            </a:xfrm>
            <a:custGeom>
              <a:rect b="b" l="l" r="r" t="t"/>
              <a:pathLst>
                <a:path extrusionOk="0" h="1857" w="4942">
                  <a:moveTo>
                    <a:pt x="0" y="1"/>
                  </a:moveTo>
                  <a:lnTo>
                    <a:pt x="0" y="929"/>
                  </a:lnTo>
                  <a:lnTo>
                    <a:pt x="2290" y="929"/>
                  </a:lnTo>
                  <a:lnTo>
                    <a:pt x="3217" y="1857"/>
                  </a:lnTo>
                  <a:lnTo>
                    <a:pt x="4942" y="1857"/>
                  </a:lnTo>
                  <a:lnTo>
                    <a:pt x="4942" y="929"/>
                  </a:lnTo>
                  <a:lnTo>
                    <a:pt x="3270" y="929"/>
                  </a:lnTo>
                  <a:lnTo>
                    <a:pt x="23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914771" y="2867660"/>
              <a:ext cx="173650" cy="65285"/>
            </a:xfrm>
            <a:custGeom>
              <a:rect b="b" l="l" r="r" t="t"/>
              <a:pathLst>
                <a:path extrusionOk="0" h="1858" w="4942">
                  <a:moveTo>
                    <a:pt x="0" y="0"/>
                  </a:moveTo>
                  <a:lnTo>
                    <a:pt x="0" y="930"/>
                  </a:lnTo>
                  <a:lnTo>
                    <a:pt x="1981" y="930"/>
                  </a:lnTo>
                  <a:lnTo>
                    <a:pt x="2909" y="1858"/>
                  </a:lnTo>
                  <a:lnTo>
                    <a:pt x="4942" y="1858"/>
                  </a:lnTo>
                  <a:lnTo>
                    <a:pt x="4942" y="930"/>
                  </a:lnTo>
                  <a:lnTo>
                    <a:pt x="2961" y="930"/>
                  </a:lnTo>
                  <a:lnTo>
                    <a:pt x="203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60" name="Google Shape;460;p38"/>
          <p:cNvCxnSpPr/>
          <p:nvPr/>
        </p:nvCxnSpPr>
        <p:spPr>
          <a:xfrm>
            <a:off x="4572000" y="1578138"/>
            <a:ext cx="0" cy="3029700"/>
          </a:xfrm>
          <a:prstGeom prst="straightConnector1">
            <a:avLst/>
          </a:prstGeom>
          <a:noFill/>
          <a:ln cap="flat" cmpd="sng" w="19050">
            <a:solidFill>
              <a:schemeClr val="accent1"/>
            </a:solidFill>
            <a:prstDash val="solid"/>
            <a:round/>
            <a:headEnd len="med" w="med" type="none"/>
            <a:tailEnd len="med" w="med" type="none"/>
          </a:ln>
          <a:effectLst>
            <a:outerShdw blurRad="114300" rotWithShape="0" algn="bl" dir="2640000" dist="19050">
              <a:schemeClr val="accent1">
                <a:alpha val="76000"/>
              </a:scheme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