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9A4"/>
    <a:srgbClr val="17AD43"/>
    <a:srgbClr val="FF7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7:48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31:28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250 112 24575,'-1'2'0,"0"0"0,-1 0 0,1 0 0,0 0 0,-1-1 0,1 1 0,-1 0 0,0-1 0,1 1 0,-1-1 0,0 0 0,0 1 0,0-1 0,0 0 0,-3 1 0,-3 3 0,-2 0 0,1 1 0,-1-1 0,-1-1 0,1 0 0,0 0 0,-1-1 0,-21 3 0,8-3 0,-1-1 0,-36-3 0,73 1 0,0 0 0,0-1 0,0 0 0,-1-1 0,1-1 0,18-5 0,-10 0 0,1 1 0,-1 2 0,1 0 0,1 1 0,27-2 0,-30 3 0,1-2 0,-1 0 0,-1 0 0,1-2 0,31-16 0,99-37 0,-140 55 0,1 1 0,0 1 0,-1 0 0,1 0 0,0 1 0,0 0 0,1 0 0,15 1 0,-22 1 0,0 0 0,-1 1 0,1 0 0,0-1 0,-1 2 0,1-1 0,-1 0 0,1 1 0,-1-1 0,0 1 0,0 0 0,1 0 0,-1 0 0,0 0 0,-1 1 0,1-1 0,0 1 0,-1 0 0,0 0 0,1 0 0,-1 0 0,0 0 0,0 0 0,-1 1 0,1-1 0,1 7 0,2 10 0,0 1 0,-2-1 0,0 1 0,-2 0 0,0-1 0,-1 1 0,-3 21 0,2 60 0,1-100 0,0 0 0,1 0 0,-1 1 0,1-1 0,-1 0 0,1 0 0,0 0 0,0 0 0,0 0 0,0 0 0,0 0 0,1 0 0,-1 0 0,0-1 0,1 1 0,-1 0 0,1-1 0,0 1 0,0-1 0,0 0 0,-1 1 0,1-1 0,0 0 0,0 0 0,0 0 0,1 0 0,-1-1 0,0 1 0,0-1 0,0 1 0,4-1 0,8 2 0,0-1 0,0-1 0,0 0 0,16-3 0,-2 1 0,-6 1 0,273 0 0,-291 2 0,0-1 0,-1 1 0,1-1 0,0 1 0,-1 0 0,1 1 0,-1-1 0,1 0 0,-1 1 0,0 0 0,1 0 0,-1 0 0,0 0 0,0 1 0,0-1 0,-1 1 0,5 4 0,-4-3 0,0 1 0,0 0 0,-1-1 0,0 1 0,0 0 0,0 0 0,0 0 0,-1 1 0,1-1 0,-1 0 0,0 8 0,0-6 0,-1 0 0,0 0 0,0 0 0,-1-1 0,0 1 0,0 0 0,0-1 0,-1 1 0,0-1 0,-1 1 0,1-1 0,-1 0 0,0 0 0,-1 0 0,1 0 0,-1-1 0,0 1 0,-1-1 0,1 0 0,-6 5 0,-7 0 0,1 0 0,-31 11 0,25-11 0,5-3 0,0-1 0,-24 5 0,24-7 0,0 1 0,1 0 0,-18 9 0,2-1 0,0-1 0,-1-2 0,0-1 0,-49 6 0,39-7 0,4 0 0,0-2 0,-1-2 0,1-2 0,-68-5 0,95 1 0,1-1 0,0 0 0,-1-1 0,1 0 0,1-1 0,-20-11 0,-12-6 0,31 17 0,-1 0 0,-18-14 0,27 18 0,1-1 0,0 0 0,0 0 0,0 1 0,0-1 0,0-1 0,0 1 0,0 0 0,0 0 0,1-1 0,-1 1 0,1-1 0,0 1 0,0-1 0,0 1 0,0-1 0,0 0 0,0-4 0,1 5 0,0 1 0,0 0 0,1 0 0,-1-1 0,1 1 0,-1 0 0,1 0 0,-1 0 0,1 0 0,0 0 0,0 0 0,-1 0 0,1 0 0,0 0 0,0 0 0,0 0 0,0 0 0,0 1 0,0-1 0,0 0 0,0 1 0,0-1 0,1 1 0,-1-1 0,0 1 0,0 0 0,3-1 0,41-8 0,-32 8 0,53-9 0,88-1 0,68 12 0,-83 1 0,238-2 0,-1236 0 0,839 0 0,0-1 0,0-1 0,0-1 0,-37-10 0,76 17 0,-1-1 0,1-1 0,0-1 0,0 0 0,0-2 0,27-3 0,-19 1 0,1 2 0,33 2 0,55 18 0,-67-10 0,52 3 0,64-12 0,14 1 0,-152 4 0,-19 0 0,-8-4 0,0-1 0,-1 1 0,1-1 0,0 0 0,0 1 0,0-1 0,-1 0 0,1 1 0,0-1 0,0 0 0,-1 0 0,1 1 0,0-1 0,-1 0 0,1 0 0,0 1 0,-1-1 0,1 0 0,0 0 0,-1 0 0,1 0 0,0 1 0,-1-1 0,1 0 0,0 0 0,-2 0 0,2 0 0,0 0 0,0 0 0,0 0 0,0 0 0,0 0 0,0 0 0,-1 0 0,1 1 0,0-1 0,0 0 0,0 0 0,0 0 0,0 0 0,0 0 0,0 0 0,0 0 0,0 0 0,0 1 0,0-1 0,0 0 0,-1 0 0,1 0 0,0 0 0,0 0 0,0 0 0,0 1 0,0-1 0,0 0 0,0 0 0,0 0 0,0 0 0,0 0 0,0 0 0,0 1 0,0-1 0,1 0 0,-1 0 0,0 0 0,0 0 0,0 0 0,0 0 0,0 0 0,0 1 0,0-1 0,0 0 0,0 0 0,0 0 0,1 0 0,8 9 0,22 12 0,-19-12 0,7 5 0,-1 1 0,0 1 0,-1 1 0,-1 1 0,-1 0 0,0 1 0,-2 0 0,0 1 0,-1 1 0,-1 0 0,-1 1 0,13 37 0,-22-56 0,-1 1 0,1-1 0,-1 0 0,1 0 0,-1 1 0,0-1 0,0 0 0,0 1 0,-1-1 0,1 0 0,-1 0 0,0 1 0,0-1 0,0 0 0,0 0 0,0 0 0,-1 0 0,0 0 0,1 0 0,-1-1 0,0 1 0,0 0 0,-1-1 0,1 0 0,0 1 0,-1-1 0,-3 3 0,-7 3 0,0 0 0,-1-1 0,1 0 0,-24 8 0,26-11 0,-193 63-1001,193-64 637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31:32.8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 1602 24575,'1'-119'0,"1"17"0,-15-148 0,-16 111 0,19 104 0,2 0 0,2 0 0,1-1 0,0-42 0,5-37 0,3-71 0,-3 181 0,1 0 0,0 0 0,0 0 0,0 0 0,0 0 0,1 0 0,0 0 0,0 0 0,0 1 0,0-1 0,1 1 0,0 0 0,0 0 0,0 0 0,0 0 0,1 0 0,-1 0 0,1 1 0,0 0 0,5-4 0,-1 3 0,0 0 0,0 1 0,0 0 0,0 0 0,1 0 0,-1 1 0,1 0 0,-1 1 0,1 0 0,0 1 0,8 0 0,526 4 0,-527-5 0,1-1 0,30-6 0,-32 4 0,0 1 0,0 1 0,24-1 0,-37 3 0,0 0 0,0 1 0,0-1 0,0 0 0,-1 1 0,1-1 0,0 1 0,0-1 0,0 1 0,-1 0 0,1 0 0,0 0 0,-1 0 0,1 0 0,-1 0 0,1 1 0,-1-1 0,2 2 0,-1 0 0,0-1 0,0 1 0,-1 0 0,1 0 0,-1 1 0,1-1 0,-1 0 0,0 0 0,1 6 0,-1 7 0,1 0 0,-2 0 0,-2 26 0,1-22 0,0-9 0,0 0 0,-1 0 0,0-1 0,-1 1 0,0-1 0,-5 11 0,-32 58 0,30-62 0,1 0 0,1 0 0,0 1 0,1 0 0,1 0 0,-4 22 0,7-12 0,2 0 0,2 34 0,-1 32 0,-1-88 0,0 0 0,0 0 0,0-1 0,-1 1 0,0 0 0,0-1 0,0 1 0,0-1 0,-1 0 0,0 0 0,0 0 0,-1 0 0,-3 5 0,0-4 0,1 0 0,-1 0 0,0 0 0,0-1 0,-1 0 0,1-1 0,-17 8 0,5-5 0,-1 0 0,0-2 0,0 0 0,-1-1 0,0-1 0,-33 0 0,20-2 0,15 1 0,1-2 0,0 0 0,-1-1 0,1 0 0,-24-7 0,38 7 0,0 0 0,0-1 0,0 1 0,1-1 0,-1 0 0,0 0 0,1-1 0,-1 1 0,1-1 0,0 0 0,0 1 0,0-2 0,0 1 0,0 0 0,1 0 0,0-1 0,-1 1 0,1-1 0,0 0 0,1 0 0,-1 0 0,1 0 0,0 0 0,0 0 0,0 0 0,0 0 0,1 0 0,-1 0 0,1-8 0,2-4 0,-1 0 0,2 0 0,0 1 0,1-1 0,0 1 0,10-22 0,-8 21 0,-2 0 0,1-1 0,-2 0 0,0 0 0,0-22 0,-4-89 0,-1 48 0,1 71 0,1 0 0,1 0 0,0 0 0,0 0 0,3-10 0,-3 16 0,1-1 0,-1 0 0,1 1 0,0 0 0,0-1 0,1 1 0,-1 0 0,0 0 0,1 0 0,0 0 0,0 1 0,0-1 0,0 1 0,5-4 0,7-3 0,1 1 0,21-7 0,-20 8 0,-1 0 0,20-13 0,-16 8 0,-1 0 0,2 1 0,0 1 0,0 1 0,0 1 0,26-6 0,-39 12 0,0-1 0,0 0 0,0 0 0,0-1 0,0 0 0,-1 0 0,0-1 0,0 0 0,9-8 0,-14 11 0,1 0 0,-1-1 0,1 1 0,-1-1 0,0 1 0,0-1 0,0 0 0,-1 0 0,1 0 0,0 0 0,-1 0 0,0 0 0,0 0 0,0-1 0,0 1 0,-1 0 0,1-1 0,-1 1 0,0 0 0,0-1 0,0 1 0,0-1 0,0 1 0,-1 0 0,0-1 0,-1-3 0,1 4 0,0 1 0,-1 0 0,0-1 0,1 1 0,-1 0 0,0 0 0,0 0 0,0 0 0,-1 0 0,1 0 0,0 0 0,-1 1 0,1-1 0,-1 1 0,1 0 0,-1 0 0,0 0 0,0 0 0,1 0 0,-1 0 0,0 1 0,-5-1 0,-8 0 0,-1 0 0,-29 3 0,25-1 0,20-1 0,-119 7 0,100-4 0,0 0 0,1 1 0,-38 13 0,47-12 0,0 0 0,1 1 0,0 0 0,-12 9 0,13-8 0,-1-1 0,0 0 0,0 0 0,-16 6 0,-25 11 0,38-17 0,0 0 0,0-1 0,-1-1 0,0 1 0,0-2 0,-25 4 0,2-5 0,-69-5 0,103 3 0,-1-1 0,1 1 0,0-1 0,-1 0 0,1 0 0,0 1 0,-1-1 0,1-1 0,0 1 0,0 0 0,0-1 0,0 1 0,0-1 0,0 1 0,1-1 0,-1 0 0,0 0 0,1 0 0,0 0 0,-1 0 0,1 0 0,0 0 0,0 0 0,0 0 0,0-1 0,0 1 0,1 0 0,-1-1 0,0-4 0,0-7 0,-1 0 0,2 0 0,0 0 0,3-16 0,-1 4 0,-2 3 0,0 12 0,0 0 0,1 0 0,0 1 0,4-14 0,-4 20 0,0 1 0,1-1 0,-1 1 0,1-1 0,0 1 0,0 0 0,0 0 0,0 0 0,1 0 0,-1 0 0,1 0 0,0 1 0,0-1 0,0 1 0,0 0 0,3-2 0,10-4 0,0 2 0,1 0 0,0 1 0,-1 0 0,31-3 0,-34 6 0,22-3-292,0 2-1,49 3 1,-73 0-196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7:5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26 698 24575,'-8'-31'0,"2"0"0,1-1 0,2 0 0,1-54 0,1 64 0,0-25-170,3-1-1,1 1 0,2-1 1,3 1-1,2 1 0,1 0 1,25-61-1,-25 79-6655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11.8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71 49 24575,'2'16'0,"0"-1"0,0 1 0,2 0 0,0-1 0,0 0 0,14 28 0,-16-38 0,0 0 0,0-1 0,0 0 0,0 0 0,0 0 0,1 0 0,-1 0 0,1-1 0,0 1 0,1-1 0,6 6 0,7 7 0,-10-6 0,-7-10 0,1 0 0,-1 0 0,0 0 0,0 0 0,0 0 0,0 0 0,0 0 0,0 0 0,0 0 0,0 1 0,0-1 0,0 0 0,0 0 0,0 0 0,0 0 0,0 0 0,1 0 0,-1 1 0,0-1 0,0 0 0,0 0 0,0 0 0,0 0 0,0 0 0,0 0 0,-1 1 0,1-1 0,0 0 0,0 0 0,0 0 0,0 0 0,0 0 0,0 0 0,0 0 0,0 1 0,0-1 0,0 0 0,0 0 0,0 0 0,0 0 0,0 0 0,-1 0 0,1 0 0,0 0 0,0 0 0,0 0 0,0 0 0,0 1 0,0-1 0,-1 0 0,1 0 0,-1 0 0,0 0 0,0-1 0,0 1 0,0 0 0,0 0 0,0 0 0,1-1 0,-1 1 0,0 0 0,0-1 0,0 1 0,1-1 0,-1 1 0,0-1 0,1 1 0,-1-1 0,0 0 0,1 1 0,-1-1 0,1 0 0,-1 1 0,0-2 0,-14-23 0,6 8 0,-3 1 0,1 0 0,0 0 0,-8-19 0,11 20 0,-37-58 0,39 62 171,4 9-311,0-1 0,1 1 1,0-1-1,-1 1 1,1-1-1,0 0 0,1 0 1,-1 1-1,0-1 1,0-5-1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14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16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24575,'0'17'0,"1"27"0,-2-42 0,1 0 0,0 0 0,0 0 0,-1 0 0,1 0 0,-1-1 0,1 1 0,-1 0 0,0 0 0,0-1 0,1 1 0,-1 0 0,-1-1 0,1 1 0,0-1 0,0 1 0,-3 2 0,-3-2-1365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20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24575,'-1'1'0,"1"-1"0,0 0 0,-1 1 0,1-1 0,-1 0 0,1 1 0,0-1 0,-1 1 0,1-1 0,0 0 0,-1 1 0,1-1 0,0 1 0,0-1 0,0 1 0,-1-1 0,1 1 0,0-1 0,0 1 0,0 0 0,0-1 0,0 1 0,0-1 0,0 1 0,0-1 0,0 1 0,0-1 0,0 1 0,1-1 0,-1 1 0,0-1 0,1 2 0,3 17 0,3 0 0,-6-15 0,0 0 0,0 0 0,1 0 0,-1-1 0,1 1 0,0 0 0,0-1 0,0 0 0,1 1 0,-1-1 0,1 0 0,-1 0 0,1 0 0,6 4 0,-6-4 0,-1-1 0,0 1 0,0-1 0,0 1 0,0 0 0,0-1 0,-1 1 0,1 0 0,-1 0 0,0 0 0,1 4 0,11 19 0,-13-26 0,0 0 0,0 0 0,0 0 0,0 1 0,0-1 0,0 0 0,0 0 0,0 0 0,0 0 0,0 0 0,0 0 0,0 0 0,0 0 0,0 0 0,1 0 0,-1 0 0,0 0 0,0 0 0,0 0 0,0 0 0,0 0 0,0 0 0,0 0 0,0 0 0,0 0 0,0 0 0,1 0 0,-1 0 0,0 0 0,0 0 0,0 0 0,0 0 0,0 0 0,0 0 0,0 0 0,0 0 0,0 0 0,0 0 0,0 0 0,1 0 0,-1 0 0,0 0 0,0 0 0,0 0 0,0 0 0,0 0 0,0 0 0,0 0 0,0 0 0,0 0 0,0-1 0,0 1 0,0 0 0,0 0 0,0 0 0,0 0 0,0 0 0,0 0 0,0 0 0,0 0 0,0 0 0,0 0 0,0 0 0,0-1 0,0 1 0,2-10 0,-3-13 0,-19-68 0,18 70 0,3 36 0,1-4 0,-1-1 0,2 0 0,-1 0 0,1 0 0,8 16 0,-4-9 0,5 8 0,-9-20 0,0-1 0,-1 1 0,0 0 0,0 0 0,0 0 0,1 7 0,5 7 0,-7-16 0,1-1 0,-1 0 0,0 0 0,0 1 0,0-1 0,-1 0 0,1 1 0,0 3 0,0-2 0,-1-1 0,1 0 0,0 1 0,0-1 0,0 0 0,0 0 0,1 1 0,-1-1 0,1 0 0,0 0 0,-1-1 0,1 1 0,1 0 0,-1-1 0,0 1 0,1-1 0,-1 0 0,1 1 0,0-1 0,0-1 0,0 1 0,4 2 0,21 16 0,-25-15 0,1 1 0,-1-1 0,0 0 0,0 1 0,2 7 0,-5-13 0,0 1 0,0-1 0,0 0 0,0 1 0,0-1 0,0 0 0,0 1 0,0-1 0,-1 0 0,1 1 0,0-1 0,0 0 0,0 1 0,0-1 0,-1 0 0,1 0 0,0 1 0,0-1 0,-1 0 0,1 0 0,0 1 0,0-1 0,-1 0 0,1 0 0,0 0 0,-1 0 0,1 1 0,0-1 0,-1 0 0,1 0 0,0 0 0,-1 0 0,1 0 0,0 0 0,-1 0 0,1 0 0,0 0 0,-1 0 0,1 0 0,-20 0 0,13 0 0,44 23 0,-10 8 0,-24-26 0,1 0 0,0-1 0,0 1 0,0-1 0,1 0 0,-1 0 0,1 0 0,6 3 0,-1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26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24575,'0'-1'0,"0"1"0,0 0 0,1-1 0,-1 1 0,0 0 0,0-1 0,1 1 0,-1 0 0,1-1 0,-1 1 0,0 0 0,1 0 0,-1 0 0,0-1 0,1 1 0,-1 0 0,1 0 0,-1 0 0,1 0 0,-1 0 0,0 0 0,1 0 0,-1-1 0,1 1 0,-1 1 0,1-1 0,-1 0 0,1 0 0,-1 0 0,0 0 0,1 0 0,-1 0 0,1 0 0,-1 1 0,0-1 0,1 0 0,-1 0 0,1 1 0,17 7 0,-11-2 0,-4-3 0,1 0 0,0 1 0,-1 0 0,0-1 0,0 1 0,0 0 0,0 0 0,3 8 0,-1-1 0,1 0 0,1 0 0,0-1 0,0 1 0,1-1 0,1-1 0,-1 0 0,18 14 0,-23-21 0,-2-1 0,0 0 0,1 0 0,-1-1 0,0 1 0,0 0 0,0 0 0,-1 0 0,1 0 0,0 0 0,0 0 0,0 1 0,-1-1 0,1 0 0,-1 0 0,1 0 0,-1 1 0,1 1 0,1 1 0,0-1 0,0 1 0,0-1 0,0 1 0,0-1 0,1 0 0,-1 0 0,1 0 0,5 4 0,-6-5 0,1 0 0,-1 0 0,1 1 0,-1-1 0,0 1 0,0 0 0,0 0 0,0 0 0,0 0 0,-1 0 0,0 0 0,2 5 0,-1-2 0,0 0 0,1-1 0,-1 1 0,1-1 0,0 0 0,1 0 0,-1 0 0,1 0 0,0 0 0,0-1 0,0 0 0,7 6 0,15 25 0,-9-18 0,-6-6 0,0-1 0,21 17 0,36 8 0,-66-33 0,-1-1 0,0 1 0,1 0 0,-1 0 0,0 0 0,0 0 0,0 0 0,0 0 0,-1 0 0,1 0 0,-1 0 0,1 3 0,6 16 0,22 16 0,1 3 0,-28-38 0,0 0 0,-1 1 0,1-1 0,0 0 0,0-1 0,0 1 0,0 0 0,0 0 0,1-1 0,-1 1 0,5 1 0,13 10 0,4 2 0,3 2 0,-19-10 0,0-1 0,0 0 0,1 0 0,18 9 0,-10-6 0,-12-6 0,1 1 0,-1 0 0,0 1 0,-1-1 0,1 1 0,-1 0 0,7 9 0,-8-9 0,0-1 0,0 1 0,1-1 0,-1 0 0,1 0 0,0-1 0,0 1 0,0-1 0,1 0 0,-1 0 0,1 0 0,6 2 0,-8-3 0,-1-1 0,1 1 0,-1 0 0,1-1 0,-1 1 0,0 0 0,1 1 0,-1-1 0,0 0 0,0 1 0,-1-1 0,4 6 0,15 17 0,-7-15 0,-9-8 0,-1 0 0,0 0 0,0 1 0,0 0 0,0-1 0,0 1 0,0 0 0,3 5 0,-8-7 0,0 0 0,0 0 0,0-1 0,-1 1 0,1-1 0,0 0 0,0 1 0,-1-1 0,1 0 0,0 0 0,-4-1 0,6 1 0,-10-1 0,1 0 0,0 0 0,-1-1 0,1 0 0,0-1 0,0 0 0,0-1 0,1 1 0,-12-8 0,1-1 0,2 0 0,-1-1 0,-14-16 0,29 26 0,0-1 0,0 0 0,0 1 0,0-1 0,-3-8 0,5 8 0,-1 1 0,0-1 0,0 1 0,0 0 0,0 0 0,-1 0 0,1 0 0,-1 0 0,-3-2 0,4 3 0,-1 1 0,1 0 0,-1 0 0,1 1 0,-1-1 0,1 0 0,-1 1 0,-3 0 0,3-1 0,0 1 0,-1-1 0,1 1 0,0-1 0,0 0 0,1 0 0,-5-2 0,-3-2 0,15 8 0,19 13 0,-5-2 0,0-1 0,1 0 0,0-2 0,37 16 0,-2 8 0,-50-33 0,-1 0 0,0 1 0,0 0 0,-1 0 0,6 4 0,9 8 0,-10-10-1365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29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24575,'20'21'0,"5"10"0,-16-19 0,0 1 0,1-2 0,1 1 0,0-2 0,0 1 0,14 8 0,-17-14 0,0 0 0,-1 1 0,1 0 0,-1 0 0,0 0 0,-1 1 0,7 9 0,-12-15 0,23 27 0,-22-27 0,-1 0 0,0 0 0,0 0 0,0 0 0,1 0 0,-1-1 0,0 1 0,1-1 0,-1 1 0,1-1 0,-1 1 0,1-1 0,-1 0 0,1 0 0,-1 1 0,1-1 0,-1 0 0,1 0 0,-1-1 0,0 1 0,4-1 0,-26-22 0,17 19 0,0 0 0,1-1 0,0 1 0,-5-10 0,-8-10 0,13 21 0,0 1 0,0 0 0,0 0 0,-1 0 0,1 0 0,-1 0 0,1 0 0,-7-1 0,-16-9 0,21 9-114,0 0 1,1 0-1,-1-1 0,1 1 0,0-1 1,0 0-1,1-1 0,-1 1 0,1 0 1,0-1-1,-5-9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6:28:37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24575,'0'-1'0,"1"1"0,-1 0 0,1-1 0,-1 1 0,0 0 0,1-1 0,-1 1 0,1 0 0,-1-1 0,1 1 0,-1 0 0,1 0 0,-1 0 0,1 0 0,-1-1 0,1 1 0,-1 0 0,1 0 0,-1 0 0,1 0 0,0 0 0,-1 0 0,1 0 0,-1 0 0,2 1 0,14 1 0,-12 0 0,0 1 0,0 0 0,0 0 0,-1 0 0,1 1 0,-1-1 0,0 1 0,0 0 0,0 0 0,0 0 0,-1 0 0,3 5 0,19 25 0,24 18 0,-37-37 0,1-2 0,1 1 0,0-2 0,0 0 0,2 0 0,25 16 0,-30-24 0,13 8 0,-23-11 0,1-1 0,0 1 0,-1-1 0,1 1 0,-1-1 0,1 1 0,-1-1 0,1 1 0,-1-1 0,1 1 0,-1 0 0,0-1 0,1 1 0,-1 0 0,0-1 0,0 1 0,0 0 0,1 0 0,-1-1 0,0 1 0,0 0 0,0-1 0,0 1 0,0 0 0,0 0 0,0-1 0,0 1 0,0 0 0,-1 0 0,1 0 0,-1-1 0,1 0 0,0 0 0,-1 0 0,1 0 0,0 0 0,-1 0 0,1 1 0,0-1 0,-1 0 0,1 0 0,0 0 0,-1 0 0,1 0 0,-1 0 0,1 0 0,0-1 0,-1 1 0,1 0 0,0 0 0,-1 0 0,1 0 0,0 0 0,-1-1 0,1 1 0,0 0 0,-1 0 0,1 0 0,0-1 0,0 1 0,-1 0 0,1 0 0,0-1 0,0 1 0,-1-1 0,-12-11 0,12 12 0,-24-28 0,1 0 0,-37-57 0,49 61 0,13 20 0,8 13 0,96 113 0,-1-3 0,-63-91 0,-4-4 0,-9-15 0,-3-2 0,-18-5 0,0 1 0,0-1 0,0-1 0,0 1 0,14 0 0,12 2 0,96 16 0,-119-18 0,-17 1 0,-16 0 0,-26-2 0,22 0 0,-1-2 0,0 0 0,-54-11 0,81 12 0,0-1 0,0 1 0,0 0 0,0 0 0,0-1 0,0 1 0,0 0 0,0 0 0,-1 0 0,1 0 0,0 0 0,0 0 0,0 0 0,-2 1 0,3-1 0,0 1 0,0-1 0,0 0 0,0 1 0,0-1 0,0 1 0,0-1 0,0 0 0,0 1 0,0-1 0,1 0 0,-1 1 0,0-1 0,0 0 0,0 1 0,0-1 0,1 0 0,-1 1 0,0-1 0,0 0 0,0 0 0,1 1 0,-1-1 0,0 0 0,1 0 0,-1 1 0,1-1 0,33 26 0,-27-21 0,2 2 0,-1-2 0,2 1 0,-1-1 0,0-1 0,1 0 0,0 0 0,0-1 0,0 0 0,1-1 0,-1 0 0,0 0 0,18 0 0,-24-2 0,-1 1 0,1 0 0,0-1 0,0 2 0,-1-1 0,1 0 0,0 1 0,4 2 0,-5-2 0,0 0 0,0 0 0,1-1 0,-1 1 0,1-1 0,-1 0 0,1 0 0,0 0 0,-1-1 0,6 1 0,20-1 0,9 1 0,-29-2 0,-13-1 0,-8-1 0,9 3 0,1 0 0,-1 0 0,1-1 0,-1 1 0,1-1 0,0 0 0,-1 0 0,1 0 0,0 0 0,0 0 0,0 0 0,-3-2 0,5 3 0,0-1 0,0 1 0,0 0 0,0 0 0,0 0 0,0 0 0,0 0 0,0 0 0,0 0 0,0 0 0,0-1 0,0 1 0,0 0 0,0 0 0,0 0 0,0 0 0,0 0 0,0 0 0,0 0 0,0-1 0,0 1 0,0 0 0,0 0 0,0 0 0,0 0 0,0 0 0,0 0 0,0 0 0,0 0 0,1 0 0,-1-1 0,0 1 0,0 0 0,0 0 0,0 0 0,0 0 0,0 0 0,0 0 0,0 0 0,0 0 0,1 0 0,-1 0 0,0 0 0,0 0 0,0 0 0,0 0 0,0 0 0,0 0 0,0 0 0,1 0 0,10-2 0,11 1 0,70 3 0,99-4 0,-139-2 0,-61 4 0,1-1 0,-1 1 0,0 0 0,1 1 0,-1 0 0,0 0 0,-11 4 0,11-3 0,0-1 0,0 0 0,0 0 0,-1 0 0,1-2 0,-16-1 0,-7 1 0,28 1 0,1 1 0,-1-1 0,1 1 0,-1 0 0,1 1 0,-1-1 0,1 0 0,0 1 0,0 0 0,-4 2 0,3-1 0,0-1 0,-1 1 0,1-1 0,0-1 0,-8 3 0,8-4 0,8-3 0,11-4 0,-14 6 0,8-3 0,0 0 0,1 1 0,-1 0 0,1 1 0,10-2 0,-19 4 0,71-8 0,117 3 0,-188 5 0,0 0 0,0 0 0,0 0 0,0 0 0,0 0 0,0 0 0,0 0 0,0-1 0,0 1 0,0-1 0,0 1 0,0 0 0,0-1 0,0 0 0,0 1 0,-1-1 0,1 1 0,0-1 0,0 0 0,-1 0 0,1 1 0,0-1 0,-1 0 0,1 0 0,0-1 0,-1 2 0,0 0 0,0-1 0,0 1 0,0 0 0,0 0 0,0-1 0,0 1 0,0 0 0,0 0 0,0-1 0,0 1 0,0 0 0,-1-1 0,1 1 0,0 0 0,0 0 0,0 0 0,0-1 0,0 1 0,-1 0 0,1 0 0,0 0 0,0-1 0,0 1 0,-1 0 0,1 0 0,0 0 0,0 0 0,-1-1 0,1 1 0,0 0 0,-18 0 0,9 2 0,-1 0 0,0 1 0,0 0 0,1 1 0,-17 8 0,18-8 0,-1-1 0,1-1 0,-1 1 0,0-1 0,0-1 0,0 0 0,0 0 0,0-1 0,-18-1 0,-26 2 0,50 1 0,12 1 0,12 1 0,29-3 0,38-3 0,4-11 0,-90 13 0,1-1 0,-1 1 0,0-1 0,0 0 0,0 0 0,0 1 0,0-1 0,0-1 0,0 1 0,0 0 0,0 0 0,-1-1 0,1 1 0,0-1 0,-1 0 0,1 1 0,-1-1 0,0 0 0,1 0 0,0-2 0,15-16 0,-16 19 0,1 0 0,0 0 0,0 0 0,0 0 0,0 0 0,0 1 0,0-1 0,0 1 0,0 0 0,0-1 0,0 1 0,0 0 0,0 0 0,3 1 0,-2-1 0,-1 0 0,1 0 0,0 0 0,-1 0 0,1-1 0,0 1 0,-1-1 0,1 1 0,-1-1 0,4-2 0,0 1 0,0-1 0,0 1 0,1 0 0,-1 0 0,13-1 0,18-6 0,-3 1 0,-31 7 0,1 1 0,-1-1 0,1 1 0,0-1 0,-1 0 0,0 0 0,1-1 0,-1 1 0,0-1 0,0 1 0,0-1 0,0 0 0,0-1 0,5-4 0,5-7 0,-1-1 0,0-1 0,-1 0 0,13-26 0,-23 39 0,0 1 0,0 0 0,1 0 0,-1 0 0,1 0 0,-1 0 0,1 0 0,-1 0 0,1 1 0,0-1 0,0 1 0,0-1 0,0 1 0,0 0 0,0-1 0,1 1 0,-1 0 0,0 1 0,1-1 0,-1 0 0,0 1 0,4-1 0,17-6 0,-21 6 0,0 0 0,0 0 0,0 0 0,0 1 0,0-1 0,0 1 0,0 0 0,0-1 0,0 1 0,0 0 0,0 0 0,0 0 0,0 0 0,0 1 0,3-1 0,-4 1 0,0 0 0,0 0 0,-1 0 0,1 0 0,0 0 0,0 0 0,0 1 0,-1-1 0,1 0 0,-1 0 0,1 0 0,-1 1 0,1-1 0,-1 0 0,0 1 0,1-1 0,-1 0 0,0 1 0,0-1 0,0 0 0,0 1 0,0-1 0,0 0 0,-1 3 0,0-2 0,1 0 0,-1 1 0,0-1 0,0 0 0,1 1 0,-2-1 0,1 0 0,0 0 0,0 0 0,-1 0 0,1 0 0,-1 0 0,0 0 0,0 0 0,1-1 0,-5 4 0,3-3 0,0 0 0,0 0 0,-1 0 0,1 0 0,0 0 0,-1-1 0,1 0 0,-1 1 0,0-1 0,-6 1 0,34-28 0,-9 9 0,17-24 0,-22 27 0,-8 11 0,1 0 0,-1 0 0,0 0 0,1 0 0,0 1 0,0-1 0,0 1 0,0-1 0,0 1 0,0 0 0,5-2 0,-13 15 0,-6 5 0,-36 45 0,38-49 0,8-9 0,-1 0 0,0-1 0,0 1 0,-1 0 0,1-1 0,0 0 0,-1 0 0,1 0 0,-1 0 0,0 0 0,0 0 0,0 0 0,0-1 0,-3 2 0,-32 8-1365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5E0-0FCD-D926-A368-C14894D0A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EE2AA-298E-DE2A-ED8E-2AAD421B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991B-4310-0E16-43D8-EF8FDCFA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9A5-18E6-8110-AA9B-166FC68C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0EBC-7B3F-8EF6-70AF-DF095DA1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BFF-39B2-109E-133A-E964997F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51DAC-579C-A67C-5109-DFA5301A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A6B6-B77D-C6C1-E4BF-0036D3CD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1A0-1687-0E88-A276-A98EB5DF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A916-6441-8796-341E-8C670C36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87D81-A88B-4A16-00DC-8C3C779C3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6A6A-4156-01F7-22C7-90D450E8B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C7FC-5C00-D4E7-1559-53DAA58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2240-0040-5FDA-5B9D-177C24F1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2B05-AFE4-0350-A980-132B0C7A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777D-3CAB-7D46-E7A6-3956FE3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E873-2730-686D-8405-496DB052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6E43-64F9-FEC8-9A5D-86289EC7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9A68-5FA2-042E-4660-3B2E8225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3196-3858-69D4-D77F-506685D7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B7E9-FFED-40DC-CC36-216B7D7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C3BEE-EDF0-2122-C8CC-5500F41A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76FE-1AB5-BC5A-2070-B18FA05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CC06-CF67-803A-A83A-35F665E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6C53-6C6D-5D1E-D571-3B7FF53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C5FA-1CFD-3D1F-3984-88DC149E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4E4C-03A2-9093-E15A-D6A5ED039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33D16-396E-26BC-95EF-946E228A9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CF86E-0CF7-F0B0-6935-9314B4FD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AAA9-F11B-F0CD-1640-C659928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E81A-6431-05AC-B17D-4A71BDEE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D091-1B4F-9F6E-B4A1-50A2B7B7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ED5C-083B-3E9A-9541-E638D7F3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CDD34-9FF6-A5F1-BC19-349D68B93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F8C7B-6F3B-8B86-6E62-400F72717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8BE47-11CA-0700-D4AC-766E7358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2869F-4460-F2C7-3699-E84360D4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D3C21-31CB-40E1-1FC2-A1031D3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9F71E-8CBE-55DC-2D74-F477026F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010D-465C-A906-D6F6-35EC4B5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D4F1F-94DA-F5CB-B448-79878EAC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A531C-33A1-183D-64AA-4A2BE240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063CF-F8DC-076D-DE92-B9CCAF2F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AE25-2C74-4850-36A0-39542D7C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387F6-AF33-E946-2115-07F49FB4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10413-F3CA-AFEE-70CC-60FD6A6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7FB-4502-616E-7B32-B948BA06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D15A-493F-F7A5-C0DD-703C0388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372E-3E87-DA3B-9867-52163CDC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55A8-7711-9929-66BF-335D7012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4C11-1CEC-DB4F-D6B0-7E98795F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C1FF-F458-9AEE-D89B-70E31704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61B6-79E7-0113-81B8-62B6222F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6CDE7-5849-DC2E-6D51-FC2FD27D9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2CB8-A777-CC94-7F40-F7FA2A76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BCA0-881D-3257-5079-05B8D89C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D86B-19D3-7664-52D9-A36FF3D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94C2-4AB1-08BA-0722-D69DF67B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16E2C-DADA-80DA-2DA6-FECA0796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BE04A-5846-66E6-FABA-52A581D8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5897-BE7B-4699-A5B7-361DABAA2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DEA5-0CA9-4B8B-8FD9-989DA7F7188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0B74-13FE-8263-5187-D6527282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459A-E803-F0A6-D9BB-CD3A7C48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708C-6D93-4544-9DCA-C3A49702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4F9862-6142-15EF-68C0-462E26EA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9" y="126477"/>
            <a:ext cx="3714200" cy="442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525BD-1BCE-687C-DD85-CC03D83A599B}"/>
              </a:ext>
            </a:extLst>
          </p:cNvPr>
          <p:cNvSpPr txBox="1"/>
          <p:nvPr/>
        </p:nvSpPr>
        <p:spPr>
          <a:xfrm>
            <a:off x="73044" y="4458027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other networks do we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00977-2309-7365-9B8B-B817BE09B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0"/>
          <a:stretch/>
        </p:blipFill>
        <p:spPr>
          <a:xfrm>
            <a:off x="4402014" y="39889"/>
            <a:ext cx="6073319" cy="6650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D1D58-99CF-74C8-D651-DDC1D9DA0DAE}"/>
              </a:ext>
            </a:extLst>
          </p:cNvPr>
          <p:cNvSpPr txBox="1"/>
          <p:nvPr/>
        </p:nvSpPr>
        <p:spPr>
          <a:xfrm>
            <a:off x="528346" y="4827359"/>
            <a:ext cx="202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7E25"/>
                </a:solidFill>
              </a:rPr>
              <a:t>N1324: 4 IP’s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AD43"/>
                </a:solidFill>
              </a:rPr>
              <a:t>N15: 2 IP’s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AD43"/>
                </a:solidFill>
              </a:rPr>
              <a:t>N45: 2 IP’s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349A4"/>
                </a:solidFill>
              </a:rPr>
              <a:t>N5w: 2 IP’s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05D4F-8972-6B8E-1A42-86F199945739}"/>
              </a:ext>
            </a:extLst>
          </p:cNvPr>
          <p:cNvSpPr txBox="1"/>
          <p:nvPr/>
        </p:nvSpPr>
        <p:spPr>
          <a:xfrm>
            <a:off x="896685" y="1892142"/>
            <a:ext cx="271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=32-23=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 2^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=</a:t>
            </a:r>
            <a:r>
              <a:rPr lang="en-US" sz="2000" b="1" dirty="0">
                <a:solidFill>
                  <a:srgbClr val="00B050"/>
                </a:solidFill>
              </a:rPr>
              <a:t>512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568CB1-A86E-112A-0820-098E08010A0E}"/>
                  </a:ext>
                </a:extLst>
              </p14:cNvPr>
              <p14:cNvContentPartPr/>
              <p14:nvPr/>
            </p14:nvContentPartPr>
            <p14:xfrm>
              <a:off x="4544809" y="233932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568CB1-A86E-112A-0820-098E08010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6169" y="2330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143697-1C03-C1C0-269D-91684FE5103E}"/>
                  </a:ext>
                </a:extLst>
              </p14:cNvPr>
              <p14:cNvContentPartPr/>
              <p14:nvPr/>
            </p14:nvContentPartPr>
            <p14:xfrm>
              <a:off x="7227388" y="3399118"/>
              <a:ext cx="31320" cy="251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143697-1C03-C1C0-269D-91684FE510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8388" y="3390118"/>
                <a:ext cx="4896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53D284-8F17-56E5-BACF-04667117154F}"/>
              </a:ext>
            </a:extLst>
          </p:cNvPr>
          <p:cNvGrpSpPr/>
          <p:nvPr/>
        </p:nvGrpSpPr>
        <p:grpSpPr>
          <a:xfrm>
            <a:off x="6151355" y="3744905"/>
            <a:ext cx="84960" cy="155520"/>
            <a:chOff x="6151355" y="3744905"/>
            <a:chExt cx="8496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6ED52D-5C90-712E-B216-383AA8594A1A}"/>
                    </a:ext>
                  </a:extLst>
                </p14:cNvPr>
                <p14:cNvContentPartPr/>
                <p14:nvPr/>
              </p14:nvContentPartPr>
              <p14:xfrm>
                <a:off x="6175115" y="3803585"/>
                <a:ext cx="6120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6ED52D-5C90-712E-B216-383AA8594A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9115" y="3767585"/>
                  <a:ext cx="132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644560-1C5A-6974-05A3-79C2D7CF776E}"/>
                    </a:ext>
                  </a:extLst>
                </p14:cNvPr>
                <p14:cNvContentPartPr/>
                <p14:nvPr/>
              </p14:nvContentPartPr>
              <p14:xfrm>
                <a:off x="6186275" y="377802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644560-1C5A-6974-05A3-79C2D7CF77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8635" y="3760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7F4478-6465-87D6-49CE-2C2C8B9FD160}"/>
                    </a:ext>
                  </a:extLst>
                </p14:cNvPr>
                <p14:cNvContentPartPr/>
                <p14:nvPr/>
              </p14:nvContentPartPr>
              <p14:xfrm>
                <a:off x="6151355" y="3744905"/>
                <a:ext cx="8640" cy="3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7F4478-6465-87D6-49CE-2C2C8B9FD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33715" y="3726905"/>
                  <a:ext cx="4428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6E1B79-9F0E-AB4F-1F3A-8A7DA6631388}"/>
                  </a:ext>
                </a:extLst>
              </p14:cNvPr>
              <p14:cNvContentPartPr/>
              <p14:nvPr/>
            </p14:nvContentPartPr>
            <p14:xfrm>
              <a:off x="6243155" y="3943265"/>
              <a:ext cx="115560" cy="17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6E1B79-9F0E-AB4F-1F3A-8A7DA66313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5155" y="3925265"/>
                <a:ext cx="15120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843587-3E8C-0A11-F8A8-CFBCB3E27BDB}"/>
              </a:ext>
            </a:extLst>
          </p:cNvPr>
          <p:cNvGrpSpPr/>
          <p:nvPr/>
        </p:nvGrpSpPr>
        <p:grpSpPr>
          <a:xfrm>
            <a:off x="6352955" y="4125425"/>
            <a:ext cx="955080" cy="548280"/>
            <a:chOff x="6352955" y="4125425"/>
            <a:chExt cx="95508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29F7D9-C196-32B2-FEA2-0740CEC8AC77}"/>
                    </a:ext>
                  </a:extLst>
                </p14:cNvPr>
                <p14:cNvContentPartPr/>
                <p14:nvPr/>
              </p14:nvContentPartPr>
              <p14:xfrm>
                <a:off x="6352955" y="4125425"/>
                <a:ext cx="323280" cy="326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29F7D9-C196-32B2-FEA2-0740CEC8AC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5315" y="4107425"/>
                  <a:ext cx="358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9E1406-59B4-DB63-2952-B6AC1ADAFEB0}"/>
                    </a:ext>
                  </a:extLst>
                </p14:cNvPr>
                <p14:cNvContentPartPr/>
                <p14:nvPr/>
              </p14:nvContentPartPr>
              <p14:xfrm>
                <a:off x="6640235" y="4451225"/>
                <a:ext cx="91800" cy="8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9E1406-59B4-DB63-2952-B6AC1ADAFE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22595" y="4433225"/>
                  <a:ext cx="127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8125D1-F1E0-1D45-5316-70F053B8DD7B}"/>
                    </a:ext>
                  </a:extLst>
                </p14:cNvPr>
                <p14:cNvContentPartPr/>
                <p14:nvPr/>
              </p14:nvContentPartPr>
              <p14:xfrm>
                <a:off x="6669035" y="4467065"/>
                <a:ext cx="639000" cy="20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8125D1-F1E0-1D45-5316-70F053B8DD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1035" y="4449065"/>
                  <a:ext cx="674640" cy="24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6562C9-D787-8356-5BC7-6DEFA47174F7}"/>
              </a:ext>
            </a:extLst>
          </p:cNvPr>
          <p:cNvSpPr txBox="1"/>
          <p:nvPr/>
        </p:nvSpPr>
        <p:spPr>
          <a:xfrm>
            <a:off x="4402014" y="2501153"/>
            <a:ext cx="58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34BCF-DB3F-A421-923C-149A9F897D65}"/>
              </a:ext>
            </a:extLst>
          </p:cNvPr>
          <p:cNvSpPr txBox="1"/>
          <p:nvPr/>
        </p:nvSpPr>
        <p:spPr>
          <a:xfrm>
            <a:off x="10013264" y="2225488"/>
            <a:ext cx="15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455A-BE82-B2D9-D7FC-D7490E5FCE0D}"/>
              </a:ext>
            </a:extLst>
          </p:cNvPr>
          <p:cNvSpPr txBox="1"/>
          <p:nvPr/>
        </p:nvSpPr>
        <p:spPr>
          <a:xfrm>
            <a:off x="6514595" y="463924"/>
            <a:ext cx="11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ECA97-0214-F3F9-7063-516875D46B12}"/>
              </a:ext>
            </a:extLst>
          </p:cNvPr>
          <p:cNvSpPr txBox="1"/>
          <p:nvPr/>
        </p:nvSpPr>
        <p:spPr>
          <a:xfrm>
            <a:off x="8974642" y="4995582"/>
            <a:ext cx="5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947B7-624B-7ED8-7FA8-A968BB8FF282}"/>
              </a:ext>
            </a:extLst>
          </p:cNvPr>
          <p:cNvSpPr txBox="1"/>
          <p:nvPr/>
        </p:nvSpPr>
        <p:spPr>
          <a:xfrm>
            <a:off x="5915925" y="1776455"/>
            <a:ext cx="8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N5</a:t>
            </a:r>
          </a:p>
        </p:txBody>
      </p:sp>
    </p:spTree>
    <p:extLst>
      <p:ext uri="{BB962C8B-B14F-4D97-AF65-F5344CB8AC3E}">
        <p14:creationId xmlns:p14="http://schemas.microsoft.com/office/powerpoint/2010/main" val="165880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B82F6-725B-452E-025B-CB96A4CA6047}"/>
              </a:ext>
            </a:extLst>
          </p:cNvPr>
          <p:cNvSpPr txBox="1"/>
          <p:nvPr/>
        </p:nvSpPr>
        <p:spPr>
          <a:xfrm>
            <a:off x="756335" y="127306"/>
            <a:ext cx="448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/23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512 IP addresses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C194A-1493-76BE-DF7F-CBFAE6EC179C}"/>
              </a:ext>
            </a:extLst>
          </p:cNvPr>
          <p:cNvSpPr txBox="1"/>
          <p:nvPr/>
        </p:nvSpPr>
        <p:spPr>
          <a:xfrm>
            <a:off x="666118" y="800833"/>
            <a:ext cx="819524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n devices (IP) + 1 router + 1 NA + 1 BA </a:t>
            </a:r>
            <a:r>
              <a:rPr lang="en-US" sz="3200" b="1" dirty="0">
                <a:sym typeface="Wingdings" panose="05000000000000000000" pitchFamily="2" charset="2"/>
              </a:rPr>
              <a:t> n+3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N1: 96+3=99    &lt; </a:t>
            </a:r>
            <a:r>
              <a:rPr lang="en-US" sz="2400" b="1" dirty="0"/>
              <a:t>128</a:t>
            </a:r>
            <a:r>
              <a:rPr lang="en-US" sz="2400" dirty="0"/>
              <a:t> =2^7   7 zeros, 32-7=25 ones   </a:t>
            </a:r>
            <a:r>
              <a:rPr lang="en-US" sz="2400" b="1" dirty="0"/>
              <a:t>/25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N2: 80+3=83    &lt; </a:t>
            </a:r>
            <a:r>
              <a:rPr lang="en-US" sz="2400" b="1" dirty="0"/>
              <a:t>128</a:t>
            </a:r>
            <a:r>
              <a:rPr lang="en-US" sz="2400" dirty="0"/>
              <a:t>=2^7   </a:t>
            </a:r>
            <a:r>
              <a:rPr lang="en-US" sz="2400" b="1" dirty="0"/>
              <a:t>/25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N3: 24+3=27    &lt; </a:t>
            </a:r>
            <a:r>
              <a:rPr lang="en-US" sz="2400" b="1" dirty="0"/>
              <a:t>32</a:t>
            </a:r>
            <a:r>
              <a:rPr lang="en-US" sz="2400" dirty="0"/>
              <a:t>=2^5     </a:t>
            </a:r>
            <a:r>
              <a:rPr lang="en-US" sz="2400" b="1" dirty="0"/>
              <a:t>/27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N4: 32+3=35    &lt; </a:t>
            </a:r>
            <a:r>
              <a:rPr lang="en-US" sz="2400" b="1" dirty="0"/>
              <a:t>64</a:t>
            </a:r>
            <a:r>
              <a:rPr lang="en-US" sz="2400" dirty="0"/>
              <a:t>=2^6     </a:t>
            </a:r>
            <a:r>
              <a:rPr lang="en-US" sz="2400" b="1" dirty="0"/>
              <a:t>/26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N5: 8+3=11      &lt; </a:t>
            </a:r>
            <a:r>
              <a:rPr lang="en-US" sz="2400" b="1" dirty="0"/>
              <a:t>16</a:t>
            </a:r>
            <a:r>
              <a:rPr lang="en-US" sz="2400" dirty="0"/>
              <a:t>=2^4     </a:t>
            </a:r>
            <a:r>
              <a:rPr lang="en-US" sz="2400" b="1" dirty="0"/>
              <a:t>/28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N1324: 4+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=6  &lt; </a:t>
            </a:r>
            <a:r>
              <a:rPr lang="en-US" sz="2400" b="1" dirty="0"/>
              <a:t>8</a:t>
            </a:r>
            <a:r>
              <a:rPr lang="en-US" sz="2400" dirty="0"/>
              <a:t>=2^3      </a:t>
            </a:r>
            <a:r>
              <a:rPr lang="en-US" sz="2400" b="1" dirty="0"/>
              <a:t>/29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N15: 2+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=2    &lt; </a:t>
            </a:r>
            <a:r>
              <a:rPr lang="en-US" sz="2400" b="1" dirty="0"/>
              <a:t>4</a:t>
            </a:r>
            <a:r>
              <a:rPr lang="en-US" sz="2400" dirty="0"/>
              <a:t>=2^2        </a:t>
            </a:r>
            <a:r>
              <a:rPr lang="en-US" sz="2400" b="1" dirty="0"/>
              <a:t>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N45: 2+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=2    &lt; </a:t>
            </a:r>
            <a:r>
              <a:rPr lang="en-US" sz="2400" b="1" dirty="0"/>
              <a:t>4</a:t>
            </a:r>
            <a:r>
              <a:rPr lang="en-US" sz="2400" dirty="0"/>
              <a:t>=2^2        </a:t>
            </a:r>
            <a:r>
              <a:rPr lang="en-US" sz="2400" b="1" dirty="0"/>
              <a:t>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N5w: 2+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=4     &lt; </a:t>
            </a:r>
            <a:r>
              <a:rPr lang="en-US" sz="2400" b="1" dirty="0"/>
              <a:t>4</a:t>
            </a:r>
            <a:r>
              <a:rPr lang="en-US" sz="2400" dirty="0"/>
              <a:t>=2^2      </a:t>
            </a:r>
            <a:r>
              <a:rPr lang="en-US" sz="2400" b="1" dirty="0"/>
              <a:t>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128+128+64+32+16+8+4+4+4=388&lt;512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hematic">
            <a:extLst>
              <a:ext uri="{FF2B5EF4-FFF2-40B4-BE49-F238E27FC236}">
                <a16:creationId xmlns:a16="http://schemas.microsoft.com/office/drawing/2014/main" id="{9E0888E2-149A-C2D6-0BEA-E1698964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773483"/>
            <a:ext cx="11849467" cy="4807046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8EB67-94D9-766F-58E2-38C5B0734181}"/>
              </a:ext>
            </a:extLst>
          </p:cNvPr>
          <p:cNvSpPr txBox="1"/>
          <p:nvPr/>
        </p:nvSpPr>
        <p:spPr>
          <a:xfrm>
            <a:off x="714895" y="241069"/>
            <a:ext cx="651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network split using a binary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4D084D-CA77-5622-7560-3D564C2DE151}"/>
                  </a:ext>
                </a:extLst>
              </p14:cNvPr>
              <p14:cNvContentPartPr/>
              <p14:nvPr/>
            </p14:nvContentPartPr>
            <p14:xfrm>
              <a:off x="8596680" y="4303133"/>
              <a:ext cx="529560" cy="43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4D084D-CA77-5622-7560-3D564C2DE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3680" y="4240493"/>
                <a:ext cx="6552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75889F-A64A-F2B4-A806-1FF13AF93E9E}"/>
                  </a:ext>
                </a:extLst>
              </p14:cNvPr>
              <p14:cNvContentPartPr/>
              <p14:nvPr/>
            </p14:nvContentPartPr>
            <p14:xfrm>
              <a:off x="8506680" y="4071653"/>
              <a:ext cx="360720" cy="57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75889F-A64A-F2B4-A806-1FF13AF93E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3680" y="4009013"/>
                <a:ext cx="486360" cy="702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BDBE4A-4FDB-6F3D-9868-0D184EDFD82E}"/>
              </a:ext>
            </a:extLst>
          </p:cNvPr>
          <p:cNvSpPr txBox="1"/>
          <p:nvPr/>
        </p:nvSpPr>
        <p:spPr>
          <a:xfrm>
            <a:off x="8387326" y="4053207"/>
            <a:ext cx="47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167DF2-3325-3D9E-DA72-027D10A61121}"/>
              </a:ext>
            </a:extLst>
          </p:cNvPr>
          <p:cNvCxnSpPr/>
          <p:nvPr/>
        </p:nvCxnSpPr>
        <p:spPr>
          <a:xfrm flipH="1">
            <a:off x="8247840" y="4360013"/>
            <a:ext cx="168027" cy="288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7FF12C-969F-E085-E518-1CAB408B03B3}"/>
              </a:ext>
            </a:extLst>
          </p:cNvPr>
          <p:cNvCxnSpPr/>
          <p:nvPr/>
        </p:nvCxnSpPr>
        <p:spPr>
          <a:xfrm>
            <a:off x="8687040" y="4303133"/>
            <a:ext cx="222010" cy="29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2844C5-9FFE-8F84-C68E-509DA8777122}"/>
              </a:ext>
            </a:extLst>
          </p:cNvPr>
          <p:cNvSpPr txBox="1"/>
          <p:nvPr/>
        </p:nvSpPr>
        <p:spPr>
          <a:xfrm>
            <a:off x="8142757" y="4600575"/>
            <a:ext cx="11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118EE-49BF-7BFC-6ABC-AA0D70442216}"/>
              </a:ext>
            </a:extLst>
          </p:cNvPr>
          <p:cNvSpPr txBox="1"/>
          <p:nvPr/>
        </p:nvSpPr>
        <p:spPr>
          <a:xfrm>
            <a:off x="8785141" y="4574006"/>
            <a:ext cx="40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0EA3D5-0ECB-310F-9588-6929547B7C1E}"/>
              </a:ext>
            </a:extLst>
          </p:cNvPr>
          <p:cNvSpPr/>
          <p:nvPr/>
        </p:nvSpPr>
        <p:spPr>
          <a:xfrm>
            <a:off x="8032544" y="4648373"/>
            <a:ext cx="474135" cy="288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EA9DA-5FA7-C577-4B58-2C9784204187}"/>
              </a:ext>
            </a:extLst>
          </p:cNvPr>
          <p:cNvSpPr/>
          <p:nvPr/>
        </p:nvSpPr>
        <p:spPr>
          <a:xfrm>
            <a:off x="8694329" y="4626184"/>
            <a:ext cx="474135" cy="288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FC727B-4991-E141-1A22-98FBE63BB1EC}"/>
              </a:ext>
            </a:extLst>
          </p:cNvPr>
          <p:cNvSpPr txBox="1"/>
          <p:nvPr/>
        </p:nvSpPr>
        <p:spPr>
          <a:xfrm>
            <a:off x="7807778" y="4873988"/>
            <a:ext cx="61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F1D04-1302-126D-46A7-9B3347DB6CDD}"/>
              </a:ext>
            </a:extLst>
          </p:cNvPr>
          <p:cNvSpPr txBox="1"/>
          <p:nvPr/>
        </p:nvSpPr>
        <p:spPr>
          <a:xfrm>
            <a:off x="8616892" y="4860803"/>
            <a:ext cx="73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N45</a:t>
            </a:r>
          </a:p>
        </p:txBody>
      </p:sp>
    </p:spTree>
    <p:extLst>
      <p:ext uri="{BB962C8B-B14F-4D97-AF65-F5344CB8AC3E}">
        <p14:creationId xmlns:p14="http://schemas.microsoft.com/office/powerpoint/2010/main" val="170485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7FB2F-1B83-A49B-F468-771CF683D0AE}"/>
              </a:ext>
            </a:extLst>
          </p:cNvPr>
          <p:cNvSpPr txBox="1"/>
          <p:nvPr/>
        </p:nvSpPr>
        <p:spPr>
          <a:xfrm>
            <a:off x="1188720" y="199506"/>
            <a:ext cx="553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Recursive network split using split intervals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D3C26-3E77-F83A-BEF2-1CA2EDE91DB4}"/>
              </a:ext>
            </a:extLst>
          </p:cNvPr>
          <p:cNvSpPr txBox="1"/>
          <p:nvPr/>
        </p:nvSpPr>
        <p:spPr>
          <a:xfrm>
            <a:off x="224444" y="947651"/>
            <a:ext cx="11870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[70.0…………  70.255 71.0…………………………………………………………………………………………………………………………………………………71.255]</a:t>
            </a:r>
          </a:p>
          <a:p>
            <a:pPr>
              <a:lnSpc>
                <a:spcPct val="150000"/>
              </a:lnSpc>
            </a:pPr>
            <a:r>
              <a:rPr lang="en-US" dirty="0"/>
              <a:t>[0……………………255][0………………………………………………………………………………………………………………………………………………………….255]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</a:t>
            </a:r>
            <a:r>
              <a:rPr lang="en-US" dirty="0"/>
              <a:t>[0………………………………………………………………….127][128……………………………………………………………………….255]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[0…127][128…..255][0………………………63]</a:t>
            </a:r>
            <a:r>
              <a:rPr lang="en-US" dirty="0"/>
              <a:t>[64………………….…………..127][128………………………………191][192…..…………………….255]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[0…127][128…..255][0………………………63][64…………95]</a:t>
            </a:r>
            <a:r>
              <a:rPr lang="en-US" dirty="0"/>
              <a:t>[96…..….…127][128…………………………………………………..223][224…….255]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[0…127][128…..255][0………………………63][64…………95][96..111]</a:t>
            </a:r>
            <a:r>
              <a:rPr lang="en-US" dirty="0"/>
              <a:t>[112……..127][128………………………………………...239][240….255]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[0…127][128…..255][0………………………63][64…………95][96..111][112.119][120.127]</a:t>
            </a:r>
            <a:r>
              <a:rPr lang="en-US" dirty="0"/>
              <a:t>[128…………………………….…247][248….255]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[0…127][128…..255][0………………………63][64…………95][96..111][112.119][120..123][124..127]</a:t>
            </a:r>
            <a:r>
              <a:rPr lang="en-US" dirty="0"/>
              <a:t>[128.....…………251]</a:t>
            </a:r>
            <a:r>
              <a:rPr lang="en-US" b="1" dirty="0"/>
              <a:t>[252….255]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C41CD-F18C-722E-1095-F56A733E949F}"/>
              </a:ext>
            </a:extLst>
          </p:cNvPr>
          <p:cNvSpPr txBox="1"/>
          <p:nvPr/>
        </p:nvSpPr>
        <p:spPr>
          <a:xfrm>
            <a:off x="9630662" y="4271638"/>
            <a:ext cx="5305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*N5w will actually be in the</a:t>
            </a:r>
          </a:p>
          <a:p>
            <a:r>
              <a:rPr lang="en-US" sz="1400" dirty="0"/>
              <a:t> address interval 71.128 – 71.131, </a:t>
            </a:r>
          </a:p>
          <a:p>
            <a:r>
              <a:rPr lang="en-US" sz="1400" dirty="0"/>
              <a:t>not the one specified here</a:t>
            </a:r>
          </a:p>
        </p:txBody>
      </p:sp>
    </p:spTree>
    <p:extLst>
      <p:ext uri="{BB962C8B-B14F-4D97-AF65-F5344CB8AC3E}">
        <p14:creationId xmlns:p14="http://schemas.microsoft.com/office/powerpoint/2010/main" val="112889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6A8EA-C0CC-EE2F-C679-184060F2FF05}"/>
              </a:ext>
            </a:extLst>
          </p:cNvPr>
          <p:cNvSpPr txBox="1"/>
          <p:nvPr/>
        </p:nvSpPr>
        <p:spPr>
          <a:xfrm>
            <a:off x="1022466" y="162711"/>
            <a:ext cx="514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Enumerating the networks: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CCF0-B1EC-C950-4A10-2481652EDC1F}"/>
              </a:ext>
            </a:extLst>
          </p:cNvPr>
          <p:cNvSpPr txBox="1"/>
          <p:nvPr/>
        </p:nvSpPr>
        <p:spPr>
          <a:xfrm>
            <a:off x="889461" y="989215"/>
            <a:ext cx="11199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N1=57.144.70.0               /25           R1=70.1      S1=70.2		 Mask:	.128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N2=57.144.70.128          /25           R2=70.129  </a:t>
            </a:r>
            <a:r>
              <a:rPr lang="en-US" sz="2400" b="1" dirty="0"/>
              <a:t>S2web</a:t>
            </a:r>
            <a:r>
              <a:rPr lang="en-US" sz="2400" dirty="0"/>
              <a:t>=70.130		.128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N3=57.144.71.64            /27            R3=71.65    </a:t>
            </a:r>
            <a:r>
              <a:rPr lang="en-US" sz="2400" b="1" dirty="0"/>
              <a:t>S3dns</a:t>
            </a:r>
            <a:r>
              <a:rPr lang="en-US" sz="2400" dirty="0"/>
              <a:t>=71.66		.224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N4=57.144.71.0              /26            R4=71.1					.192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N5=57.144.71.96           /28             R5=71.97				.240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N1324=57.144.71.112  /29             R1=71.113 R3=71.114 R2=71.115 R4=71.116    .248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N15=57.144.71.120      /30	            R1=71.121 R5=71.122			.252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N45=57.144.71.124      /30	</a:t>
            </a:r>
            <a:r>
              <a:rPr lang="en-US" sz="2400"/>
              <a:t>            R4=71.125 </a:t>
            </a:r>
            <a:r>
              <a:rPr lang="en-US" sz="2400" dirty="0"/>
              <a:t>R5=71.126 			.252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N5w=57.144.71.128     /30              R5=71.129 </a:t>
            </a:r>
            <a:r>
              <a:rPr lang="en-US" sz="2400" dirty="0" err="1"/>
              <a:t>Rw</a:t>
            </a:r>
            <a:r>
              <a:rPr lang="en-US" sz="2400" dirty="0"/>
              <a:t>=71.130			.252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49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paulhideg002@gmail.com</dc:creator>
  <cp:lastModifiedBy>paulhideg002@gmail.com</cp:lastModifiedBy>
  <cp:revision>4</cp:revision>
  <dcterms:created xsi:type="dcterms:W3CDTF">2022-12-22T12:53:04Z</dcterms:created>
  <dcterms:modified xsi:type="dcterms:W3CDTF">2022-12-23T16:01:06Z</dcterms:modified>
</cp:coreProperties>
</file>