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F00E-561B-41CC-96D4-1DCEA654A2B5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AAAB-FB52-4998-BA13-F73AA4FD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21880"/>
              </p:ext>
            </p:extLst>
          </p:nvPr>
        </p:nvGraphicFramePr>
        <p:xfrm>
          <a:off x="152400" y="152400"/>
          <a:ext cx="8673111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114800" imgH="1591056" progId="Word.Picture.8">
                  <p:embed/>
                </p:oleObj>
              </mc:Choice>
              <mc:Fallback>
                <p:oleObj name="Picture" r:id="rId3" imgW="4114800" imgH="159105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8673111" cy="33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Picture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Higgs</dc:creator>
  <cp:lastModifiedBy>Paul Higgs</cp:lastModifiedBy>
  <cp:revision>1</cp:revision>
  <dcterms:created xsi:type="dcterms:W3CDTF">2015-06-12T14:38:22Z</dcterms:created>
  <dcterms:modified xsi:type="dcterms:W3CDTF">2015-06-12T14:39:12Z</dcterms:modified>
</cp:coreProperties>
</file>