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3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F7B9-ACF7-4B79-985A-85A6DA95F162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96C0-187B-4BCD-AB2D-1BE2AF97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37538" y="547369"/>
            <a:ext cx="7563462" cy="5511524"/>
            <a:chOff x="1161" y="612"/>
            <a:chExt cx="8892" cy="6480"/>
          </a:xfrm>
        </p:grpSpPr>
        <p:sp>
          <p:nvSpPr>
            <p:cNvPr id="6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161" y="612"/>
              <a:ext cx="8892" cy="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593" y="612"/>
              <a:ext cx="72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OITF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953" y="1152"/>
              <a:ext cx="1" cy="5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3753" y="612"/>
              <a:ext cx="126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IPTV Application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4473" y="1152"/>
              <a:ext cx="1" cy="5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8433" y="612"/>
              <a:ext cx="162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IPTV Metadata Control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9332" y="1152"/>
              <a:ext cx="1" cy="5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953" y="2051"/>
              <a:ext cx="25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133" y="1691"/>
              <a:ext cx="21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1. HTTP GET (UserID)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1233" y="169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168" y="1371"/>
              <a:ext cx="12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User request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4473" y="2412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473" y="2091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2a. XCAP GET (UserID)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5914" y="612"/>
              <a:ext cx="1620" cy="54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IPTV Service Profile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6813" y="1152"/>
              <a:ext cx="1" cy="5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473" y="2952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473" y="2644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2b. 200 OK (UserProfile)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473" y="3492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013" y="3184"/>
              <a:ext cx="30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3. Metadata Searching/Filtering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473" y="3672"/>
              <a:ext cx="900" cy="540"/>
            </a:xfrm>
            <a:custGeom>
              <a:avLst/>
              <a:gdLst>
                <a:gd name="T0" fmla="*/ 0 w 900"/>
                <a:gd name="T1" fmla="*/ 0 h 540"/>
                <a:gd name="T2" fmla="*/ 900 w 900"/>
                <a:gd name="T3" fmla="*/ 360 h 540"/>
                <a:gd name="T4" fmla="*/ 0 w 900"/>
                <a:gd name="T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540">
                  <a:moveTo>
                    <a:pt x="0" y="0"/>
                  </a:moveTo>
                  <a:cubicBezTo>
                    <a:pt x="450" y="135"/>
                    <a:pt x="900" y="270"/>
                    <a:pt x="900" y="360"/>
                  </a:cubicBezTo>
                  <a:cubicBezTo>
                    <a:pt x="900" y="450"/>
                    <a:pt x="150" y="510"/>
                    <a:pt x="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373" y="3724"/>
              <a:ext cx="21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4. Personalised Content Guide Generation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1953" y="4572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133" y="1692"/>
              <a:ext cx="21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1. HTTP GET (UserID)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133" y="4301"/>
              <a:ext cx="21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5. 200 OK (PCh information)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220" y="4804"/>
              <a:ext cx="12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User request</a:t>
              </a:r>
              <a:endParaRPr kumimoji="0" lang="en-GB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233" y="5112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1953" y="5601"/>
              <a:ext cx="25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146" y="5216"/>
              <a:ext cx="25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6. HTTP PUT (UserID, Modified PCh information)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>
              <a:off x="1953" y="6129"/>
              <a:ext cx="25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133" y="5884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7. 200 OK 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4473" y="5962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533" y="5571"/>
              <a:ext cx="21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6a. XCAP PUT (Modified PCh information)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3"/>
            <p:cNvSpPr>
              <a:spLocks/>
            </p:cNvSpPr>
            <p:nvPr/>
          </p:nvSpPr>
          <p:spPr bwMode="auto">
            <a:xfrm>
              <a:off x="1953" y="6372"/>
              <a:ext cx="900" cy="540"/>
            </a:xfrm>
            <a:custGeom>
              <a:avLst/>
              <a:gdLst>
                <a:gd name="T0" fmla="*/ 0 w 900"/>
                <a:gd name="T1" fmla="*/ 0 h 540"/>
                <a:gd name="T2" fmla="*/ 900 w 900"/>
                <a:gd name="T3" fmla="*/ 360 h 540"/>
                <a:gd name="T4" fmla="*/ 0 w 900"/>
                <a:gd name="T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540">
                  <a:moveTo>
                    <a:pt x="0" y="0"/>
                  </a:moveTo>
                  <a:cubicBezTo>
                    <a:pt x="450" y="135"/>
                    <a:pt x="900" y="270"/>
                    <a:pt x="900" y="360"/>
                  </a:cubicBezTo>
                  <a:cubicBezTo>
                    <a:pt x="900" y="450"/>
                    <a:pt x="150" y="510"/>
                    <a:pt x="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853" y="6372"/>
              <a:ext cx="21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8. Necessary LPVR for DAE option</a:t>
              </a:r>
              <a:endParaRPr kumimoji="0" lang="en-GB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0" y="457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Higgs</dc:creator>
  <cp:lastModifiedBy>Paul Higgs</cp:lastModifiedBy>
  <cp:revision>1</cp:revision>
  <dcterms:created xsi:type="dcterms:W3CDTF">2015-06-08T18:45:49Z</dcterms:created>
  <dcterms:modified xsi:type="dcterms:W3CDTF">2015-06-08T18:47:48Z</dcterms:modified>
</cp:coreProperties>
</file>