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3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5847-E06E-41F8-8C03-F94F975E946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6FFB-9F64-47F0-9697-99ED5AB4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52400" y="152400"/>
            <a:ext cx="6218238" cy="7429500"/>
            <a:chOff x="1161" y="612"/>
            <a:chExt cx="9792" cy="11700"/>
          </a:xfrm>
        </p:grpSpPr>
        <p:sp>
          <p:nvSpPr>
            <p:cNvPr id="6" name="AutoShape 71"/>
            <p:cNvSpPr>
              <a:spLocks noChangeAspect="1" noChangeArrowheads="1" noTextEdit="1"/>
            </p:cNvSpPr>
            <p:nvPr/>
          </p:nvSpPr>
          <p:spPr bwMode="auto">
            <a:xfrm>
              <a:off x="1161" y="612"/>
              <a:ext cx="9792" cy="1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70"/>
            <p:cNvSpPr txBox="1">
              <a:spLocks noChangeArrowheads="1"/>
            </p:cNvSpPr>
            <p:nvPr/>
          </p:nvSpPr>
          <p:spPr bwMode="auto">
            <a:xfrm>
              <a:off x="1233" y="612"/>
              <a:ext cx="7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OITF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1593" y="1152"/>
              <a:ext cx="1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2673" y="612"/>
              <a:ext cx="54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IG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2967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66"/>
            <p:cNvSpPr txBox="1">
              <a:spLocks noChangeArrowheads="1"/>
            </p:cNvSpPr>
            <p:nvPr/>
          </p:nvSpPr>
          <p:spPr bwMode="auto">
            <a:xfrm>
              <a:off x="3753" y="612"/>
              <a:ext cx="7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ASM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>
              <a:off x="4113" y="1152"/>
              <a:ext cx="3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4833" y="612"/>
              <a:ext cx="90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IPTV Control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63"/>
            <p:cNvSpPr>
              <a:spLocks noChangeShapeType="1"/>
            </p:cNvSpPr>
            <p:nvPr/>
          </p:nvSpPr>
          <p:spPr bwMode="auto">
            <a:xfrm>
              <a:off x="5193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5913" y="612"/>
              <a:ext cx="126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IPTV Application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6453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 bwMode="auto">
            <a:xfrm>
              <a:off x="8793" y="612"/>
              <a:ext cx="54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CC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9090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58"/>
            <p:cNvSpPr txBox="1">
              <a:spLocks noChangeArrowheads="1"/>
            </p:cNvSpPr>
            <p:nvPr/>
          </p:nvSpPr>
          <p:spPr bwMode="auto">
            <a:xfrm>
              <a:off x="7353" y="612"/>
              <a:ext cx="108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CDN Controller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7893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9873" y="612"/>
              <a:ext cx="7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CDF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10233" y="1152"/>
              <a:ext cx="2" cy="1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1593" y="1691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1528" y="1436"/>
              <a:ext cx="198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1. HTTP POST(&lt;HTTP Headers&gt; &lt;SIP Headers&gt;)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3007" y="1896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3393" y="1872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2. Validate request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33" y="2540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2877" y="2271"/>
              <a:ext cx="17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3a. SIP INVITE (PchID, SDP)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4113" y="2731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4048" y="2475"/>
              <a:ext cx="132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3b. SIP INVITE (PchID, SDP)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5167" y="2796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5553" y="2772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4. Validate request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5013" y="3234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5. Retrieve PCh information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>
              <a:off x="4113" y="3800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4113" y="4236"/>
              <a:ext cx="37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4113" y="3544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6a. SIP INVITE (SIP Headers, Unicast SDP)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4447" y="3941"/>
              <a:ext cx="344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6b. SIP INVITE (SIP Headers, Unicast SDP)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7893" y="4442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7713" y="4173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6c. SIP INVITE (SIP Headers, Unicast SDP)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53" y="4843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8995" y="4587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7. RTSP SETUP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 rot="10800000">
              <a:off x="9873" y="4932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8253" y="4932"/>
              <a:ext cx="18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8. Content Preparation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9131" y="5548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8973" y="5292"/>
              <a:ext cx="19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9. 200 OK (SessionID)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4139" y="6062"/>
              <a:ext cx="37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7893" y="5921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921" y="5665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10a. SIP 200 OK (Unicast SDP, 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4293" y="5767"/>
              <a:ext cx="36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10b. SIP 200 OK (Unicast SDP, 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>
              <a:off x="4113" y="6448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4113" y="6192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10c. SIP 200 OK (Unicast SDP, 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020" y="7252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4100" y="6821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4035" y="6565"/>
              <a:ext cx="205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10d. SIP 200 OK (Unicast SDP 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046" y="7003"/>
              <a:ext cx="205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10e. SIP 200 OK (Unicast SDP 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1658" y="7642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1593" y="7387"/>
              <a:ext cx="198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11. HTTP 200 OK(&lt;HTTP Headers&gt; &lt;SIP Headers&gt;)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1593" y="8222"/>
              <a:ext cx="75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3753" y="7927"/>
              <a:ext cx="37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12. RTSP PLAY (RTSP SessionID)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131" y="8428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8973" y="8172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13. RTSP PLAY (PCh item 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 flipH="1">
              <a:off x="1593" y="8712"/>
              <a:ext cx="86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3753" y="8352"/>
              <a:ext cx="37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14. Unicast PCh content delivery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5167" y="8953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5553" y="8929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15. PCh Content Switch event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4473" y="9456"/>
              <a:ext cx="54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16. Sending PCh content switch control message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9131" y="10020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8973" y="9764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17. RTSP PLAY (PCh item ID)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3753" y="9944"/>
              <a:ext cx="37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18. Unicast PCh content delivery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>
              <a:off x="1593" y="10304"/>
              <a:ext cx="864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5167" y="10588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5553" y="10564"/>
              <a:ext cx="19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19. PCh Overlap Detected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Freeform 4"/>
            <p:cNvSpPr>
              <a:spLocks/>
            </p:cNvSpPr>
            <p:nvPr/>
          </p:nvSpPr>
          <p:spPr bwMode="auto">
            <a:xfrm>
              <a:off x="5167" y="11076"/>
              <a:ext cx="386" cy="360"/>
            </a:xfrm>
            <a:custGeom>
              <a:avLst/>
              <a:gdLst>
                <a:gd name="T0" fmla="*/ 0 w 540"/>
                <a:gd name="T1" fmla="*/ 0 h 360"/>
                <a:gd name="T2" fmla="*/ 540 w 540"/>
                <a:gd name="T3" fmla="*/ 180 h 360"/>
                <a:gd name="T4" fmla="*/ 0 w 540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360">
                  <a:moveTo>
                    <a:pt x="0" y="0"/>
                  </a:moveTo>
                  <a:cubicBezTo>
                    <a:pt x="270" y="60"/>
                    <a:pt x="540" y="120"/>
                    <a:pt x="540" y="180"/>
                  </a:cubicBezTo>
                  <a:cubicBezTo>
                    <a:pt x="540" y="240"/>
                    <a:pt x="90" y="33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"/>
            <p:cNvSpPr txBox="1">
              <a:spLocks noChangeArrowheads="1"/>
            </p:cNvSpPr>
            <p:nvPr/>
          </p:nvSpPr>
          <p:spPr bwMode="auto">
            <a:xfrm>
              <a:off x="5553" y="11052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20. Determine NPVR or LPVR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1413" y="11592"/>
              <a:ext cx="90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21. Procedures for NPVR or LPVR</a:t>
              </a:r>
              <a:endParaRPr kumimoji="0" lang="en-GB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4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243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Higgs</dc:creator>
  <cp:lastModifiedBy>Paul Higgs</cp:lastModifiedBy>
  <cp:revision>2</cp:revision>
  <dcterms:created xsi:type="dcterms:W3CDTF">2015-06-08T18:56:43Z</dcterms:created>
  <dcterms:modified xsi:type="dcterms:W3CDTF">2015-06-08T20:28:15Z</dcterms:modified>
</cp:coreProperties>
</file>