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5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0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CAD6-B385-4288-A82A-46C0CAD7A7FD}" type="datetimeFigureOut">
              <a:rPr lang="en-US" smtClean="0"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BDBBD-EDB2-4006-8667-8ABD3845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565434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34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Higgs</dc:creator>
  <cp:lastModifiedBy>Paul Higgs</cp:lastModifiedBy>
  <cp:revision>1</cp:revision>
  <dcterms:created xsi:type="dcterms:W3CDTF">2015-06-12T15:24:03Z</dcterms:created>
  <dcterms:modified xsi:type="dcterms:W3CDTF">2015-06-12T15:24:38Z</dcterms:modified>
</cp:coreProperties>
</file>