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 showGuides="1">
      <p:cViewPr varScale="1">
        <p:scale>
          <a:sx n="125" d="100"/>
          <a:sy n="125" d="100"/>
        </p:scale>
        <p:origin x="336" y="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7A53-0411-2F24-7393-758D3A9D0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F241F-A01E-07E9-7C3B-1682F30F0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873BF-504A-D594-E759-12542341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7969-5C90-46F7-BC42-2D113D84437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1A165-955F-B848-AAC4-D374A17F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9EDE0-6C37-CB9A-E4C0-85494251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7ADD-C1F5-4490-8A28-1291A4BC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3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82B0-CDD4-2ED3-369E-8705F8EE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344D0-DBC0-3117-3DF4-A8D55291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66369-81A2-BEBE-B86A-85089D33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7969-5C90-46F7-BC42-2D113D84437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94D50-F1A4-B0D4-CFBE-8D14C2DA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82F30-B44C-7DAA-38F2-BBDC7B64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7ADD-C1F5-4490-8A28-1291A4BC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0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D158F7-4A5A-AF7F-D59A-133EA9C05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ADFF2-C47C-23F0-8C1F-F3C71DDF4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70DBE-5FED-C20E-D847-21F71602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7969-5C90-46F7-BC42-2D113D84437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494C1-7105-DE1D-6D62-C749DE46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9BAC0-6D8D-8B5E-8822-44CF1CB4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7ADD-C1F5-4490-8A28-1291A4BC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5A714-B1B2-B81A-1835-5A017048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38651-A3F9-B96D-1FED-3F468FA3C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52D8F-45BF-A551-4929-3CC03E0E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7969-5C90-46F7-BC42-2D113D84437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F4DEC-1652-227A-008B-0F222A91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B5CEF-7ADA-2416-839E-19AE06D34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7ADD-C1F5-4490-8A28-1291A4BC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4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A40B-E1A1-913D-E049-5FAA6E575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56808-7D68-ED54-BCA8-94A73248A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BD4A6-D0FA-8157-75CD-92A2FBB7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7969-5C90-46F7-BC42-2D113D84437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5BE70-15B0-C907-5718-42C1FF9A9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0CEAA-3A92-ECA5-B131-7981F69A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7ADD-C1F5-4490-8A28-1291A4BC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7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3F3D-DAF3-CA1D-1EAC-0BF7FCD7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290F4-0F87-9AE0-1FF7-54381379B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4DB97-96F3-FD55-E296-E28307260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1203C-A07D-F0CD-1B3F-8CF413EF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7969-5C90-46F7-BC42-2D113D84437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908A1-1D39-C9D2-5A7C-AE7FD837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C7E2F-1A5B-521A-6269-B5B03D14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7ADD-C1F5-4490-8A28-1291A4BC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8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DA6C-17BA-B108-D7A9-ABDEF604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75D48-8188-1017-8E28-03EC99E76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E240F-F01D-F4CB-E4C0-11C3B4D8E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D4F924-2A4C-9686-E274-95566AD63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DC5171-C001-E5BF-60CB-E2FEFCEAF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113818-DD03-849C-9DE9-ED7C3073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7969-5C90-46F7-BC42-2D113D84437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A7CF1-5339-0CC2-9569-45E44CA4D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431A6-9DA3-CE5E-6EAA-6114A8F5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7ADD-C1F5-4490-8A28-1291A4BC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2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E884F-D5C5-73F9-F1B3-A18D1C71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912BA-9EC6-5FA1-4717-36777F04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7969-5C90-46F7-BC42-2D113D84437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C025B-CFAF-95E8-AC4D-355F49EF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87D4A-CF2B-2615-D96D-CCF52393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7ADD-C1F5-4490-8A28-1291A4BC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1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BD5FE-C8BE-33C1-09FB-DDA32FEA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7969-5C90-46F7-BC42-2D113D84437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F152C-7396-1D3B-D867-EDAE9805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42367-D875-8543-CC39-92E35A2E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7ADD-C1F5-4490-8A28-1291A4BC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9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6422-A5C0-301A-74A4-F97638BC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AA05-8987-2493-E54B-1FFE5E9B2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23C89-E4D5-8760-9F5B-73BC14349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7862B-5D33-AF74-C26D-37B5246C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7969-5C90-46F7-BC42-2D113D84437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3B099-2A8B-D380-F916-3C58430F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AA719-CC3A-8C55-2484-6DB47C01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7ADD-C1F5-4490-8A28-1291A4BC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4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13CB-292F-A009-B3F4-779E15E7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D1C60D-CBC5-6F34-DC16-1DDDA2641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01C94-A5A2-26ED-8E6D-57F7C3972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993D7-7394-096F-4466-66B1F6D0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37969-5C90-46F7-BC42-2D113D84437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90A1A-256F-266A-2112-5A183DB8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9F2B4-AB60-CA3C-2F31-59CEF17A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F7ADD-C1F5-4490-8A28-1291A4BC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2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4FFC2-C632-2325-B0F7-F6358B6B3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4F2F0-666D-86A1-A906-B26846F55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B20AD-A727-8607-AE09-7167CEF97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37969-5C90-46F7-BC42-2D113D844376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EB3D5-6A1C-259D-8C57-605CC2AF5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0E02F-E69D-3F10-4704-281EFC9C9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F7ADD-C1F5-4490-8A28-1291A4BCD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8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hyperlink" Target="https://en.wikipedia.org/wiki/Flag_of_the_United_Kingdom" TargetMode="External"/><Relationship Id="rId3" Type="http://schemas.openxmlformats.org/officeDocument/2006/relationships/hyperlink" Target="https://www.flickr.com/photos/7992143@N05/44630175562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openxmlformats.org/officeDocument/2006/relationships/hyperlink" Target="https://pixabay.com/de/neuseeland-flagge-nationalflagge-162373/" TargetMode="External"/><Relationship Id="rId2" Type="http://schemas.openxmlformats.org/officeDocument/2006/relationships/image" Target="../media/image1.jp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s://pixabay.com/hu/wifi-szimb%C3%B3lum-wifi-jel-web-1967796/" TargetMode="External"/><Relationship Id="rId5" Type="http://schemas.openxmlformats.org/officeDocument/2006/relationships/hyperlink" Target="https://teknodiot.com/tp-linkten-duvar-tipi-yeni-erisim-noktasi" TargetMode="External"/><Relationship Id="rId15" Type="http://schemas.openxmlformats.org/officeDocument/2006/relationships/hyperlink" Target="https://en.wikipedia.org/wiki/File:Flag_of_the_United_States.svg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2.jpg"/><Relationship Id="rId9" Type="http://schemas.openxmlformats.org/officeDocument/2006/relationships/hyperlink" Target="https://www.flickr.com/photos/robertwebbe/44679463831" TargetMode="External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Cylinder 1059">
            <a:extLst>
              <a:ext uri="{FF2B5EF4-FFF2-40B4-BE49-F238E27FC236}">
                <a16:creationId xmlns:a16="http://schemas.microsoft.com/office/drawing/2014/main" id="{A3E11A36-EFDB-BABF-89F7-C67F424CFFE3}"/>
              </a:ext>
            </a:extLst>
          </p:cNvPr>
          <p:cNvSpPr/>
          <p:nvPr/>
        </p:nvSpPr>
        <p:spPr>
          <a:xfrm rot="16200000">
            <a:off x="10525724" y="2130662"/>
            <a:ext cx="914400" cy="87368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0B43B-7116-4EE8-A5F9-F4307A82F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70985" y="1105037"/>
            <a:ext cx="1139463" cy="10110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7876DF-008D-9DFF-86C6-7879A6956D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9261" t="13216" r="28977" b="13047"/>
          <a:stretch/>
        </p:blipFill>
        <p:spPr>
          <a:xfrm>
            <a:off x="3129449" y="2399210"/>
            <a:ext cx="828598" cy="8229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A07920-5A6E-371C-3F2C-9589BB8A3B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9261" t="13216" r="28977" b="13047"/>
          <a:stretch/>
        </p:blipFill>
        <p:spPr>
          <a:xfrm>
            <a:off x="3129448" y="3466011"/>
            <a:ext cx="828598" cy="8229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599B93-4144-7EB9-4F6F-57B08A0E6D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9261" t="13216" r="28977" b="13047"/>
          <a:stretch/>
        </p:blipFill>
        <p:spPr>
          <a:xfrm>
            <a:off x="3155575" y="4524101"/>
            <a:ext cx="828598" cy="822961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D939529-4A30-DE86-BE2B-C72C05E89F52}"/>
              </a:ext>
            </a:extLst>
          </p:cNvPr>
          <p:cNvCxnSpPr>
            <a:stCxn id="13" idx="2"/>
            <a:endCxn id="5" idx="3"/>
          </p:cNvCxnSpPr>
          <p:nvPr/>
        </p:nvCxnSpPr>
        <p:spPr>
          <a:xfrm rot="5400000" flipH="1">
            <a:off x="4548074" y="1172917"/>
            <a:ext cx="586364" cy="1461615"/>
          </a:xfrm>
          <a:prstGeom prst="bentConnector4">
            <a:avLst>
              <a:gd name="adj1" fmla="val -38986"/>
              <a:gd name="adj2" fmla="val 869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24A9059-891B-F6B1-2654-CA1DB862E065}"/>
              </a:ext>
            </a:extLst>
          </p:cNvPr>
          <p:cNvCxnSpPr>
            <a:stCxn id="13" idx="2"/>
            <a:endCxn id="8" idx="3"/>
          </p:cNvCxnSpPr>
          <p:nvPr/>
        </p:nvCxnSpPr>
        <p:spPr>
          <a:xfrm rot="5400000">
            <a:off x="4458163" y="1696790"/>
            <a:ext cx="613785" cy="161401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4845628-4B8C-6A61-2626-B7436E592500}"/>
              </a:ext>
            </a:extLst>
          </p:cNvPr>
          <p:cNvCxnSpPr>
            <a:stCxn id="13" idx="2"/>
            <a:endCxn id="10" idx="3"/>
          </p:cNvCxnSpPr>
          <p:nvPr/>
        </p:nvCxnSpPr>
        <p:spPr>
          <a:xfrm rot="5400000">
            <a:off x="3924762" y="2230191"/>
            <a:ext cx="1680586" cy="16140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E759E7E-E8DA-9C16-2A5F-0479F75598C1}"/>
              </a:ext>
            </a:extLst>
          </p:cNvPr>
          <p:cNvCxnSpPr>
            <a:stCxn id="21" idx="2"/>
            <a:endCxn id="11" idx="3"/>
          </p:cNvCxnSpPr>
          <p:nvPr/>
        </p:nvCxnSpPr>
        <p:spPr>
          <a:xfrm rot="5400000">
            <a:off x="4924071" y="3821682"/>
            <a:ext cx="174002" cy="205379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9854C33-C072-2293-97BF-8BFD777ED18F}"/>
              </a:ext>
            </a:extLst>
          </p:cNvPr>
          <p:cNvCxnSpPr>
            <a:cxnSpLocks/>
            <a:stCxn id="24" idx="1"/>
            <a:endCxn id="13" idx="3"/>
          </p:cNvCxnSpPr>
          <p:nvPr/>
        </p:nvCxnSpPr>
        <p:spPr>
          <a:xfrm rot="10800000">
            <a:off x="6653354" y="1886579"/>
            <a:ext cx="195942" cy="6887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1015650-320F-34CB-F897-8D7B424E3717}"/>
              </a:ext>
            </a:extLst>
          </p:cNvPr>
          <p:cNvCxnSpPr>
            <a:stCxn id="24" idx="1"/>
            <a:endCxn id="21" idx="0"/>
          </p:cNvCxnSpPr>
          <p:nvPr/>
        </p:nvCxnSpPr>
        <p:spPr>
          <a:xfrm rot="10800000" flipV="1">
            <a:off x="6037972" y="2575368"/>
            <a:ext cx="811325" cy="15655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ADD0E0C-933F-D1CB-3F54-C43E702932EF}"/>
              </a:ext>
            </a:extLst>
          </p:cNvPr>
          <p:cNvCxnSpPr>
            <a:stCxn id="1026" idx="2"/>
            <a:endCxn id="21" idx="3"/>
          </p:cNvCxnSpPr>
          <p:nvPr/>
        </p:nvCxnSpPr>
        <p:spPr>
          <a:xfrm rot="5400000">
            <a:off x="6928940" y="4083489"/>
            <a:ext cx="558085" cy="1774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92C6849-FD34-A77F-06F6-9411C97BACB7}"/>
              </a:ext>
            </a:extLst>
          </p:cNvPr>
          <p:cNvGrpSpPr/>
          <p:nvPr/>
        </p:nvGrpSpPr>
        <p:grpSpPr>
          <a:xfrm>
            <a:off x="6725202" y="3394166"/>
            <a:ext cx="1486988" cy="751617"/>
            <a:chOff x="9337766" y="3496490"/>
            <a:chExt cx="1486988" cy="75161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5C61343-BD83-8D01-59FE-931B379BF2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943" b="30400"/>
            <a:stretch/>
          </p:blipFill>
          <p:spPr bwMode="auto">
            <a:xfrm>
              <a:off x="9337766" y="3496490"/>
              <a:ext cx="1142999" cy="499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3C0C74C-2A03-D34B-0859-010361BD84F2}"/>
                </a:ext>
              </a:extLst>
            </p:cNvPr>
            <p:cNvSpPr txBox="1"/>
            <p:nvPr/>
          </p:nvSpPr>
          <p:spPr>
            <a:xfrm>
              <a:off x="10006149" y="3971108"/>
              <a:ext cx="8186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OC200</a:t>
              </a:r>
              <a:endParaRPr lang="en-US" sz="12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E437979-0851-93AB-0CBC-A6BDBA371E47}"/>
              </a:ext>
            </a:extLst>
          </p:cNvPr>
          <p:cNvGrpSpPr/>
          <p:nvPr/>
        </p:nvGrpSpPr>
        <p:grpSpPr>
          <a:xfrm>
            <a:off x="6849296" y="2277290"/>
            <a:ext cx="2255521" cy="843056"/>
            <a:chOff x="9239793" y="2320834"/>
            <a:chExt cx="2255521" cy="843056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3D0405E-A179-A267-B342-41B2FE994D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7199" t="37695" r="17201" b="36933"/>
            <a:stretch/>
          </p:blipFill>
          <p:spPr>
            <a:xfrm>
              <a:off x="9239793" y="2320834"/>
              <a:ext cx="2055223" cy="596158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C1D8C82-0CD1-8F47-2555-21C2B024AD69}"/>
                </a:ext>
              </a:extLst>
            </p:cNvPr>
            <p:cNvSpPr txBox="1"/>
            <p:nvPr/>
          </p:nvSpPr>
          <p:spPr>
            <a:xfrm>
              <a:off x="10676709" y="2886891"/>
              <a:ext cx="8186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ER7206</a:t>
              </a:r>
              <a:endParaRPr lang="en-US" sz="1200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345CEE7-4AB0-33B8-13EF-1423DB279FA1}"/>
              </a:ext>
            </a:extLst>
          </p:cNvPr>
          <p:cNvGrpSpPr/>
          <p:nvPr/>
        </p:nvGrpSpPr>
        <p:grpSpPr>
          <a:xfrm>
            <a:off x="4490771" y="1576250"/>
            <a:ext cx="2336754" cy="877891"/>
            <a:chOff x="5644651" y="1537062"/>
            <a:chExt cx="2336754" cy="87789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46493F3-5E44-B378-8347-DF1A70DCEC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rcRect b="20136"/>
            <a:stretch/>
          </p:blipFill>
          <p:spPr>
            <a:xfrm>
              <a:off x="5644651" y="1537062"/>
              <a:ext cx="2162583" cy="620656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08380C6-F2D6-E3FE-539F-D0143DB6468D}"/>
                </a:ext>
              </a:extLst>
            </p:cNvPr>
            <p:cNvSpPr txBox="1"/>
            <p:nvPr/>
          </p:nvSpPr>
          <p:spPr>
            <a:xfrm>
              <a:off x="6910252" y="2137954"/>
              <a:ext cx="10711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TL-SG2210P</a:t>
              </a:r>
              <a:endParaRPr lang="en-US" sz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C54DC29-13E4-D459-196B-D2B1DD98B5C0}"/>
              </a:ext>
            </a:extLst>
          </p:cNvPr>
          <p:cNvGrpSpPr/>
          <p:nvPr/>
        </p:nvGrpSpPr>
        <p:grpSpPr>
          <a:xfrm>
            <a:off x="4956679" y="4140924"/>
            <a:ext cx="2219189" cy="899663"/>
            <a:chOff x="6110559" y="4101736"/>
            <a:chExt cx="2219189" cy="89966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A1BD77D-C395-FD70-8C1B-9378E4BD15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rcRect b="20136"/>
            <a:stretch/>
          </p:blipFill>
          <p:spPr>
            <a:xfrm>
              <a:off x="6110559" y="4101736"/>
              <a:ext cx="2162583" cy="620656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D8EBA51-1FE8-570D-6BE0-90E4D6C070F3}"/>
                </a:ext>
              </a:extLst>
            </p:cNvPr>
            <p:cNvSpPr txBox="1"/>
            <p:nvPr/>
          </p:nvSpPr>
          <p:spPr>
            <a:xfrm>
              <a:off x="7258595" y="4724400"/>
              <a:ext cx="10711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TL-SG2210P</a:t>
              </a:r>
              <a:endParaRPr lang="en-US" sz="12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5A190CA-DF8D-DE41-3A78-07DE998D1735}"/>
              </a:ext>
            </a:extLst>
          </p:cNvPr>
          <p:cNvSpPr txBox="1"/>
          <p:nvPr/>
        </p:nvSpPr>
        <p:spPr>
          <a:xfrm>
            <a:off x="3923213" y="5107577"/>
            <a:ext cx="1071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EAP230-Wall</a:t>
            </a:r>
            <a:endParaRPr 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1571BC-242E-112E-2450-4A2D62278494}"/>
              </a:ext>
            </a:extLst>
          </p:cNvPr>
          <p:cNvSpPr txBox="1"/>
          <p:nvPr/>
        </p:nvSpPr>
        <p:spPr>
          <a:xfrm>
            <a:off x="3905796" y="3975463"/>
            <a:ext cx="1071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EAP230-Wall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C52E1C-7430-5290-B316-BCEB6EB48A11}"/>
              </a:ext>
            </a:extLst>
          </p:cNvPr>
          <p:cNvSpPr txBox="1"/>
          <p:nvPr/>
        </p:nvSpPr>
        <p:spPr>
          <a:xfrm>
            <a:off x="3901442" y="2956560"/>
            <a:ext cx="1071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EAP230-Wall</a:t>
            </a:r>
            <a:endParaRPr 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96F7FD-F0E7-35DD-7E84-66DA7472C1CC}"/>
              </a:ext>
            </a:extLst>
          </p:cNvPr>
          <p:cNvSpPr txBox="1"/>
          <p:nvPr/>
        </p:nvSpPr>
        <p:spPr>
          <a:xfrm>
            <a:off x="4097385" y="1162595"/>
            <a:ext cx="705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EAP225</a:t>
            </a:r>
            <a:endParaRPr lang="en-US" sz="1200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CA98C96-9C1C-F089-C47B-BCF22C82189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 t="13930" b="16039"/>
          <a:stretch/>
        </p:blipFill>
        <p:spPr>
          <a:xfrm>
            <a:off x="679269" y="1140822"/>
            <a:ext cx="1423852" cy="99713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427874D-8568-F907-12CD-9024DE5FB9D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 t="13930" b="16039"/>
          <a:stretch/>
        </p:blipFill>
        <p:spPr>
          <a:xfrm>
            <a:off x="753291" y="2682240"/>
            <a:ext cx="1423852" cy="99713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4F973F1-7EA9-7C2C-6ECB-11FBB737725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 t="13930" b="16039"/>
          <a:stretch/>
        </p:blipFill>
        <p:spPr>
          <a:xfrm>
            <a:off x="836023" y="4149634"/>
            <a:ext cx="1423852" cy="99713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5E9D95F-863E-8820-B656-AF2F62BCD1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02922" y="1877785"/>
            <a:ext cx="598713" cy="29935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CE44CB4-D7E0-29B6-4C58-B297597C11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581298" y="3475809"/>
            <a:ext cx="563880" cy="296977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5F623FC4-295D-2D36-065F-586F955B0D4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551905" y="4770120"/>
            <a:ext cx="636815" cy="424543"/>
          </a:xfrm>
          <a:prstGeom prst="rect">
            <a:avLst/>
          </a:prstGeom>
        </p:spPr>
      </p:pic>
      <p:cxnSp>
        <p:nvCxnSpPr>
          <p:cNvPr id="1027" name="Connector: Elbow 1026">
            <a:extLst>
              <a:ext uri="{FF2B5EF4-FFF2-40B4-BE49-F238E27FC236}">
                <a16:creationId xmlns:a16="http://schemas.microsoft.com/office/drawing/2014/main" id="{5D688147-DB68-2927-177A-474BAB5AD4F1}"/>
              </a:ext>
            </a:extLst>
          </p:cNvPr>
          <p:cNvCxnSpPr>
            <a:stCxn id="5" idx="1"/>
            <a:endCxn id="48" idx="2"/>
          </p:cNvCxnSpPr>
          <p:nvPr/>
        </p:nvCxnSpPr>
        <p:spPr>
          <a:xfrm rot="10800000" flipV="1">
            <a:off x="1391195" y="1610541"/>
            <a:ext cx="1579790" cy="527411"/>
          </a:xfrm>
          <a:prstGeom prst="bentConnector4">
            <a:avLst>
              <a:gd name="adj1" fmla="val 27468"/>
              <a:gd name="adj2" fmla="val 1433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2D42C0A4-3ADE-A999-C4A9-E40D47843EE9}"/>
              </a:ext>
            </a:extLst>
          </p:cNvPr>
          <p:cNvCxnSpPr>
            <a:stCxn id="5" idx="1"/>
            <a:endCxn id="51" idx="2"/>
          </p:cNvCxnSpPr>
          <p:nvPr/>
        </p:nvCxnSpPr>
        <p:spPr>
          <a:xfrm rot="10800000" flipV="1">
            <a:off x="1465217" y="1610541"/>
            <a:ext cx="1505768" cy="2068829"/>
          </a:xfrm>
          <a:prstGeom prst="bentConnector4">
            <a:avLst>
              <a:gd name="adj1" fmla="val 26360"/>
              <a:gd name="adj2" fmla="val 1110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nector: Elbow 1030">
            <a:extLst>
              <a:ext uri="{FF2B5EF4-FFF2-40B4-BE49-F238E27FC236}">
                <a16:creationId xmlns:a16="http://schemas.microsoft.com/office/drawing/2014/main" id="{7F489CFC-2038-8F08-0C31-30EAAFAC3074}"/>
              </a:ext>
            </a:extLst>
          </p:cNvPr>
          <p:cNvCxnSpPr>
            <a:stCxn id="5" idx="1"/>
            <a:endCxn id="52" idx="2"/>
          </p:cNvCxnSpPr>
          <p:nvPr/>
        </p:nvCxnSpPr>
        <p:spPr>
          <a:xfrm rot="10800000" flipV="1">
            <a:off x="1547949" y="1610541"/>
            <a:ext cx="1423036" cy="3536223"/>
          </a:xfrm>
          <a:prstGeom prst="bentConnector4">
            <a:avLst>
              <a:gd name="adj1" fmla="val 24986"/>
              <a:gd name="adj2" fmla="val 1064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nector: Elbow 1032">
            <a:extLst>
              <a:ext uri="{FF2B5EF4-FFF2-40B4-BE49-F238E27FC236}">
                <a16:creationId xmlns:a16="http://schemas.microsoft.com/office/drawing/2014/main" id="{6813CF3E-10FE-95B4-A46E-EC0E666216A4}"/>
              </a:ext>
            </a:extLst>
          </p:cNvPr>
          <p:cNvCxnSpPr>
            <a:stCxn id="8" idx="1"/>
            <a:endCxn id="51" idx="2"/>
          </p:cNvCxnSpPr>
          <p:nvPr/>
        </p:nvCxnSpPr>
        <p:spPr>
          <a:xfrm rot="10800000" flipV="1">
            <a:off x="1465217" y="2810691"/>
            <a:ext cx="1664232" cy="868680"/>
          </a:xfrm>
          <a:prstGeom prst="bentConnector4">
            <a:avLst>
              <a:gd name="adj1" fmla="val 28611"/>
              <a:gd name="adj2" fmla="val 1263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Connector: Elbow 1034">
            <a:extLst>
              <a:ext uri="{FF2B5EF4-FFF2-40B4-BE49-F238E27FC236}">
                <a16:creationId xmlns:a16="http://schemas.microsoft.com/office/drawing/2014/main" id="{FE80E6A2-2D58-D42E-D459-7384AC552FA2}"/>
              </a:ext>
            </a:extLst>
          </p:cNvPr>
          <p:cNvCxnSpPr>
            <a:stCxn id="8" idx="1"/>
            <a:endCxn id="51" idx="2"/>
          </p:cNvCxnSpPr>
          <p:nvPr/>
        </p:nvCxnSpPr>
        <p:spPr>
          <a:xfrm rot="10800000" flipV="1">
            <a:off x="1465217" y="2810691"/>
            <a:ext cx="1664232" cy="868680"/>
          </a:xfrm>
          <a:prstGeom prst="bentConnector4">
            <a:avLst>
              <a:gd name="adj1" fmla="val 28611"/>
              <a:gd name="adj2" fmla="val 1263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5A95E86D-FF46-5FA1-A81E-9C534F25423E}"/>
              </a:ext>
            </a:extLst>
          </p:cNvPr>
          <p:cNvCxnSpPr>
            <a:stCxn id="10" idx="1"/>
            <a:endCxn id="51" idx="2"/>
          </p:cNvCxnSpPr>
          <p:nvPr/>
        </p:nvCxnSpPr>
        <p:spPr>
          <a:xfrm rot="10800000">
            <a:off x="1465218" y="3679372"/>
            <a:ext cx="1664231" cy="1981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nector: Elbow 1038">
            <a:extLst>
              <a:ext uri="{FF2B5EF4-FFF2-40B4-BE49-F238E27FC236}">
                <a16:creationId xmlns:a16="http://schemas.microsoft.com/office/drawing/2014/main" id="{F20B8025-F3BF-FE69-725D-FF444E4372AC}"/>
              </a:ext>
            </a:extLst>
          </p:cNvPr>
          <p:cNvCxnSpPr>
            <a:stCxn id="10" idx="1"/>
            <a:endCxn id="52" idx="2"/>
          </p:cNvCxnSpPr>
          <p:nvPr/>
        </p:nvCxnSpPr>
        <p:spPr>
          <a:xfrm rot="10800000" flipV="1">
            <a:off x="1547950" y="3877491"/>
            <a:ext cx="1581499" cy="1269273"/>
          </a:xfrm>
          <a:prstGeom prst="bentConnector4">
            <a:avLst>
              <a:gd name="adj1" fmla="val 27492"/>
              <a:gd name="adj2" fmla="val 1180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Connector: Elbow 1053">
            <a:extLst>
              <a:ext uri="{FF2B5EF4-FFF2-40B4-BE49-F238E27FC236}">
                <a16:creationId xmlns:a16="http://schemas.microsoft.com/office/drawing/2014/main" id="{D73B0425-A056-E776-7127-245CBA90E030}"/>
              </a:ext>
            </a:extLst>
          </p:cNvPr>
          <p:cNvCxnSpPr>
            <a:stCxn id="11" idx="1"/>
            <a:endCxn id="52" idx="2"/>
          </p:cNvCxnSpPr>
          <p:nvPr/>
        </p:nvCxnSpPr>
        <p:spPr>
          <a:xfrm rot="10800000" flipV="1">
            <a:off x="1547949" y="4935581"/>
            <a:ext cx="1607626" cy="211183"/>
          </a:xfrm>
          <a:prstGeom prst="bentConnector4">
            <a:avLst>
              <a:gd name="adj1" fmla="val 27858"/>
              <a:gd name="adj2" fmla="val 3030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Connector: Elbow 1055">
            <a:extLst>
              <a:ext uri="{FF2B5EF4-FFF2-40B4-BE49-F238E27FC236}">
                <a16:creationId xmlns:a16="http://schemas.microsoft.com/office/drawing/2014/main" id="{B1F0F682-D48C-C1AC-3380-B6A81E11D482}"/>
              </a:ext>
            </a:extLst>
          </p:cNvPr>
          <p:cNvCxnSpPr>
            <a:stCxn id="11" idx="1"/>
            <a:endCxn id="5" idx="1"/>
          </p:cNvCxnSpPr>
          <p:nvPr/>
        </p:nvCxnSpPr>
        <p:spPr>
          <a:xfrm rot="10800000">
            <a:off x="2970985" y="1610542"/>
            <a:ext cx="184590" cy="3325040"/>
          </a:xfrm>
          <a:prstGeom prst="bentConnector3">
            <a:avLst>
              <a:gd name="adj1" fmla="val 2238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Cylinder 1060">
            <a:extLst>
              <a:ext uri="{FF2B5EF4-FFF2-40B4-BE49-F238E27FC236}">
                <a16:creationId xmlns:a16="http://schemas.microsoft.com/office/drawing/2014/main" id="{B58ABFB8-A148-5E41-87D7-44BD56855E9E}"/>
              </a:ext>
            </a:extLst>
          </p:cNvPr>
          <p:cNvSpPr/>
          <p:nvPr/>
        </p:nvSpPr>
        <p:spPr>
          <a:xfrm rot="16200000">
            <a:off x="9898710" y="2121956"/>
            <a:ext cx="245362" cy="14151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4" name="Cylinder 1063">
            <a:extLst>
              <a:ext uri="{FF2B5EF4-FFF2-40B4-BE49-F238E27FC236}">
                <a16:creationId xmlns:a16="http://schemas.microsoft.com/office/drawing/2014/main" id="{E5E86453-164B-5D26-3C7A-C2C3A542B005}"/>
              </a:ext>
            </a:extLst>
          </p:cNvPr>
          <p:cNvSpPr/>
          <p:nvPr/>
        </p:nvSpPr>
        <p:spPr>
          <a:xfrm rot="16200000">
            <a:off x="9881293" y="1638631"/>
            <a:ext cx="245362" cy="14586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9593802B-EC94-FBFF-EF79-5DF1D8BDC3A8}"/>
              </a:ext>
            </a:extLst>
          </p:cNvPr>
          <p:cNvSpPr txBox="1"/>
          <p:nvPr/>
        </p:nvSpPr>
        <p:spPr>
          <a:xfrm>
            <a:off x="9440091" y="2656115"/>
            <a:ext cx="58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USA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067" name="Connector: Elbow 1066">
            <a:extLst>
              <a:ext uri="{FF2B5EF4-FFF2-40B4-BE49-F238E27FC236}">
                <a16:creationId xmlns:a16="http://schemas.microsoft.com/office/drawing/2014/main" id="{996E26A5-3715-5D7F-AC6E-31FEEA48B86D}"/>
              </a:ext>
            </a:extLst>
          </p:cNvPr>
          <p:cNvCxnSpPr>
            <a:cxnSpLocks/>
            <a:stCxn id="24" idx="3"/>
            <a:endCxn id="1060" idx="1"/>
          </p:cNvCxnSpPr>
          <p:nvPr/>
        </p:nvCxnSpPr>
        <p:spPr>
          <a:xfrm flipV="1">
            <a:off x="8904519" y="2567506"/>
            <a:ext cx="1641561" cy="786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TextBox 1067">
            <a:extLst>
              <a:ext uri="{FF2B5EF4-FFF2-40B4-BE49-F238E27FC236}">
                <a16:creationId xmlns:a16="http://schemas.microsoft.com/office/drawing/2014/main" id="{21551747-72DC-AF2E-0AC2-8F320F5F3AF6}"/>
              </a:ext>
            </a:extLst>
          </p:cNvPr>
          <p:cNvSpPr txBox="1"/>
          <p:nvPr/>
        </p:nvSpPr>
        <p:spPr>
          <a:xfrm>
            <a:off x="9357360" y="2181498"/>
            <a:ext cx="14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New Zealand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ECE0533E-3F61-6800-59D7-8AD2004132A9}"/>
              </a:ext>
            </a:extLst>
          </p:cNvPr>
          <p:cNvSpPr txBox="1"/>
          <p:nvPr/>
        </p:nvSpPr>
        <p:spPr>
          <a:xfrm>
            <a:off x="10781211" y="2686595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UK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893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Higgs</dc:creator>
  <cp:lastModifiedBy>Paul Higgs</cp:lastModifiedBy>
  <cp:revision>1</cp:revision>
  <dcterms:created xsi:type="dcterms:W3CDTF">2022-12-04T18:05:04Z</dcterms:created>
  <dcterms:modified xsi:type="dcterms:W3CDTF">2022-12-04T18:05:19Z</dcterms:modified>
</cp:coreProperties>
</file>