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5" r:id="rId5"/>
    <p:sldId id="274" r:id="rId6"/>
    <p:sldId id="278" r:id="rId7"/>
    <p:sldId id="277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70B"/>
    <a:srgbClr val="6D2077"/>
    <a:srgbClr val="007DBA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9" autoAdjust="0"/>
    <p:restoredTop sz="87975" autoAdjust="0"/>
  </p:normalViewPr>
  <p:slideViewPr>
    <p:cSldViewPr snapToGrid="0">
      <p:cViewPr>
        <p:scale>
          <a:sx n="180" d="100"/>
          <a:sy n="180" d="100"/>
        </p:scale>
        <p:origin x="67" y="-12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29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1298" cy="4191000"/>
          </a:xfrm>
          <a:prstGeom prst="rect">
            <a:avLst/>
          </a:prstGeom>
          <a:solidFill>
            <a:srgbClr val="64A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6492875"/>
            <a:ext cx="445770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4152898" y="4395851"/>
            <a:ext cx="4978401" cy="192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4198118"/>
            <a:ext cx="9131299" cy="2214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4419600"/>
            <a:ext cx="32004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SG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Lesson Recording</a:t>
            </a:r>
            <a:endParaRPr lang="en-SG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380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sz="4400" noProof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Presentation</a:t>
            </a:r>
            <a:r>
              <a:rPr lang="en-SG" sz="4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Title </a:t>
            </a:r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20181" y="4568935"/>
            <a:ext cx="300138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631813" y="4277885"/>
            <a:ext cx="49784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4018" y="4441116"/>
            <a:ext cx="185166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203766" y="4266401"/>
            <a:ext cx="49784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371600" indent="-457200">
              <a:buFont typeface="+mj-lt"/>
              <a:buAutoNum type="romanL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30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39512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39512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" TargetMode="External"/><Relationship Id="rId2" Type="http://schemas.openxmlformats.org/officeDocument/2006/relationships/hyperlink" Target="https://docs.python.org/3.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tcode.com/python/fstr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776" y="381000"/>
            <a:ext cx="9114264" cy="3807973"/>
          </a:xfrm>
        </p:spPr>
        <p:txBody>
          <a:bodyPr/>
          <a:lstStyle/>
          <a:p>
            <a:r>
              <a:rPr lang="en-US" sz="4000" dirty="0" smtClean="0"/>
              <a:t>Virtual Lab Infrastructure (VLI) Workspace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SG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0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Outline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25751"/>
          </a:xfrm>
        </p:spPr>
        <p:txBody>
          <a:bodyPr/>
          <a:lstStyle/>
          <a:p>
            <a:pPr lvl="0"/>
            <a:r>
              <a:rPr lang="en-US" dirty="0" smtClean="0"/>
              <a:t>Review of VLI Workspace</a:t>
            </a:r>
          </a:p>
          <a:p>
            <a:pPr lvl="1"/>
            <a:r>
              <a:rPr lang="en-US" dirty="0" smtClean="0"/>
              <a:t>Retrieve account and login</a:t>
            </a:r>
          </a:p>
          <a:p>
            <a:pPr lvl="1"/>
            <a:r>
              <a:rPr lang="en-US" dirty="0" smtClean="0"/>
              <a:t>Navigation to the Workspace</a:t>
            </a:r>
          </a:p>
          <a:p>
            <a:pPr lvl="1"/>
            <a:r>
              <a:rPr lang="en-US" dirty="0" smtClean="0"/>
              <a:t>Tools available: </a:t>
            </a:r>
            <a:r>
              <a:rPr lang="en-US" dirty="0" smtClean="0"/>
              <a:t>VS Code</a:t>
            </a:r>
            <a:endParaRPr lang="en-US" dirty="0" smtClean="0"/>
          </a:p>
          <a:p>
            <a:pPr lvl="1"/>
            <a:r>
              <a:rPr lang="en-US" dirty="0" smtClean="0"/>
              <a:t>Use and ‘End Lab’</a:t>
            </a:r>
          </a:p>
          <a:p>
            <a:pPr lvl="1"/>
            <a:r>
              <a:rPr lang="en-US" dirty="0" smtClean="0"/>
              <a:t>Copy from Laptop/Desktop to VLI </a:t>
            </a:r>
            <a:r>
              <a:rPr lang="en-US" dirty="0" err="1" smtClean="0"/>
              <a:t>Worksapce</a:t>
            </a:r>
            <a:endParaRPr lang="en-US" dirty="0" smtClean="0"/>
          </a:p>
          <a:p>
            <a:pPr lvl="0"/>
            <a:r>
              <a:rPr lang="en-US" dirty="0" smtClean="0"/>
              <a:t>Student User Guide</a:t>
            </a:r>
          </a:p>
          <a:p>
            <a:pPr lvl="0"/>
            <a:r>
              <a:rPr lang="en-US" dirty="0" smtClean="0"/>
              <a:t>L01 </a:t>
            </a:r>
            <a:r>
              <a:rPr lang="en-US" dirty="0"/>
              <a:t>G</a:t>
            </a:r>
            <a:r>
              <a:rPr lang="en-US" dirty="0" smtClean="0"/>
              <a:t>roup Tech Support </a:t>
            </a:r>
            <a:r>
              <a:rPr lang="en-US" dirty="0"/>
              <a:t>F</a:t>
            </a:r>
            <a:r>
              <a:rPr lang="en-US" dirty="0" smtClean="0"/>
              <a:t>orum</a:t>
            </a:r>
          </a:p>
          <a:p>
            <a:pPr lvl="0"/>
            <a:r>
              <a:rPr lang="en-US" dirty="0" smtClean="0"/>
              <a:t>Tech Support email: vlisupport@suss.edu.sg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/>
              <a:t>Go through the IDEs, but will focus on VS Code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Python documentation: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hlinkClick r:id="rId2"/>
              </a:rPr>
              <a:t>https://docs.python.org/3.8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docs.python.org/3.8/library/</a:t>
            </a: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Introduce VS Code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Introduce REPL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Introduce print and f-expression (</a:t>
            </a:r>
            <a:r>
              <a:rPr lang="en-US" sz="1800" dirty="0"/>
              <a:t>f-expression pointer: </a:t>
            </a:r>
            <a:r>
              <a:rPr lang="en-US" sz="1800" dirty="0">
                <a:hlinkClick r:id="rId4"/>
              </a:rPr>
              <a:t>https://zetcode.com/python/fstring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)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s</a:t>
            </a:r>
            <a:r>
              <a:rPr lang="en-US" sz="1800" dirty="0" err="1" smtClean="0"/>
              <a:t>ep</a:t>
            </a:r>
            <a:r>
              <a:rPr lang="en-US" sz="1800" dirty="0" smtClean="0"/>
              <a:t> and end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Go through slides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Variable is case sensitive.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Multiple assignments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Input statement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t</a:t>
            </a:r>
            <a:r>
              <a:rPr lang="en-US" sz="1800" dirty="0" smtClean="0"/>
              <a:t>ype conversion form string input</a:t>
            </a:r>
          </a:p>
          <a:p>
            <a:pPr lvl="1">
              <a:spcBef>
                <a:spcPts val="0"/>
              </a:spcBef>
            </a:pPr>
            <a:endParaRPr lang="en-US" sz="1800" dirty="0" smtClean="0"/>
          </a:p>
          <a:p>
            <a:endParaRPr lang="en-S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python3 -m </a:t>
            </a:r>
            <a:r>
              <a:rPr lang="en-SG" dirty="0" err="1"/>
              <a:t>venv</a:t>
            </a:r>
            <a:r>
              <a:rPr lang="en-SG" dirty="0"/>
              <a:t> </a:t>
            </a:r>
            <a:r>
              <a:rPr lang="en-SG" dirty="0" err="1"/>
              <a:t>env</a:t>
            </a:r>
            <a:endParaRPr lang="en-SG" dirty="0"/>
          </a:p>
          <a:p>
            <a:r>
              <a:rPr lang="en-SG" dirty="0"/>
              <a:t>source </a:t>
            </a:r>
            <a:r>
              <a:rPr lang="en-SG" dirty="0" err="1"/>
              <a:t>env</a:t>
            </a:r>
            <a:r>
              <a:rPr lang="en-SG" dirty="0"/>
              <a:t>/bin/activate</a:t>
            </a:r>
          </a:p>
          <a:p>
            <a:r>
              <a:rPr lang="en-SG" dirty="0"/>
              <a:t>pip install </a:t>
            </a:r>
            <a:r>
              <a:rPr lang="en-SG" dirty="0" err="1"/>
              <a:t>jupyter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8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968454-d:\library\templates\articulate_template\articulate_chunk_lesson\2018\version_4_0\design_02\sst_2018_v4_0.pptx"/>
  <p:tag name="ARTICULATE_PRESENTER_VERSION" val="7"/>
  <p:tag name="ARTICULATE_USED_PAGE_ORIENTATION" val="1"/>
  <p:tag name="ARTICULATE_USED_PAGE_SIZE" val="1"/>
  <p:tag name="ARTICULATE_SLIDE_COUNT" val="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heme/theme1.xml><?xml version="1.0" encoding="utf-8"?>
<a:theme xmlns:a="http://schemas.openxmlformats.org/drawingml/2006/main" name="S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0893D3BA339498ED95ABA77586944" ma:contentTypeVersion="3" ma:contentTypeDescription="Create a new document." ma:contentTypeScope="" ma:versionID="eee849f7956685308135f756ec1961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f328a1cd662c37536c074f55b1464a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E73F4B-0CA0-41CD-A474-10454E43D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BC6695-9009-4E8C-96D7-2BD9B43710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173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SST</vt:lpstr>
      <vt:lpstr>Virtual Lab Infrastructure (VLI) Workspace   </vt:lpstr>
      <vt:lpstr>Outline </vt:lpstr>
      <vt:lpstr>Seminar One</vt:lpstr>
      <vt:lpstr>Installing Jupyter Notebook</vt:lpstr>
    </vt:vector>
  </TitlesOfParts>
  <Company>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Paul Wu Horng Jyh (SUSS)</cp:lastModifiedBy>
  <cp:revision>154</cp:revision>
  <dcterms:created xsi:type="dcterms:W3CDTF">2012-07-12T02:13:12Z</dcterms:created>
  <dcterms:modified xsi:type="dcterms:W3CDTF">2021-07-30T08:31:11Z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6ED7B434-94DD-49C5-BEEE-6189EB1CAB83</vt:lpwstr>
  </property>
  <property fmtid="{D5CDD505-2E9C-101B-9397-08002B2CF9AE}" pid="6" name="ArticulateProjectFull">
    <vt:lpwstr>D:\Library\Templates\Articulate_Template\Articulate_chunk_lesson\2018\version_4_0\Design_02\SST_2018_v4_0.ppta</vt:lpwstr>
  </property>
  <property fmtid="{D5CDD505-2E9C-101B-9397-08002B2CF9AE}" pid="7" name="ContentTypeId">
    <vt:lpwstr>0x010100A7B0893D3BA339498ED95ABA77586944</vt:lpwstr>
  </property>
</Properties>
</file>