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9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9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5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4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00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3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15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4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0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7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AE61-C785-4F4C-9917-96ECBE4A4EE4}" type="datetimeFigureOut">
              <a:rPr lang="en-SG" smtClean="0"/>
              <a:t>21/2/2021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0D1-9281-4E9A-BCA0-042D8851BE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92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and </a:t>
            </a:r>
            <a:r>
              <a:rPr lang="en-US" dirty="0" err="1" smtClean="0"/>
              <a:t>VLab</a:t>
            </a:r>
            <a:r>
              <a:rPr lang="en-US" dirty="0" smtClean="0"/>
              <a:t> 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404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(19</a:t>
            </a:r>
            <a:r>
              <a:rPr lang="en-US" baseline="30000" dirty="0" smtClean="0"/>
              <a:t>th</a:t>
            </a:r>
            <a:r>
              <a:rPr lang="en-US" dirty="0" smtClean="0"/>
              <a:t> Feb, Fri 7-10pm)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</a:t>
            </a:r>
          </a:p>
          <a:p>
            <a:pPr lvl="1"/>
            <a:r>
              <a:rPr lang="en-US" dirty="0" smtClean="0"/>
              <a:t>Seminar</a:t>
            </a:r>
          </a:p>
          <a:p>
            <a:pPr lvl="2"/>
            <a:r>
              <a:rPr lang="en-US" dirty="0" smtClean="0"/>
              <a:t>Loops: Definite, Indefinite, Nested loop</a:t>
            </a:r>
          </a:p>
          <a:p>
            <a:pPr lvl="2"/>
            <a:r>
              <a:rPr lang="en-US" dirty="0" smtClean="0"/>
              <a:t>Functions (from Slide 30)</a:t>
            </a:r>
          </a:p>
          <a:p>
            <a:pPr lvl="2"/>
            <a:r>
              <a:rPr lang="en-US" dirty="0" smtClean="0"/>
              <a:t>Jump to Seminar 4 on List (slides 13 – 24)</a:t>
            </a:r>
          </a:p>
          <a:p>
            <a:pPr lvl="2"/>
            <a:r>
              <a:rPr lang="en-US" dirty="0" smtClean="0"/>
              <a:t>Demo TMA Q1 Run</a:t>
            </a:r>
          </a:p>
          <a:p>
            <a:pPr lvl="1"/>
            <a:r>
              <a:rPr lang="en-US" dirty="0" err="1" smtClean="0"/>
              <a:t>Vlab</a:t>
            </a:r>
            <a:endParaRPr lang="en-US" dirty="0" smtClean="0"/>
          </a:p>
          <a:p>
            <a:pPr lvl="2"/>
            <a:r>
              <a:rPr lang="en-US" dirty="0" smtClean="0"/>
              <a:t>TMA </a:t>
            </a:r>
            <a:r>
              <a:rPr lang="en-US" dirty="0"/>
              <a:t>Question </a:t>
            </a:r>
            <a:r>
              <a:rPr lang="en-US" dirty="0" smtClean="0"/>
              <a:t>2 / </a:t>
            </a:r>
            <a:r>
              <a:rPr lang="en-US" dirty="0" smtClean="0">
                <a:solidFill>
                  <a:srgbClr val="FF0000"/>
                </a:solidFill>
              </a:rPr>
              <a:t>Lab 3 recording remains to be done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Seminar 4 on File (slides 6 – 8)</a:t>
            </a:r>
          </a:p>
          <a:p>
            <a:pPr lvl="2"/>
            <a:r>
              <a:rPr lang="en-US" dirty="0"/>
              <a:t>Seminar 5 on Dictionary slides 11 – </a:t>
            </a:r>
            <a:r>
              <a:rPr lang="en-US" dirty="0" smtClean="0"/>
              <a:t>17</a:t>
            </a:r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Seminar 4 </a:t>
            </a:r>
          </a:p>
          <a:p>
            <a:pPr lvl="1"/>
            <a:r>
              <a:rPr lang="en-US" dirty="0" smtClean="0"/>
              <a:t>Seminar 5 on Dictionary/Sorting</a:t>
            </a:r>
          </a:p>
          <a:p>
            <a:pPr lvl="1"/>
            <a:r>
              <a:rPr lang="en-US" dirty="0"/>
              <a:t>Demo run of TMA Q1 and </a:t>
            </a:r>
            <a:r>
              <a:rPr lang="en-US" dirty="0" smtClean="0"/>
              <a:t>Q2</a:t>
            </a:r>
          </a:p>
          <a:p>
            <a:pPr lvl="1"/>
            <a:r>
              <a:rPr lang="en-US" dirty="0" smtClean="0"/>
              <a:t>Explanation of TMA Q3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immutable and mutable parameters</a:t>
            </a:r>
          </a:p>
          <a:p>
            <a:r>
              <a:rPr lang="en-US" dirty="0" smtClean="0"/>
              <a:t>Top down design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41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List</a:t>
            </a:r>
          </a:p>
          <a:p>
            <a:r>
              <a:rPr lang="en-US" dirty="0" smtClean="0"/>
              <a:t>Dictionary </a:t>
            </a:r>
          </a:p>
          <a:p>
            <a:r>
              <a:rPr lang="en-US" dirty="0" smtClean="0"/>
              <a:t>Sorting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92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 err="1" smtClean="0"/>
              <a:t>mins</a:t>
            </a:r>
            <a:r>
              <a:rPr lang="en-US" dirty="0" smtClean="0"/>
              <a:t> break, come back 8:50pm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60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168"/>
            <a:ext cx="10515600" cy="1325563"/>
          </a:xfrm>
        </p:spPr>
        <p:txBody>
          <a:bodyPr/>
          <a:lstStyle/>
          <a:p>
            <a:r>
              <a:rPr lang="en-US" dirty="0" err="1" smtClean="0"/>
              <a:t>VLab</a:t>
            </a:r>
            <a:r>
              <a:rPr lang="en-US" dirty="0" smtClean="0"/>
              <a:t> 4 (Feb 21 Sun 3-5pm)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56" y="18399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Lab 4: Q3 &amp; Q4</a:t>
            </a:r>
          </a:p>
          <a:p>
            <a:r>
              <a:rPr lang="en-US" dirty="0" smtClean="0"/>
              <a:t>Dictionary and Sorting (Seminar 5)</a:t>
            </a:r>
          </a:p>
          <a:p>
            <a:r>
              <a:rPr lang="en-US" dirty="0" smtClean="0"/>
              <a:t>Review of TMA Q1 (IPO)</a:t>
            </a:r>
          </a:p>
          <a:p>
            <a:pPr lvl="1"/>
            <a:r>
              <a:rPr lang="en-US" dirty="0" smtClean="0"/>
              <a:t>What are the looping structures  (while or for)</a:t>
            </a:r>
          </a:p>
          <a:p>
            <a:pPr lvl="1"/>
            <a:r>
              <a:rPr lang="en-US" dirty="0" smtClean="0"/>
              <a:t>What are the data structures for </a:t>
            </a:r>
          </a:p>
          <a:p>
            <a:pPr lvl="2"/>
            <a:r>
              <a:rPr lang="en-US" dirty="0" smtClean="0"/>
              <a:t>Basket Position</a:t>
            </a:r>
          </a:p>
          <a:p>
            <a:pPr lvl="2"/>
            <a:r>
              <a:rPr lang="en-US" dirty="0" smtClean="0"/>
              <a:t>aisles</a:t>
            </a:r>
          </a:p>
          <a:p>
            <a:r>
              <a:rPr lang="en-US" dirty="0" smtClean="0"/>
              <a:t>Review of TMA Q2</a:t>
            </a:r>
          </a:p>
          <a:p>
            <a:pPr lvl="1"/>
            <a:r>
              <a:rPr lang="en-US" dirty="0" smtClean="0"/>
              <a:t>What is the top down design like</a:t>
            </a:r>
          </a:p>
          <a:p>
            <a:pPr lvl="1"/>
            <a:r>
              <a:rPr lang="en-US" dirty="0" smtClean="0"/>
              <a:t>What are the inputs and outputs of the functions</a:t>
            </a:r>
          </a:p>
          <a:p>
            <a:pPr lvl="1"/>
            <a:r>
              <a:rPr lang="en-US" dirty="0" smtClean="0"/>
              <a:t>What is the data structure </a:t>
            </a:r>
            <a:r>
              <a:rPr lang="en-US" dirty="0" smtClean="0"/>
              <a:t>for</a:t>
            </a:r>
          </a:p>
          <a:p>
            <a:pPr lvl="2"/>
            <a:r>
              <a:rPr lang="en-US" dirty="0" err="1" smtClean="0"/>
              <a:t>partsIds</a:t>
            </a:r>
            <a:endParaRPr lang="en-US" dirty="0" smtClean="0"/>
          </a:p>
          <a:p>
            <a:pPr lvl="2"/>
            <a:r>
              <a:rPr lang="en-US" dirty="0" smtClean="0"/>
              <a:t>product </a:t>
            </a:r>
            <a:r>
              <a:rPr lang="en-US" dirty="0" smtClean="0"/>
              <a:t>code </a:t>
            </a:r>
          </a:p>
          <a:p>
            <a:pPr lvl="2"/>
            <a:r>
              <a:rPr lang="en-US" dirty="0" smtClean="0"/>
              <a:t>Inventory (stock levels)</a:t>
            </a:r>
          </a:p>
        </p:txBody>
      </p:sp>
    </p:spTree>
    <p:extLst>
      <p:ext uri="{BB962C8B-B14F-4D97-AF65-F5344CB8AC3E}">
        <p14:creationId xmlns:p14="http://schemas.microsoft.com/office/powerpoint/2010/main" val="312475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10 </a:t>
            </a:r>
            <a:r>
              <a:rPr lang="en-US" dirty="0" err="1" smtClean="0"/>
              <a:t>mins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76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194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Seminar and VLab 4</vt:lpstr>
      <vt:lpstr>Agenda (19th Feb, Fri 7-10pm)</vt:lpstr>
      <vt:lpstr>Seminar 4</vt:lpstr>
      <vt:lpstr>Seminar 5</vt:lpstr>
      <vt:lpstr>PowerPoint Presentation</vt:lpstr>
      <vt:lpstr>VLab 4 (Feb 21 Sun 3-5pm)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3</dc:title>
  <dc:creator>Paul Wu Horng Jyh (SUSS)</dc:creator>
  <cp:lastModifiedBy>Paul Wu Horng Jyh (SUSS)</cp:lastModifiedBy>
  <cp:revision>37</cp:revision>
  <dcterms:created xsi:type="dcterms:W3CDTF">2021-02-06T02:13:17Z</dcterms:created>
  <dcterms:modified xsi:type="dcterms:W3CDTF">2021-02-21T06:53:21Z</dcterms:modified>
</cp:coreProperties>
</file>