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256" r:id="rId2"/>
    <p:sldId id="391" r:id="rId3"/>
    <p:sldId id="392" r:id="rId4"/>
    <p:sldId id="393" r:id="rId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urier New" panose="02070309020205020404" pitchFamily="49" charset="0"/>
        <a:ea typeface="+mn-ea"/>
        <a:cs typeface="Times New Roman" panose="02020603050405020304" pitchFamily="18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urier New" panose="02070309020205020404" pitchFamily="49" charset="0"/>
        <a:ea typeface="+mn-ea"/>
        <a:cs typeface="Times New Roman" panose="02020603050405020304" pitchFamily="18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urier New" panose="02070309020205020404" pitchFamily="49" charset="0"/>
        <a:ea typeface="+mn-ea"/>
        <a:cs typeface="Times New Roman" panose="02020603050405020304" pitchFamily="18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urier New" panose="02070309020205020404" pitchFamily="49" charset="0"/>
        <a:ea typeface="+mn-ea"/>
        <a:cs typeface="Times New Roman" panose="02020603050405020304" pitchFamily="18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urier New" panose="02070309020205020404" pitchFamily="49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urier New" panose="02070309020205020404" pitchFamily="49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urier New" panose="02070309020205020404" pitchFamily="49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urier New" panose="02070309020205020404" pitchFamily="49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urier New" panose="02070309020205020404" pitchFamily="49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4679" autoAdjust="0"/>
  </p:normalViewPr>
  <p:slideViewPr>
    <p:cSldViewPr>
      <p:cViewPr varScale="1">
        <p:scale>
          <a:sx n="84" d="100"/>
          <a:sy n="84" d="100"/>
        </p:scale>
        <p:origin x="15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anose="020B0604030504040204" pitchFamily="34" charset="0"/>
              </a:defRPr>
            </a:lvl1pPr>
          </a:lstStyle>
          <a:p>
            <a:fld id="{225E510C-5A67-4124-8B7D-64D1E3A2D5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8185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anose="020B0604030504040204" pitchFamily="34" charset="0"/>
              </a:defRPr>
            </a:lvl1pPr>
          </a:lstStyle>
          <a:p>
            <a:fld id="{34C11D73-0383-4446-9642-1B968C11CA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841236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Times New Roman" pitchFamily="16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Times New Roman" pitchFamily="16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Times New Roman" pitchFamily="16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Times New Roman" pitchFamily="16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Times New Roman" pitchFamily="16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300" smtClean="0">
                <a:latin typeface="Tahoma" panose="020B0604030504040204" pitchFamily="34" charset="0"/>
              </a:rPr>
              <a:t>Python Programming, 3/e</a:t>
            </a:r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136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846E8FD-B9F1-488B-9AC3-FF2D3FD9BA72}" type="slidenum">
              <a:rPr lang="en-US" altLang="en-US" sz="1300">
                <a:latin typeface="Tahoma" panose="020B0604030504040204" pitchFamily="34" charset="0"/>
              </a:rPr>
              <a:pPr eaLnBrk="1" hangingPunct="1"/>
              <a:t>2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136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43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300" smtClean="0">
                <a:latin typeface="Tahoma" panose="020B0604030504040204" pitchFamily="34" charset="0"/>
              </a:rPr>
              <a:t>Python Programming, 3/e</a:t>
            </a:r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136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846E8FD-B9F1-488B-9AC3-FF2D3FD9BA72}" type="slidenum">
              <a:rPr lang="en-US" altLang="en-US" sz="1300">
                <a:latin typeface="Tahoma" panose="020B0604030504040204" pitchFamily="34" charset="0"/>
              </a:rPr>
              <a:pPr eaLnBrk="1" hangingPunct="1"/>
              <a:t>3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136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29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Times New Roman" pitchFamily="16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Times New Roman" pitchFamily="16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Times New Roman" pitchFamily="16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Times New Roman" pitchFamily="16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pitchFamily="16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pitchFamily="16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pitchFamily="16" charset="0"/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D5E3B07-A241-40F0-ADB2-71927DECC5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1CA4D8-3D32-42B7-8A80-689E08C9EA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69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32DF47-B479-49C2-B601-D335C397F5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6555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A628B3-F7F1-42A8-ACBF-6A17B2F2BE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89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4522B2-581F-4BE7-B8B1-84B87A6A2D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096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D0E854-B62D-4085-A2DB-C634C2CA9B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11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97D848-811F-48F0-A37D-BF68EBC46C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55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0FC7DB-2272-42C4-A64B-98FAB8681A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450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04E47B-5512-4149-A4E9-20EF2F400F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90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0374B2-00F3-4CF7-8475-FAD15875C4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45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11F141-9079-4727-9E18-F0D5B04C3C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742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3FF939-3B06-4C27-9C79-F7EDCC55AB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279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  <a:cs typeface="Times New Roman" pitchFamily="16" charset="0"/>
              </a:defRPr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fld id="{EAB26518-3525-4FF2-8504-477A2DAF730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A000757-61BF-4FB6-A838-B809EE7A555A}" type="slidenum">
              <a:rPr lang="en-US" altLang="en-US" sz="1400">
                <a:solidFill>
                  <a:schemeClr val="bg2"/>
                </a:solidFill>
                <a:latin typeface="Tahoma" panose="020B0604030504040204" pitchFamily="34" charset="0"/>
              </a:rPr>
              <a:pPr eaLnBrk="1" hangingPunct="1"/>
              <a:t>1</a:t>
            </a:fld>
            <a:endParaRPr lang="en-US" altLang="en-US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spc="-1" dirty="0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Exam Matters</a:t>
            </a:r>
            <a:endParaRPr lang="en-US" sz="44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sz="11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676400"/>
            <a:ext cx="7315200" cy="1462088"/>
          </a:xfrm>
        </p:spPr>
        <p:txBody>
          <a:bodyPr/>
          <a:lstStyle/>
          <a:p>
            <a:pPr eaLnBrk="1" hangingPunct="1"/>
            <a:r>
              <a:rPr lang="en-US" sz="4000" spc="-1" dirty="0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</a:rPr>
              <a:t>ICT 133 </a:t>
            </a:r>
            <a:br>
              <a:rPr lang="en-US" sz="4000" spc="-1" dirty="0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z="4000" spc="-1" dirty="0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</a:rPr>
              <a:t>Structured Programming</a:t>
            </a:r>
            <a:endParaRPr lang="en-US" alt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D31DFCB-5977-494D-917D-4AA6D5166E4A}" type="slidenum">
              <a:rPr lang="en-US" altLang="en-US" sz="1400">
                <a:latin typeface="Tahoma" panose="020B0604030504040204" pitchFamily="34" charset="0"/>
              </a:rPr>
              <a:pPr eaLnBrk="1" hangingPunct="1"/>
              <a:t>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Details of Exams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17712"/>
            <a:ext cx="8726488" cy="4611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Date – </a:t>
            </a:r>
            <a:r>
              <a:rPr lang="en-US" altLang="en-US" dirty="0" smtClean="0"/>
              <a:t>At the end of Term 2, in November. Check the exam timetable.</a:t>
            </a:r>
            <a:endParaRPr lang="en-US" altLang="en-US" sz="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Mode – </a:t>
            </a:r>
            <a:r>
              <a:rPr lang="en-US" altLang="en-US" dirty="0" smtClean="0"/>
              <a:t>Pending confirmation from University. But as of now, it is in </a:t>
            </a:r>
            <a:r>
              <a:rPr lang="en-US" altLang="en-US" dirty="0" err="1" smtClean="0"/>
              <a:t>SUSS</a:t>
            </a:r>
            <a:r>
              <a:rPr lang="en-US" altLang="en-US" dirty="0" smtClean="0"/>
              <a:t> campus. 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Open book (only printed material)</a:t>
            </a:r>
            <a:endParaRPr lang="en-US" altLang="en-US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Duration – 2 </a:t>
            </a:r>
            <a:r>
              <a:rPr lang="en-US" altLang="en-US" dirty="0" smtClean="0"/>
              <a:t>hours</a:t>
            </a:r>
            <a:endParaRPr lang="en-US" altLang="en-US" dirty="0" smtClean="0"/>
          </a:p>
          <a:p>
            <a:pPr marL="914400" lvl="2" indent="0" eaLnBrk="1" hangingPunct="1">
              <a:lnSpc>
                <a:spcPct val="90000"/>
              </a:lnSpc>
              <a:buNone/>
            </a:pPr>
            <a:endParaRPr lang="en-US" altLang="en-US" sz="8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305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D31DFCB-5977-494D-917D-4AA6D5166E4A}" type="slidenum">
              <a:rPr lang="en-US" altLang="en-US" sz="1400">
                <a:latin typeface="Tahoma" panose="020B0604030504040204" pitchFamily="34" charset="0"/>
              </a:rPr>
              <a:pPr eaLnBrk="1" hangingPunct="1"/>
              <a:t>3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Topics Tested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133600"/>
            <a:ext cx="7543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4 questions covering all the topics from Seminar 1 to 5.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014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Prepare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7772400" cy="4114800"/>
          </a:xfrm>
        </p:spPr>
        <p:txBody>
          <a:bodyPr/>
          <a:lstStyle/>
          <a:p>
            <a:r>
              <a:rPr lang="en-US" dirty="0" smtClean="0"/>
              <a:t>Complete all lab questions</a:t>
            </a:r>
          </a:p>
          <a:p>
            <a:r>
              <a:rPr lang="en-US" dirty="0" smtClean="0"/>
              <a:t>Try </a:t>
            </a:r>
            <a:r>
              <a:rPr lang="en-US" dirty="0" smtClean="0"/>
              <a:t>Sample exam paper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7449056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Times New Roman"/>
      </a:majorFont>
      <a:minorFont>
        <a:latin typeface="Tahom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6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2343</TotalTime>
  <Words>92</Words>
  <Application>Microsoft Office PowerPoint</Application>
  <PresentationFormat>On-screen Show (4:3)</PresentationFormat>
  <Paragraphs>21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Courier New</vt:lpstr>
      <vt:lpstr>Tahoma</vt:lpstr>
      <vt:lpstr>Times New Roman</vt:lpstr>
      <vt:lpstr>Wingdings</vt:lpstr>
      <vt:lpstr>Blends</vt:lpstr>
      <vt:lpstr>ICT 133  Structured Programming</vt:lpstr>
      <vt:lpstr>Details of Exams</vt:lpstr>
      <vt:lpstr>Topics Tested</vt:lpstr>
      <vt:lpstr>How to Prepare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Programming: An Introduction To Computer Science</dc:title>
  <dc:creator>Jenny Lim</dc:creator>
  <cp:lastModifiedBy>User</cp:lastModifiedBy>
  <cp:revision>65</cp:revision>
  <dcterms:created xsi:type="dcterms:W3CDTF">2004-03-15T01:34:38Z</dcterms:created>
  <dcterms:modified xsi:type="dcterms:W3CDTF">2021-09-02T07:45:56Z</dcterms:modified>
</cp:coreProperties>
</file>