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0"/>
  </p:notesMasterIdLst>
  <p:handoutMasterIdLst>
    <p:handoutMasterId r:id="rId11"/>
  </p:handoutMasterIdLst>
  <p:sldIdLst>
    <p:sldId id="256" r:id="rId2"/>
    <p:sldId id="391" r:id="rId3"/>
    <p:sldId id="394" r:id="rId4"/>
    <p:sldId id="257" r:id="rId5"/>
    <p:sldId id="395" r:id="rId6"/>
    <p:sldId id="396" r:id="rId7"/>
    <p:sldId id="392" r:id="rId8"/>
    <p:sldId id="393" r:id="rId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urier New" panose="02070309020205020404" pitchFamily="49" charset="0"/>
        <a:ea typeface="+mn-ea"/>
        <a:cs typeface="Times New Roman" panose="02020603050405020304" pitchFamily="18" charset="0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urier New" panose="02070309020205020404" pitchFamily="49" charset="0"/>
        <a:ea typeface="+mn-ea"/>
        <a:cs typeface="Times New Roman" panose="02020603050405020304" pitchFamily="18" charset="0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urier New" panose="02070309020205020404" pitchFamily="49" charset="0"/>
        <a:ea typeface="+mn-ea"/>
        <a:cs typeface="Times New Roman" panose="02020603050405020304" pitchFamily="18" charset="0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urier New" panose="02070309020205020404" pitchFamily="49" charset="0"/>
        <a:ea typeface="+mn-ea"/>
        <a:cs typeface="Times New Roman" panose="02020603050405020304" pitchFamily="18" charset="0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urier New" panose="02070309020205020404" pitchFamily="49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Courier New" panose="02070309020205020404" pitchFamily="49" charset="0"/>
        <a:ea typeface="+mn-ea"/>
        <a:cs typeface="Times New Roman" panose="02020603050405020304" pitchFamily="18" charset="0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Courier New" panose="02070309020205020404" pitchFamily="49" charset="0"/>
        <a:ea typeface="+mn-ea"/>
        <a:cs typeface="Times New Roman" panose="02020603050405020304" pitchFamily="18" charset="0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Courier New" panose="02070309020205020404" pitchFamily="49" charset="0"/>
        <a:ea typeface="+mn-ea"/>
        <a:cs typeface="Times New Roman" panose="02020603050405020304" pitchFamily="18" charset="0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Courier New" panose="02070309020205020404" pitchFamily="49" charset="0"/>
        <a:ea typeface="+mn-ea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1" autoAdjust="0"/>
    <p:restoredTop sz="94679" autoAdjust="0"/>
  </p:normalViewPr>
  <p:slideViewPr>
    <p:cSldViewPr>
      <p:cViewPr varScale="1">
        <p:scale>
          <a:sx n="50" d="100"/>
          <a:sy n="50" d="100"/>
        </p:scale>
        <p:origin x="-168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 smtClean="0">
                <a:latin typeface="Tahoma" pitchFamily="32" charset="0"/>
                <a:cs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ahoma" pitchFamily="32" charset="0"/>
                <a:cs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 smtClean="0">
                <a:latin typeface="Tahoma" pitchFamily="32" charset="0"/>
                <a:cs typeface="Times New Roman" pitchFamily="16" charset="0"/>
              </a:defRPr>
            </a:lvl1pPr>
          </a:lstStyle>
          <a:p>
            <a:pPr>
              <a:defRPr/>
            </a:pPr>
            <a:r>
              <a:rPr lang="en-US" smtClean="0"/>
              <a:t>Python Programming, 3/e</a:t>
            </a: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ahoma" panose="020B0604030504040204" pitchFamily="34" charset="0"/>
              </a:defRPr>
            </a:lvl1pPr>
          </a:lstStyle>
          <a:p>
            <a:fld id="{225E510C-5A67-4124-8B7D-64D1E3A2D5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8185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 smtClean="0">
                <a:latin typeface="Tahoma" pitchFamily="32" charset="0"/>
                <a:cs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ahoma" pitchFamily="32" charset="0"/>
                <a:cs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 smtClean="0">
                <a:latin typeface="Tahoma" pitchFamily="32" charset="0"/>
                <a:cs typeface="Times New Roman" pitchFamily="16" charset="0"/>
              </a:defRPr>
            </a:lvl1pPr>
          </a:lstStyle>
          <a:p>
            <a:pPr>
              <a:defRPr/>
            </a:pPr>
            <a:r>
              <a:rPr lang="en-US" smtClean="0"/>
              <a:t>Python Programming, 3/e</a:t>
            </a: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ahoma" panose="020B0604030504040204" pitchFamily="34" charset="0"/>
              </a:defRPr>
            </a:lvl1pPr>
          </a:lstStyle>
          <a:p>
            <a:fld id="{34C11D73-0383-4446-9642-1B968C11CA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841236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Times New Roman" pitchFamily="16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Times New Roman" pitchFamily="16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Times New Roman" pitchFamily="16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Times New Roman" pitchFamily="16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Times New Roman" pitchFamily="16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1pPr>
            <a:lvl2pPr marL="742950" indent="-285750" defTabSz="966788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2pPr>
            <a:lvl3pPr marL="1143000" indent="-228600" defTabSz="966788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3pPr>
            <a:lvl4pPr marL="1600200" indent="-228600" defTabSz="966788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4pPr>
            <a:lvl5pPr marL="2057400" indent="-228600" defTabSz="966788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300" smtClean="0">
                <a:latin typeface="Tahoma" panose="020B0604030504040204" pitchFamily="34" charset="0"/>
              </a:rPr>
              <a:t>Python Programming, 3/e</a:t>
            </a:r>
            <a:endParaRPr lang="en-US" altLang="en-US" sz="1300">
              <a:latin typeface="Tahoma" panose="020B0604030504040204" pitchFamily="34" charset="0"/>
            </a:endParaRPr>
          </a:p>
        </p:txBody>
      </p:sp>
      <p:sp>
        <p:nvSpPr>
          <p:cNvPr id="1136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1pPr>
            <a:lvl2pPr marL="742950" indent="-285750" defTabSz="966788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2pPr>
            <a:lvl3pPr marL="1143000" indent="-228600" defTabSz="966788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3pPr>
            <a:lvl4pPr marL="1600200" indent="-228600" defTabSz="966788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4pPr>
            <a:lvl5pPr marL="2057400" indent="-228600" defTabSz="966788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6846E8FD-B9F1-488B-9AC3-FF2D3FD9BA72}" type="slidenum">
              <a:rPr lang="en-US" altLang="en-US" sz="1300">
                <a:latin typeface="Tahoma" panose="020B0604030504040204" pitchFamily="34" charset="0"/>
              </a:rPr>
              <a:pPr eaLnBrk="1" hangingPunct="1"/>
              <a:t>2</a:t>
            </a:fld>
            <a:endParaRPr lang="en-US" altLang="en-US" sz="1300">
              <a:latin typeface="Tahoma" panose="020B0604030504040204" pitchFamily="34" charset="0"/>
            </a:endParaRPr>
          </a:p>
        </p:txBody>
      </p:sp>
      <p:sp>
        <p:nvSpPr>
          <p:cNvPr id="1136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1pPr>
            <a:lvl2pPr marL="742950" indent="-285750" defTabSz="966788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2pPr>
            <a:lvl3pPr marL="1143000" indent="-228600" defTabSz="966788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3pPr>
            <a:lvl4pPr marL="1600200" indent="-228600" defTabSz="966788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4pPr>
            <a:lvl5pPr marL="2057400" indent="-228600" defTabSz="966788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300" smtClean="0">
                <a:latin typeface="Tahoma" panose="020B0604030504040204" pitchFamily="34" charset="0"/>
              </a:rPr>
              <a:t>Python Programming, 3/e</a:t>
            </a:r>
            <a:endParaRPr lang="en-US" altLang="en-US" sz="1300">
              <a:latin typeface="Tahoma" panose="020B0604030504040204" pitchFamily="34" charset="0"/>
            </a:endParaRPr>
          </a:p>
        </p:txBody>
      </p:sp>
      <p:sp>
        <p:nvSpPr>
          <p:cNvPr id="1136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1pPr>
            <a:lvl2pPr marL="742950" indent="-285750" defTabSz="966788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2pPr>
            <a:lvl3pPr marL="1143000" indent="-228600" defTabSz="966788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3pPr>
            <a:lvl4pPr marL="1600200" indent="-228600" defTabSz="966788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4pPr>
            <a:lvl5pPr marL="2057400" indent="-228600" defTabSz="966788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6846E8FD-B9F1-488B-9AC3-FF2D3FD9BA72}" type="slidenum">
              <a:rPr lang="en-US" altLang="en-US" sz="1300">
                <a:latin typeface="Tahoma" panose="020B0604030504040204" pitchFamily="34" charset="0"/>
              </a:rPr>
              <a:pPr eaLnBrk="1" hangingPunct="1"/>
              <a:t>3</a:t>
            </a:fld>
            <a:endParaRPr lang="en-US" altLang="en-US" sz="1300">
              <a:latin typeface="Tahoma" panose="020B0604030504040204" pitchFamily="34" charset="0"/>
            </a:endParaRPr>
          </a:p>
        </p:txBody>
      </p:sp>
      <p:sp>
        <p:nvSpPr>
          <p:cNvPr id="1136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1pPr>
            <a:lvl2pPr marL="742950" indent="-285750" defTabSz="966788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2pPr>
            <a:lvl3pPr marL="1143000" indent="-228600" defTabSz="966788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3pPr>
            <a:lvl4pPr marL="1600200" indent="-228600" defTabSz="966788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4pPr>
            <a:lvl5pPr marL="2057400" indent="-228600" defTabSz="966788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300" smtClean="0">
                <a:latin typeface="Tahoma" panose="020B0604030504040204" pitchFamily="34" charset="0"/>
              </a:rPr>
              <a:t>Python Programming, 3/e</a:t>
            </a:r>
            <a:endParaRPr lang="en-US" altLang="en-US" sz="1300">
              <a:latin typeface="Tahoma" panose="020B0604030504040204" pitchFamily="34" charset="0"/>
            </a:endParaRPr>
          </a:p>
        </p:txBody>
      </p:sp>
      <p:sp>
        <p:nvSpPr>
          <p:cNvPr id="1136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1pPr>
            <a:lvl2pPr marL="742950" indent="-285750" defTabSz="966788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2pPr>
            <a:lvl3pPr marL="1143000" indent="-228600" defTabSz="966788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3pPr>
            <a:lvl4pPr marL="1600200" indent="-228600" defTabSz="966788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4pPr>
            <a:lvl5pPr marL="2057400" indent="-228600" defTabSz="966788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6846E8FD-B9F1-488B-9AC3-FF2D3FD9BA72}" type="slidenum">
              <a:rPr lang="en-US" altLang="en-US" sz="1300">
                <a:latin typeface="Tahoma" panose="020B0604030504040204" pitchFamily="34" charset="0"/>
              </a:rPr>
              <a:pPr eaLnBrk="1" hangingPunct="1"/>
              <a:t>4</a:t>
            </a:fld>
            <a:endParaRPr lang="en-US" altLang="en-US" sz="1300">
              <a:latin typeface="Tahoma" panose="020B0604030504040204" pitchFamily="34" charset="0"/>
            </a:endParaRPr>
          </a:p>
        </p:txBody>
      </p:sp>
      <p:sp>
        <p:nvSpPr>
          <p:cNvPr id="1136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1pPr>
            <a:lvl2pPr marL="742950" indent="-285750" defTabSz="966788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2pPr>
            <a:lvl3pPr marL="1143000" indent="-228600" defTabSz="966788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3pPr>
            <a:lvl4pPr marL="1600200" indent="-228600" defTabSz="966788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4pPr>
            <a:lvl5pPr marL="2057400" indent="-228600" defTabSz="966788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300" smtClean="0">
                <a:latin typeface="Tahoma" panose="020B0604030504040204" pitchFamily="34" charset="0"/>
              </a:rPr>
              <a:t>Python Programming, 3/e</a:t>
            </a:r>
            <a:endParaRPr lang="en-US" altLang="en-US" sz="1300">
              <a:latin typeface="Tahoma" panose="020B0604030504040204" pitchFamily="34" charset="0"/>
            </a:endParaRPr>
          </a:p>
        </p:txBody>
      </p:sp>
      <p:sp>
        <p:nvSpPr>
          <p:cNvPr id="1136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1pPr>
            <a:lvl2pPr marL="742950" indent="-285750" defTabSz="966788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2pPr>
            <a:lvl3pPr marL="1143000" indent="-228600" defTabSz="966788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3pPr>
            <a:lvl4pPr marL="1600200" indent="-228600" defTabSz="966788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4pPr>
            <a:lvl5pPr marL="2057400" indent="-228600" defTabSz="966788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6846E8FD-B9F1-488B-9AC3-FF2D3FD9BA72}" type="slidenum">
              <a:rPr lang="en-US" altLang="en-US" sz="1300">
                <a:latin typeface="Tahoma" panose="020B0604030504040204" pitchFamily="34" charset="0"/>
              </a:rPr>
              <a:pPr eaLnBrk="1" hangingPunct="1"/>
              <a:t>5</a:t>
            </a:fld>
            <a:endParaRPr lang="en-US" altLang="en-US" sz="1300">
              <a:latin typeface="Tahoma" panose="020B0604030504040204" pitchFamily="34" charset="0"/>
            </a:endParaRPr>
          </a:p>
        </p:txBody>
      </p:sp>
      <p:sp>
        <p:nvSpPr>
          <p:cNvPr id="1136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1pPr>
            <a:lvl2pPr marL="742950" indent="-285750" defTabSz="966788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2pPr>
            <a:lvl3pPr marL="1143000" indent="-228600" defTabSz="966788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3pPr>
            <a:lvl4pPr marL="1600200" indent="-228600" defTabSz="966788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4pPr>
            <a:lvl5pPr marL="2057400" indent="-228600" defTabSz="966788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300" smtClean="0">
                <a:latin typeface="Tahoma" panose="020B0604030504040204" pitchFamily="34" charset="0"/>
              </a:rPr>
              <a:t>Python Programming, 3/e</a:t>
            </a:r>
            <a:endParaRPr lang="en-US" altLang="en-US" sz="1300">
              <a:latin typeface="Tahoma" panose="020B0604030504040204" pitchFamily="34" charset="0"/>
            </a:endParaRPr>
          </a:p>
        </p:txBody>
      </p:sp>
      <p:sp>
        <p:nvSpPr>
          <p:cNvPr id="1136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1pPr>
            <a:lvl2pPr marL="742950" indent="-285750" defTabSz="966788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2pPr>
            <a:lvl3pPr marL="1143000" indent="-228600" defTabSz="966788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3pPr>
            <a:lvl4pPr marL="1600200" indent="-228600" defTabSz="966788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4pPr>
            <a:lvl5pPr marL="2057400" indent="-228600" defTabSz="966788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6846E8FD-B9F1-488B-9AC3-FF2D3FD9BA72}" type="slidenum">
              <a:rPr lang="en-US" altLang="en-US" sz="1300">
                <a:latin typeface="Tahoma" panose="020B0604030504040204" pitchFamily="34" charset="0"/>
              </a:rPr>
              <a:pPr eaLnBrk="1" hangingPunct="1"/>
              <a:t>6</a:t>
            </a:fld>
            <a:endParaRPr lang="en-US" altLang="en-US" sz="1300">
              <a:latin typeface="Tahoma" panose="020B0604030504040204" pitchFamily="34" charset="0"/>
            </a:endParaRPr>
          </a:p>
        </p:txBody>
      </p:sp>
      <p:sp>
        <p:nvSpPr>
          <p:cNvPr id="1136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1pPr>
            <a:lvl2pPr marL="742950" indent="-285750" defTabSz="966788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2pPr>
            <a:lvl3pPr marL="1143000" indent="-228600" defTabSz="966788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3pPr>
            <a:lvl4pPr marL="1600200" indent="-228600" defTabSz="966788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4pPr>
            <a:lvl5pPr marL="2057400" indent="-228600" defTabSz="966788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300" smtClean="0">
                <a:latin typeface="Tahoma" panose="020B0604030504040204" pitchFamily="34" charset="0"/>
              </a:rPr>
              <a:t>Python Programming, 3/e</a:t>
            </a:r>
            <a:endParaRPr lang="en-US" altLang="en-US" sz="1300">
              <a:latin typeface="Tahoma" panose="020B0604030504040204" pitchFamily="34" charset="0"/>
            </a:endParaRPr>
          </a:p>
        </p:txBody>
      </p:sp>
      <p:sp>
        <p:nvSpPr>
          <p:cNvPr id="1136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1pPr>
            <a:lvl2pPr marL="742950" indent="-285750" defTabSz="966788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2pPr>
            <a:lvl3pPr marL="1143000" indent="-228600" defTabSz="966788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3pPr>
            <a:lvl4pPr marL="1600200" indent="-228600" defTabSz="966788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4pPr>
            <a:lvl5pPr marL="2057400" indent="-228600" defTabSz="966788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6846E8FD-B9F1-488B-9AC3-FF2D3FD9BA72}" type="slidenum">
              <a:rPr lang="en-US" altLang="en-US" sz="1300">
                <a:latin typeface="Tahoma" panose="020B0604030504040204" pitchFamily="34" charset="0"/>
              </a:rPr>
              <a:pPr eaLnBrk="1" hangingPunct="1"/>
              <a:t>7</a:t>
            </a:fld>
            <a:endParaRPr lang="en-US" altLang="en-US" sz="1300">
              <a:latin typeface="Tahoma" panose="020B0604030504040204" pitchFamily="34" charset="0"/>
            </a:endParaRPr>
          </a:p>
        </p:txBody>
      </p:sp>
      <p:sp>
        <p:nvSpPr>
          <p:cNvPr id="1136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Times New Roman" pitchFamily="16" charset="0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Times New Roman" pitchFamily="16" charset="0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Times New Roman" pitchFamily="16" charset="0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Times New Roman" pitchFamily="16" charset="0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Times New Roman" pitchFamily="16" charset="0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Times New Roman" pitchFamily="16" charset="0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Times New Roman" pitchFamily="16" charset="0"/>
              </a:endParaRPr>
            </a:p>
          </p:txBody>
        </p:sp>
      </p:grpSp>
      <p:sp>
        <p:nvSpPr>
          <p:cNvPr id="41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Python Programming, 3/e</a:t>
            </a:r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D5E3B07-A241-40F0-ADB2-71927DECC5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21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Python Programming, 3/e</a:t>
            </a: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1CA4D8-3D32-42B7-8A80-689E08C9EA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3691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Python Programming, 3/e</a:t>
            </a: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32DF47-B479-49C2-B601-D335C397F5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6555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Python Programming, 3/e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A628B3-F7F1-42A8-ACBF-6A17B2F2BE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8893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Python Programming, 3/e</a:t>
            </a: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4522B2-581F-4BE7-B8B1-84B87A6A2D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096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Python Programming, 3/e</a:t>
            </a: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D0E854-B62D-4085-A2DB-C634C2CA9B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7115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Python Programming, 3/e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97D848-811F-48F0-A37D-BF68EBC46C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6550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Python Programming, 3/e</a:t>
            </a: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0FC7DB-2272-42C4-A64B-98FAB8681A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4506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Python Programming, 3/e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04E47B-5512-4149-A4E9-20EF2F400F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902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Python Programming, 3/e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0374B2-00F3-4CF7-8475-FAD15875C4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1457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Python Programming, 3/e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11F141-9079-4727-9E18-F0D5B04C3C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7420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Python Programming, 3/e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3FF939-3B06-4C27-9C79-F7EDCC55AB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2795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ahoma" pitchFamily="32" charset="0"/>
              <a:cs typeface="Times New Roman" pitchFamily="16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ahoma" pitchFamily="32" charset="0"/>
              <a:cs typeface="Times New Roman" pitchFamily="16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ahoma" pitchFamily="32" charset="0"/>
              <a:cs typeface="Times New Roman" pitchFamily="16" charset="0"/>
            </a:endParaRP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ahoma" pitchFamily="32" charset="0"/>
              <a:cs typeface="Times New Roman" pitchFamily="16" charset="0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ahoma" pitchFamily="32" charset="0"/>
              <a:cs typeface="Times New Roman" pitchFamily="16" charset="0"/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ahoma" pitchFamily="32" charset="0"/>
              <a:cs typeface="Times New Roman" pitchFamily="16" charset="0"/>
            </a:endParaRPr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ahoma" pitchFamily="32" charset="0"/>
              <a:cs typeface="Times New Roman" pitchFamily="16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+mn-lt"/>
                <a:cs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+mn-lt"/>
                <a:cs typeface="Times New Roman" pitchFamily="16" charset="0"/>
              </a:defRPr>
            </a:lvl1pPr>
          </a:lstStyle>
          <a:p>
            <a:pPr>
              <a:defRPr/>
            </a:pPr>
            <a:r>
              <a:rPr lang="en-US" smtClean="0"/>
              <a:t>Python Programming, 3/e</a:t>
            </a:r>
            <a:endParaRPr lang="en-US"/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ahoma" panose="020B0604030504040204" pitchFamily="34" charset="0"/>
              </a:defRPr>
            </a:lvl1pPr>
          </a:lstStyle>
          <a:p>
            <a:fld id="{EAB26518-3525-4FF2-8504-477A2DAF730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2" charset="0"/>
          <a:cs typeface="Times New Roman" pitchFamily="1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2" charset="0"/>
          <a:cs typeface="Times New Roman" pitchFamily="1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2" charset="0"/>
          <a:cs typeface="Times New Roman" pitchFamily="1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2" charset="0"/>
          <a:cs typeface="Times New Roman" pitchFamily="1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2" charset="0"/>
          <a:cs typeface="Times New Roman" pitchFamily="1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2" charset="0"/>
          <a:cs typeface="Times New Roman" pitchFamily="1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2" charset="0"/>
          <a:cs typeface="Times New Roman" pitchFamily="1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2" charset="0"/>
          <a:cs typeface="Times New Roman" pitchFamily="1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students@suss.edu.s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5A000757-61BF-4FB6-A838-B809EE7A555A}" type="slidenum">
              <a:rPr lang="en-US" altLang="en-US" sz="1400">
                <a:solidFill>
                  <a:schemeClr val="bg2"/>
                </a:solidFill>
                <a:latin typeface="Tahoma" panose="020B0604030504040204" pitchFamily="34" charset="0"/>
              </a:rPr>
              <a:pPr eaLnBrk="1" hangingPunct="1"/>
              <a:t>1</a:t>
            </a:fld>
            <a:endParaRPr lang="en-US" altLang="en-US" sz="140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400" spc="-1" dirty="0" smtClean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</a:rPr>
              <a:t>Exam Matters</a:t>
            </a:r>
            <a:endParaRPr lang="en-US" sz="4400" spc="-1" dirty="0">
              <a:solidFill>
                <a:srgbClr val="00206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sz="1100" spc="-1" dirty="0">
              <a:solidFill>
                <a:srgbClr val="00206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1676400"/>
            <a:ext cx="7315200" cy="1462088"/>
          </a:xfrm>
        </p:spPr>
        <p:txBody>
          <a:bodyPr/>
          <a:lstStyle/>
          <a:p>
            <a:pPr eaLnBrk="1" hangingPunct="1"/>
            <a:r>
              <a:rPr lang="en-US" sz="4000" spc="-1" dirty="0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</a:rPr>
              <a:t>ICT 133 </a:t>
            </a:r>
            <a:br>
              <a:rPr lang="en-US" sz="4000" spc="-1" dirty="0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</a:rPr>
            </a:br>
            <a:r>
              <a:rPr lang="en-US" sz="4000" spc="-1" dirty="0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</a:rPr>
              <a:t>Structured Programming</a:t>
            </a:r>
            <a:endParaRPr lang="en-US" altLang="en-US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9D31DFCB-5977-494D-917D-4AA6D5166E4A}" type="slidenum">
              <a:rPr lang="en-US" altLang="en-US" sz="1400">
                <a:latin typeface="Tahoma" panose="020B0604030504040204" pitchFamily="34" charset="0"/>
              </a:rPr>
              <a:pPr eaLnBrk="1" hangingPunct="1"/>
              <a:t>2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Details of Exams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017712"/>
            <a:ext cx="8726488" cy="46116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Date – please check exam </a:t>
            </a:r>
            <a:r>
              <a:rPr lang="en-US" altLang="en-US" dirty="0" smtClean="0"/>
              <a:t>timetable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Mode – Timed Online Assessment </a:t>
            </a:r>
            <a:endParaRPr lang="en-US" altLang="en-US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Duration – 2 hours + 30 mins for submission</a:t>
            </a:r>
          </a:p>
          <a:p>
            <a:pPr marL="914400" lvl="2" indent="0" eaLnBrk="1" hangingPunct="1">
              <a:lnSpc>
                <a:spcPct val="90000"/>
              </a:lnSpc>
              <a:buNone/>
            </a:pPr>
            <a:endParaRPr lang="en-US" altLang="en-US" sz="800" dirty="0" smtClean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305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9D31DFCB-5977-494D-917D-4AA6D5166E4A}" type="slidenum">
              <a:rPr lang="en-US" altLang="en-US" sz="1400">
                <a:latin typeface="Tahoma" panose="020B0604030504040204" pitchFamily="34" charset="0"/>
              </a:rPr>
              <a:pPr eaLnBrk="1" hangingPunct="1"/>
              <a:t>3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What to do on Exam Day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017712"/>
            <a:ext cx="8726488" cy="48402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Question Paper – in ICT133 L </a:t>
            </a:r>
            <a:r>
              <a:rPr lang="en-US" altLang="en-US" dirty="0" smtClean="0"/>
              <a:t>Group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Answer in word document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No need for comment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No need </a:t>
            </a:r>
            <a:r>
              <a:rPr lang="en-US" altLang="en-US" dirty="0" smtClean="0"/>
              <a:t>to code whatever not </a:t>
            </a:r>
            <a:r>
              <a:rPr lang="en-US" altLang="en-US" dirty="0" smtClean="0"/>
              <a:t>asked.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No need for screenshot of runs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No need to write code in IDE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you may not have time to fully code and test</a:t>
            </a:r>
            <a:r>
              <a:rPr lang="en-US" altLang="en-US" dirty="0" smtClean="0"/>
              <a:t>.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71770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9D31DFCB-5977-494D-917D-4AA6D5166E4A}" type="slidenum">
              <a:rPr lang="en-US" altLang="en-US" sz="1400">
                <a:latin typeface="Tahoma" panose="020B0604030504040204" pitchFamily="34" charset="0"/>
              </a:rPr>
              <a:pPr eaLnBrk="1" hangingPunct="1"/>
              <a:t>4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Restrictions</a:t>
            </a:r>
            <a:endParaRPr lang="en-US" altLang="en-US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017713"/>
            <a:ext cx="8305800" cy="41544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Limited to </a:t>
            </a:r>
            <a:r>
              <a:rPr lang="en-US" altLang="en-US" dirty="0"/>
              <a:t>math, random packages and what </a:t>
            </a:r>
            <a:r>
              <a:rPr lang="en-US" altLang="en-US" dirty="0" smtClean="0"/>
              <a:t>is covered </a:t>
            </a:r>
            <a:r>
              <a:rPr lang="en-US" altLang="en-US" dirty="0"/>
              <a:t>in </a:t>
            </a:r>
            <a:r>
              <a:rPr lang="en-US" altLang="en-US" dirty="0" smtClean="0"/>
              <a:t>module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Data structures allowed: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list, tuple, </a:t>
            </a:r>
            <a:r>
              <a:rPr lang="en-US" altLang="en-US" dirty="0" err="1" smtClean="0"/>
              <a:t>str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dict</a:t>
            </a:r>
            <a:endParaRPr lang="en-US" alt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With or without nesting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altLang="en-US" sz="800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No global variables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No </a:t>
            </a:r>
            <a:r>
              <a:rPr lang="en-US" altLang="en-US" dirty="0" smtClean="0"/>
              <a:t>class</a:t>
            </a:r>
            <a:endParaRPr lang="en-US" altLang="en-US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lvl="1" eaLnBrk="1" hangingPunct="1">
              <a:lnSpc>
                <a:spcPct val="90000"/>
              </a:lnSpc>
            </a:pPr>
            <a:endParaRPr lang="en-US" altLang="en-US" dirty="0" smtClean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9D31DFCB-5977-494D-917D-4AA6D5166E4A}" type="slidenum">
              <a:rPr lang="en-US" altLang="en-US" sz="1400">
                <a:latin typeface="Tahoma" panose="020B0604030504040204" pitchFamily="34" charset="0"/>
              </a:rPr>
              <a:pPr eaLnBrk="1" hangingPunct="1"/>
              <a:t>5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Submission</a:t>
            </a:r>
            <a:endParaRPr lang="en-US" altLang="en-US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912" y="1981200"/>
            <a:ext cx="8955088" cy="42306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You will be told where to submit.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Either T group or a dedicated canvas group.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SCREENSHOOT your submission attempt as </a:t>
            </a:r>
            <a:r>
              <a:rPr lang="en-US" altLang="en-US" dirty="0" smtClean="0"/>
              <a:t>proof.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altLang="en-US" sz="800" dirty="0" smtClean="0"/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altLang="en-US" sz="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Submit your </a:t>
            </a:r>
            <a:r>
              <a:rPr lang="en-US" altLang="en-US" dirty="0" smtClean="0"/>
              <a:t>word document </a:t>
            </a:r>
            <a:r>
              <a:rPr lang="en-US" altLang="en-US" dirty="0" smtClean="0"/>
              <a:t>for </a:t>
            </a:r>
            <a:r>
              <a:rPr lang="en-US" altLang="en-US" dirty="0" err="1" smtClean="0"/>
              <a:t>turnitin</a:t>
            </a:r>
            <a:r>
              <a:rPr lang="en-US" altLang="en-US" dirty="0" smtClean="0"/>
              <a:t> </a:t>
            </a:r>
            <a:r>
              <a:rPr lang="en-US" altLang="en-US" dirty="0" smtClean="0"/>
              <a:t>check</a:t>
            </a:r>
            <a:r>
              <a:rPr lang="en-US" altLang="en-US" dirty="0" smtClean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 dirty="0" smtClean="0"/>
              <a:t>Code must be pasted as text.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altLang="en-US" sz="800" dirty="0" smtClean="0"/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altLang="en-US" sz="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To withdraw – do not submit TOA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328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9D31DFCB-5977-494D-917D-4AA6D5166E4A}" type="slidenum">
              <a:rPr lang="en-US" altLang="en-US" sz="1400">
                <a:latin typeface="Tahoma" panose="020B0604030504040204" pitchFamily="34" charset="0"/>
              </a:rPr>
              <a:pPr eaLnBrk="1" hangingPunct="1"/>
              <a:t>6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Submission</a:t>
            </a:r>
            <a:endParaRPr lang="en-US" altLang="en-US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017712"/>
            <a:ext cx="8726488" cy="46878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If </a:t>
            </a:r>
            <a:r>
              <a:rPr lang="en-US" altLang="en-US" dirty="0"/>
              <a:t>you have difficulty making a </a:t>
            </a:r>
            <a:r>
              <a:rPr lang="en-US" altLang="en-US" dirty="0" smtClean="0"/>
              <a:t>submission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SCREENSHOOT </a:t>
            </a:r>
            <a:r>
              <a:rPr lang="en-US" altLang="en-US" dirty="0"/>
              <a:t>your submission </a:t>
            </a:r>
            <a:r>
              <a:rPr lang="en-US" altLang="en-US" dirty="0" smtClean="0"/>
              <a:t>attempt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Immediately </a:t>
            </a:r>
            <a:r>
              <a:rPr lang="en-US" altLang="en-US" dirty="0"/>
              <a:t>email to: </a:t>
            </a:r>
            <a:r>
              <a:rPr lang="en-US" altLang="en-US" dirty="0" smtClean="0">
                <a:hlinkClick r:id="rId3"/>
              </a:rPr>
              <a:t>students@suss.edu.sg</a:t>
            </a:r>
            <a:endParaRPr lang="en-US" alt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You may cc email to your tutor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Send as attachments: screenshot </a:t>
            </a:r>
            <a:r>
              <a:rPr lang="en-US" altLang="en-US" dirty="0"/>
              <a:t>and </a:t>
            </a:r>
            <a:r>
              <a:rPr lang="en-US" altLang="en-US" dirty="0" smtClean="0"/>
              <a:t>your solution word document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Describe </a:t>
            </a:r>
            <a:r>
              <a:rPr lang="en-US" altLang="en-US" dirty="0"/>
              <a:t>what happened.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96819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9D31DFCB-5977-494D-917D-4AA6D5166E4A}" type="slidenum">
              <a:rPr lang="en-US" altLang="en-US" sz="1400">
                <a:latin typeface="Tahoma" panose="020B0604030504040204" pitchFamily="34" charset="0"/>
              </a:rPr>
              <a:pPr eaLnBrk="1" hangingPunct="1"/>
              <a:t>7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Topics Tested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133600"/>
            <a:ext cx="75438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Seminars 1-5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014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Prepare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057400"/>
            <a:ext cx="7772400" cy="4114800"/>
          </a:xfrm>
        </p:spPr>
        <p:txBody>
          <a:bodyPr/>
          <a:lstStyle/>
          <a:p>
            <a:r>
              <a:rPr lang="en-US" dirty="0" smtClean="0"/>
              <a:t>Complete all lab questions</a:t>
            </a:r>
          </a:p>
          <a:p>
            <a:r>
              <a:rPr lang="en-US" dirty="0" smtClean="0"/>
              <a:t>Try Practice papers</a:t>
            </a:r>
          </a:p>
          <a:p>
            <a:r>
              <a:rPr lang="en-US" dirty="0" smtClean="0"/>
              <a:t>Try </a:t>
            </a:r>
            <a:r>
              <a:rPr lang="en-US" dirty="0" smtClean="0"/>
              <a:t>past </a:t>
            </a:r>
            <a:r>
              <a:rPr lang="en-US" smtClean="0"/>
              <a:t>semester </a:t>
            </a:r>
            <a:r>
              <a:rPr lang="en-US" smtClean="0"/>
              <a:t>exam papers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22B2-581F-4BE7-B8B1-84B87A6A2D33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7449056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Times New Roman"/>
      </a:majorFont>
      <a:minorFont>
        <a:latin typeface="Tahoma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6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984</TotalTime>
  <Words>255</Words>
  <Application>Microsoft Office PowerPoint</Application>
  <PresentationFormat>On-screen Show (4:3)</PresentationFormat>
  <Paragraphs>73</Paragraphs>
  <Slides>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Blends</vt:lpstr>
      <vt:lpstr>ICT 133  Structured Programming</vt:lpstr>
      <vt:lpstr>Details of Exams</vt:lpstr>
      <vt:lpstr>What to do on Exam Day</vt:lpstr>
      <vt:lpstr>Restrictions</vt:lpstr>
      <vt:lpstr>Submission</vt:lpstr>
      <vt:lpstr>Submission</vt:lpstr>
      <vt:lpstr>Topics Tested</vt:lpstr>
      <vt:lpstr>How to Prepare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Programming: An Introduction To Computer Science</dc:title>
  <dc:creator>Terry Letsche</dc:creator>
  <cp:lastModifiedBy>Jenny</cp:lastModifiedBy>
  <cp:revision>61</cp:revision>
  <dcterms:created xsi:type="dcterms:W3CDTF">2004-03-15T01:34:38Z</dcterms:created>
  <dcterms:modified xsi:type="dcterms:W3CDTF">2021-03-03T20:00:22Z</dcterms:modified>
</cp:coreProperties>
</file>