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7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400" max="1920" units="cm"/>
          <inkml:channel name="Y" type="integer" max="1469" units="cm"/>
          <inkml:channel name="T" type="integer" max="2.14748E9" units="dev"/>
        </inkml:traceFormat>
        <inkml:channelProperties>
          <inkml:channelProperty channel="X" name="resolution" value="139.80583" units="1/cm"/>
          <inkml:channelProperty channel="Y" name="resolution" value="84.42529" units="1/cm"/>
          <inkml:channelProperty channel="T" name="resolution" value="1" units="1/dev"/>
        </inkml:channelProperties>
      </inkml:inkSource>
      <inkml:timestamp xml:id="ts0" timeString="2021-02-26T10:52:56.941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1AFDA23A-D850-4936-A53C-94872A3FF42E}" emma:medium="tactile" emma:mode="ink">
          <msink:context xmlns:msink="http://schemas.microsoft.com/ink/2010/main" type="writingRegion" rotatedBoundingBox="4770,10697 4785,10697 4785,10712 4770,10712"/>
        </emma:interpretation>
      </emma:emma>
    </inkml:annotationXML>
    <inkml:traceGroup>
      <inkml:annotationXML>
        <emma:emma xmlns:emma="http://www.w3.org/2003/04/emma" version="1.0">
          <emma:interpretation id="{E9636D52-EC74-4A87-B845-88B1D8B96256}" emma:medium="tactile" emma:mode="ink">
            <msink:context xmlns:msink="http://schemas.microsoft.com/ink/2010/main" type="paragraph" rotatedBoundingBox="4770,10697 4785,10697 4785,10712 4770,107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4A18592-C2D1-4185-A949-E85090D8794D}" emma:medium="tactile" emma:mode="ink">
              <msink:context xmlns:msink="http://schemas.microsoft.com/ink/2010/main" type="line" rotatedBoundingBox="4770,10697 4785,10697 4785,10712 4770,10712"/>
            </emma:interpretation>
          </emma:emma>
        </inkml:annotationXML>
        <inkml:traceGroup>
          <inkml:annotationXML>
            <emma:emma xmlns:emma="http://www.w3.org/2003/04/emma" version="1.0">
              <emma:interpretation id="{0CD7EC82-C3DD-434E-8E57-4CAA3C3E3807}" emma:medium="tactile" emma:mode="ink">
                <msink:context xmlns:msink="http://schemas.microsoft.com/ink/2010/main" type="inkWord" rotatedBoundingBox="4770,10697 4785,10697 4785,10712 4770,10712"/>
              </emma:interpretation>
              <emma:one-of disjunction-type="recognition" id="oneOf0">
                <emma:interpretation id="interp0" emma:lang="" emma:confidence="0">
                  <emma:literal>.</emma:literal>
                </emma:interpretation>
                <emma:interpretation id="interp1" emma:lang="" emma:confidence="0">
                  <emma:literal>v</emma:literal>
                </emma:interpretation>
                <emma:interpretation id="interp2" emma:lang="" emma:confidence="0">
                  <emma:literal>}</emma:literal>
                </emma:interpretation>
                <emma:interpretation id="interp3" emma:lang="" emma:confidence="0">
                  <emma:literal>w</emma:literal>
                </emma:interpretation>
                <emma:interpretation id="interp4" emma:lang="" emma:confidence="0">
                  <emma:literal>3</emma:literal>
                </emma:interpretation>
              </emma:one-of>
            </emma:emma>
          </inkml:annotationXML>
          <inkml:trace contextRef="#ctx0" brushRef="#br0">0 0 0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629.38831" units="1/cm"/>
          <inkml:channelProperty channel="Y" name="resolution" value="2345.52612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26T13:06:37.421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B25F5D9-5401-4EE5-8A3B-FE471CB22095}" emma:medium="tactile" emma:mode="ink">
          <msink:context xmlns:msink="http://schemas.microsoft.com/ink/2010/main" type="inkDrawing" rotatedBoundingBox="19440,14755 22402,14164 22425,14276 19463,14867" semanticType="underline" shapeName="Other">
            <msink:sourceLink direction="with" ref="{E1A70B21-8264-4938-988E-5941153BC125}"/>
          </msink:context>
        </emma:interpretation>
      </emma:emma>
    </inkml:annotationXML>
    <inkml:trace contextRef="#ctx0" brushRef="#br0">0 648 730 0,'0'0'47'16,"0"0"11"-16,0 0 0 15,0 0-52-15,11-29 9 16,6 19 13-16,5-1 6 15,5-1-2-15,8-2-5 16,3 1 1-16,5 0-15 16,9 2-3-16,4 1-14 15,6-1 8-15,20 1-3 16,-3-2 3-16,9 1-5 16,6 1 3-16,5 4-1 15,-4-2-2-15,1 3 2 16,9 0-3-16,5-3 4 15,6-4 0-15,6-5 1 0,1-6 1 16,-1-4-3 0,0-4 0-16,1 0-3 0,-12-1-5 15,1 1 9 1,-7 0-4-16,-8 4-1 0,-9 3 1 16,-11 4-4-16,-6 0 2 15,-13 3 3-15,-5 4 0 16,-12-1 1-1,-2 2 5-15,-7 1 8 0,0 0 2 16,-8 1-3-16,-7 3 7 16,0-2 1-16,-2 4-11 15,-4 1-3 1,-9 1-8-16,7 3-1 0,-9 0-2 16,0 0-37-16,0 5-57 15,-9 4-79-15,-19-1-37 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629.38831" units="1/cm"/>
          <inkml:channelProperty channel="Y" name="resolution" value="2345.52612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26T13:06:23.930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9FF03C7-DBCD-494A-AEF8-0F477DB667A9}" emma:medium="tactile" emma:mode="ink">
          <msink:context xmlns:msink="http://schemas.microsoft.com/ink/2010/main" type="writingRegion" rotatedBoundingBox="17607,13990 22370,13817 22395,14507 17632,14679"/>
        </emma:interpretation>
      </emma:emma>
    </inkml:annotationXML>
    <inkml:traceGroup>
      <inkml:annotationXML>
        <emma:emma xmlns:emma="http://www.w3.org/2003/04/emma" version="1.0">
          <emma:interpretation id="{268DDC3A-42A1-4C68-A9E0-9FCA064C04B2}" emma:medium="tactile" emma:mode="ink">
            <msink:context xmlns:msink="http://schemas.microsoft.com/ink/2010/main" type="paragraph" rotatedBoundingBox="17607,13990 22370,13817 22395,14507 17632,146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ABB9C69-3D61-4947-A934-C069EC2E690F}" emma:medium="tactile" emma:mode="ink">
              <msink:context xmlns:msink="http://schemas.microsoft.com/ink/2010/main" type="line" rotatedBoundingBox="17607,13990 22370,13817 22395,14507 17632,14679"/>
            </emma:interpretation>
          </emma:emma>
        </inkml:annotationXML>
        <inkml:traceGroup>
          <inkml:annotationXML>
            <emma:emma xmlns:emma="http://www.w3.org/2003/04/emma" version="1.0">
              <emma:interpretation id="{8E5DBE77-F3D2-4B32-8660-51C4759A1B27}" emma:medium="tactile" emma:mode="ink">
                <msink:context xmlns:msink="http://schemas.microsoft.com/ink/2010/main" type="inkWord" rotatedBoundingBox="17615,14212 18510,14179 18527,14647 17632,14679"/>
              </emma:interpretation>
            </emma:emma>
          </inkml:annotationXML>
          <inkml:trace contextRef="#ctx0" brushRef="#br0">7231 1871 611 0,'-9'-3'12'16,"7"-1"72"-16,-7 1-18 0,9-1-23 16,0 1-9-16,-2 3-16 15,2 0-12 1,-4-2-13-16,4 2 8 16,0 0 8-16,0 0 3 0,0 0 6 15,0 0 8-15,0 0 10 16,0 0 8-16,0 0-11 15,0 0-6-15,0 0 3 16,0 0-4-16,0 0-6 16,0 0-8-16,0 0-9 15,0 0-3-15,0 0 0 16,4 0-2-16,18 0 3 16,1 0 8-16,16 0 0 15,6 2 1-15,9 0-2 16,4 1-2-16,6-1-2 15,3-2 2-15,-5 2-3 16,0-2-1-16,-2 1 0 16,-8-1-1-16,-5 0 1 15,-6 0 2-15,-3 0-2 16,-10 0-1-16,-4 0-1 16,-3-1-3-16,1-6 5 15,-7 2-1-15,-2-2-5 16,-2 4-3-16,-5-3-6 15,5 4 1-15,-7-1 2 0,-2 3 1 16,-2 0-1 0,0 0 6-16,0 0 1 15,0 0-2-15,0 0-3 0,0 0-5 16,0 0-7-16,0 0-2 16,0 0-3-16,0 0-24 15,-6 0-58-15,-11 2-26 16,-5-1-117-1</inkml:trace>
          <inkml:trace contextRef="#ctx0" brushRef="#br0" timeOffset="516.0929">7759 1717 807 0,'0'0'68'15,"0"0"56"-15,0 0-60 16,0 0-35-16,-4-10-19 16,8 10-16-16,9 0-2 15,12 0 15-15,-1 10 5 16,8 1-1-16,-2 2 0 15,-2 3-2-15,4-1-1 16,-4 0-5-16,-4 2-1 16,2-3 0-16,-5 0 2 15,-8 0-2-15,-2-4-2 0,-5 2-3 16,-6 2 0-16,0-1-1 16,0 4 11-16,-17 4 13 15,-7-1-4 1,3 4 1-16,-3-4 0 15,-1 3-5-15,7-4-4 0,1-2-5 16,7 2-2-16,-1-4 0 16,0 2-2-1,0 1-2-15,9-3-18 0,-6 0-27 16,8-5-37-16,-3-4-52 16,-3-6-106-16,-3 0-243 15</inkml:trace>
        </inkml:traceGroup>
        <inkml:traceGroup>
          <inkml:annotationXML>
            <emma:emma xmlns:emma="http://www.w3.org/2003/04/emma" version="1.0">
              <emma:interpretation id="{E1A70B21-8264-4938-988E-5941153BC125}" emma:medium="tactile" emma:mode="ink">
                <msink:context xmlns:msink="http://schemas.microsoft.com/ink/2010/main" type="inkWord" rotatedBoundingBox="19069,13937 22370,13817 22394,14472 19093,14591">
                  <msink:destinationLink direction="with" ref="{DB25F5D9-5401-4EE5-8A3B-FE471CB22095}"/>
                </msink:context>
              </emma:interpretation>
            </emma:emma>
          </inkml:annotationXML>
          <inkml:trace contextRef="#ctx0" brushRef="#br0" timeOffset="3876.9658">8772 1455 331 0,'0'-2'82'0,"0"-1"-3"15,0 1-5-15,0 2-9 16,0 0 6-16,0 0-5 16,0 0-22-16,0 0-18 15,0 0-14-15,0 0-12 16,0 5-3-16,0 13 2 16,0 6 30-16,0 8 17 15,-2 6-7-15,-9 3-14 16,-4 3-3-1,9 2-7-15,-5 1-9 0,0 2-3 16,0 3-1-16,5-3-2 16,0-1 3-16,1-5-3 0,5-7 0 15,0-7-5 1,0-10-23-16,0-3-10 0,0-8-28 16,0-1 5-16,0-5-42 15,0-2-52-15,-4 0 41 16,-2-9-312-1</inkml:trace>
          <inkml:trace contextRef="#ctx0" brushRef="#br0" timeOffset="4456.1006">8772 1549 250 0,'0'0'90'0,"0"0"-18"15,0 0-15-15,0 0-6 16,0 0-7-16,26 57 7 16,-20-42-10-16,11 2-8 0,-6 2-1 15,6-2-2 1,0 2-3-16,-1 2-4 0,1-1 1 16,4 3-3-1,-4-3-4-15,-4 4-1 16,9 0 2-16,-5-2-4 0,0 0-7 15,0 1 1-15,2-4-2 16,-8-2-5 0,6-4 3-16,-10-1-3 0,4-3 1 15,-5 0-2-15,-2-4-1 16,3 0 3-16,-3 0-1 16,-2-1 2-1,-2-3-2-15,4 0 0 0,-4 2-1 16,3-2 1-16,-3 0-2 15,0 2 1-15,0-2-6 16,0 1-19-16,0 0-18 16,0 1-4-16,0-1-20 15,0 0 1-15,0-2-6 16,-13 0 0-16,-2 0-106 16</inkml:trace>
          <inkml:trace contextRef="#ctx0" brushRef="#br0" timeOffset="4978.7243">8815 1893 590 0,'0'0'20'0,"0"0"3"16,0 0-8-16,0 0 1 16,0 0 7-16,30-8 5 0,-15 8-8 15,-4 0-9-15,2-1-4 16,-3 1 4 0,1-2-2-16,4-2 6 15,-2 0 5-15,-2-1 0 0,-1 0-3 16,8-2-5-16,-8 1-9 15,1 1-2-15,-4 0 2 16,-1-1-1-16,-2 4-2 16,3 1-2-16,-7 1 2 15,0 0 0-15,0-2-1 16,0 2 1 0,0 0 3-16,0 0-2 0,0 0 4 15,0 0-1-15,0 0-1 16,0 0-2-16,0 0-8 15,0 0-4-15,0 0 2 16,0 0 22-16,0 0-3 16,0 0-10-16,-11 0-10 15,5 5-19-15,-5 2-23 16,-2 2-25-16,2-3-63 16,-6-2-283-16</inkml:trace>
          <inkml:trace contextRef="#ctx0" brushRef="#br0" timeOffset="5660.7832">9272 1530 545 0,'0'0'93'0,"0"0"15"16,0 0-37-16,0 0-24 15,-11-4-15-15,11 4-18 16,0 0-14-16,0 0-6 15,0 11-6-15,0 12 9 0,0 7 30 16,0 8 4-16,-2 5-2 16,-2 5-3-16,0 2-10 15,-3-1-4 1,1 2-8-16,2-3-1 0,1-3-2 16,3-7 1-16,0-8-1 15,0-8 0-15,0-4-14 16,0-8-18-16,0-3-32 15,0-7-51-15,0 0 16 16,0-3-19-16,0-15-163 16</inkml:trace>
          <inkml:trace contextRef="#ctx0" brushRef="#br0" timeOffset="6371.7995">9261 1895 730 0,'0'0'24'0,"0"0"9"16,0 0-15-16,0 0-2 15,123-60-9-15,-87 50-1 16,3 2-5 0,-9 3-6-16,-2-1-38 0,-7 4-73 15,-6-1-117-15</inkml:trace>
          <inkml:trace contextRef="#ctx0" brushRef="#br0" timeOffset="6036.8976">9294 1515 520 0,'0'0'19'0,"0"0"30"15,0 0-23-15,0 0 12 16,0 0 11-16,90 67-3 0,-64-38-8 16,4 1-8-1,-5 0-1-15,10-1-4 0,-12 1-6 16,3 0-6 0,-9 2-9-16,0-1-1 0,-6 0-1 15,0-1 0-15,0-2-3 16,-11-2-37-1,0-4-33-15,0-5-24 0,0-4-16 16,0-6 13-16,-5-3-70 16</inkml:trace>
          <inkml:trace contextRef="#ctx0" brushRef="#br0" timeOffset="7031.0272">9882 1563 596 0,'0'0'91'0,"0"0"-18"16,0 0-43-16,0 0-16 16,0 0-10-16,0-2-14 15,0 11 1-15,0 6 24 0,0 4 15 16,0 2-2-16,6 6 8 16,-6 0 12-1,7 1-17-15,-3 3-5 16,-2 1-3-16,7 2-17 0,-7-1 0 15,6-2-3-15,-5-4 0 16,1-5 0 0,-2-4-4-16,-2-5 2 15,4-4-4-15,1-3-7 0,-5 2-9 16,0-5-1-16,0 2 2 16,0-2-6-16,0 1-10 15,0-3 3-15,0-1 0 16,0 0-1-16,-9 0-19 15,0 0-81-15,-1-10-70 16</inkml:trace>
          <inkml:trace contextRef="#ctx0" brushRef="#br0" timeOffset="7708.6715">9873 1566 542 0,'0'0'61'0,"0"0"10"15,0 0-28 1,0 0-7-16,0 0 11 16,110-71-9-16,-89 62-14 0,-1 4-2 15,1 1-9-15,-4 3-5 16,2 1 4-16,-6 0-2 16,-2 0-3-16,-4 3-10 15,-1 9-3-15,-6 5 3 16,0 7 2-16,0 4 3 15,0 4 6-15,-13 1 4 16,-11-1-18-16,5 1-17 16,2-9 0-16,0-2-4 15,4-6 9-15,4-5 5 16,3-4 8-16,6-2-1 16,0-3-1-16,0 0-15 15,0-1-10-15,4-1 20 16,13 4 17-16,7-3 0 15,4 1 9-15,4 2 1 16,-4 1 6-16,4 0-4 16,-2 2-3-16,-4 2-2 15,-9 2 2-15,-4 5-6 16,-9 1 7-16,-4 1 20 16,0 1 10-16,0 0-2 15,-17 2-10-15,0-2-8 16,0-2-9-16,-9-1-5 15,5-3-9-15,-3-1 3 16,7-2-4-16,0-3 2 16,-1 0-2-16,8-2 0 0,-1-2-9 15,5-1-41-15,-3-2-64 16,-2 0-110 0,11-5-375-16</inkml:trace>
          <inkml:trace contextRef="#ctx0" brushRef="#br0" timeOffset="8411.3704">10322 1592 834 0,'0'0'39'0,"0"0"-19"16,0 0-31-1,0 0 34-15,11 53 17 0,-1-29-5 16,8 2-2-16,-6 1 2 16,3 3-5-16,3 0-11 15,-12 1-8 1,5 0-1-16,0-2-7 0,-7-1 0 16,-2-5-5-16,-2-4-18 15,4-2-15-15,-4-5-22 16,0-3-6-16,0-4-1 15,0-5-29-15,0 0-29 16,-4 0-37-16</inkml:trace>
          <inkml:trace contextRef="#ctx0" brushRef="#br0" timeOffset="8937.5012">10388 1621 641 0,'0'0'75'0,"0"0"53"15,0 0-62-15,0 0-29 16,106-87 2 0,-76 77-13-16,2 5-15 15,-4 3-3-15,0 2 3 0,-11 0-7 16,-2 5-10-16,-4 12-4 15,-11 5 1-15,0 4 4 16,-5 3 8-16,-12 0-3 16,-4 0-6-16,-3-5-17 15,3-2-10-15,3-3 0 16,8-6 8-16,3-5 4 16,3-1 5-16,4-4-2 15,0-1-34-15,11 0 39 16,12-2 18-16,5 1 13 15,4 1 0-15,3 1 5 16,-3 1 2-16,-8 1 3 16,1 2-7-16,-14 3-12 15,0 1-4-15,-5-1 3 16,-6 5 12-16,0 0 24 16,-6 2-9-16,-16 4-17 15,-3 0-11-15,-5 1 2 16,-3-2-6-16,-1 1-2 15,2-4 1-15,10-3-2 16,3-2 0-16,8-5-10 16,3-6-24-16,6-1-47 15,2 0-66-15,0-5-168 0</inkml:trace>
          <inkml:trace contextRef="#ctx0" brushRef="#br0" timeOffset="9405.0188">11116 1563 589 0,'0'0'117'16,"0"0"24"-16,0 0-33 15,0 0-44-15,-43-14-21 16,24 16-18-16,-7 16-10 15,-2 7-2-15,0 6 9 16,0 8 1-16,7 0-9 16,-3 2 4-16,9-1-5 15,9-2-3-15,6-4-6 16,0-3 0-16,0-6-3 16,11-2 2-16,6-5-1 15,4-3-2-15,3-2 4 16,12-8 0-16,1-5-6 0,6 0-20 15,-5-2-44-15,-3-19-83 16,1-4-189-16</inkml:trace>
          <inkml:trace contextRef="#ctx0" brushRef="#br0" timeOffset="9819.4694">11599 1467 831 0,'0'0'114'15,"0"0"25"-15,0 0-80 16,0 0-20-16,0 0-17 15,-56-7-22-15,35 29-5 16,-5 10 2-16,-2 3 7 16,0 3 2-16,0 0 6 15,15 1 6-15,3-3 1 16,10-2-6-16,0-1 6 16,28-4-5-16,10-6-1 15,12-4 2-15,8-10 7 16,8-9-2-16,9 0-6 15,-8-12-3-15,-9-9-3 0,-5-4-13 16,-12-1-45 0,-9 1-41-16,-21 2-64 15,-9 3-136-15,-2 1-288 16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629.38831" units="1/cm"/>
          <inkml:channelProperty channel="Y" name="resolution" value="2345.52612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26T13:18:47.839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6882B195-7774-42FD-A807-C6DB40DCF8FA}" emma:medium="tactile" emma:mode="ink">
          <msink:context xmlns:msink="http://schemas.microsoft.com/ink/2010/main" type="writingRegion" rotatedBoundingBox="1200,9270 7950,7600 8941,11608 2191,13277"/>
        </emma:interpretation>
      </emma:emma>
    </inkml:annotationXML>
    <inkml:traceGroup>
      <inkml:annotationXML>
        <emma:emma xmlns:emma="http://www.w3.org/2003/04/emma" version="1.0">
          <emma:interpretation id="{C23A38C1-9F4D-4090-AFCB-06EB6C977A5B}" emma:medium="tactile" emma:mode="ink">
            <msink:context xmlns:msink="http://schemas.microsoft.com/ink/2010/main" type="paragraph" rotatedBoundingBox="4472,8214 6763,8142 6783,8766 4491,883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6352D97D-65DE-4329-9330-BA9304DEDF5C}" emma:medium="tactile" emma:mode="ink">
              <msink:context xmlns:msink="http://schemas.microsoft.com/ink/2010/main" type="line" rotatedBoundingBox="4472,8214 6763,8142 6783,8766 4491,8838"/>
            </emma:interpretation>
          </emma:emma>
        </inkml:annotationXML>
        <inkml:traceGroup>
          <inkml:annotationXML>
            <emma:emma xmlns:emma="http://www.w3.org/2003/04/emma" version="1.0">
              <emma:interpretation id="{54CC56F3-BC2A-43B1-9F19-5EC8BB4A4FD3}" emma:medium="tactile" emma:mode="ink">
                <msink:context xmlns:msink="http://schemas.microsoft.com/ink/2010/main" type="inkWord" rotatedBoundingBox="4472,8214 6763,8142 6783,8766 4491,883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3346-4095 200 0,'15'-13'-37'0,"-15"13"-12"0,4 0-3 16,-4 0 28-16,0 2 11 15,0-2 13-15,0 0 2 16,0 3 36-1,0 0 50-15,0-2-11 16,-4 4-41-16,-7 2-17 0,5 1-9 16,-9-1-8-16,4 2-1 15,5-2-2-15,-1-2-1 16,1-2-8-16,-3-1-21 16,-1-2-12-16,3 0-12 15,-6 5 14-15,-4-2 5 16,2 2 15-16,-2 1 28 15,0 1 22-15,-1-1 15 16,10-3-47-16</inkml:trace>
          <inkml:trace contextRef="#ctx0" brushRef="#br0" timeOffset="-307.3729">3346-4095 67 0,'0'0'14'0,"0"0"-10"15,-28 1 0-15,22-1 1 16,-1 0-5-16,3 0 2 16,-2 0-3-16,1-1-2 15,5-4 0-15,-10 1 30 16,10 0 33-16,-3 1-7 16,-1 1-30-16,2-2-4 15,-2 4-13-15,4 0-4 16,0-5 9-16,-5 5-2 15,5-3-11-15,0 1-18 16,0 1 15-16,0-1-9 16,0-1-3-16,0 3 17 15,5-2 0-15,1-1-1 0,5 1-1 16,0 0 1 0,-5 2-13-16,3 0-61 15</inkml:trace>
          <inkml:trace contextRef="#ctx0" brushRef="#br0" timeOffset="-193.3684">3346-4095 200 0</inkml:trace>
          <inkml:trace contextRef="#ctx0" brushRef="#br0" timeOffset="995.9444">2932-3873 764 0,'0'0'34'0,"0"0"-3"15,0 0-43-15,0-22-8 16,0 15 32-16,2 2-10 15,13-2-4-15,-4 2-2 16,2 2 6-16,8-3-2 16,-4 1-1-16,5 0 3 0,-1-1-1 15,3 1 0 1,-7 0 2-16,4 2-4 16,-8-2 2-16,2 5-1 15,-4-2-1-15,-5 2-7 0,1 0-14 16,-7 0-29-16,0 0-30 15,0 0-14 1,0 5-106-16</inkml:trace>
          <inkml:trace contextRef="#ctx0" brushRef="#br0" timeOffset="2021.6905">3788-4211 564 0,'0'0'43'0,"0"0"-5"15,0 0-11-15,0 0-14 16,0 0 13-16,0 0 7 16,0 0-3-16,0 0 4 15,0 0 15-15,0 0 2 16,0 0 2-16,0 0-11 16,0 0-19-16,-8 0-3 15,-1 0-22-15,-6 6-7 16,-9 2 5-16,9 1 2 15,-8 0 1-15,6-1 1 16,-3-1-1-16,3 0 2 16,11-2-4-16,-5-3 0 15,9 1 0-15,2-3-4 16,0 0 3-16,0 2-5 16,0-2-16-16,0 3-14 15,0 1 3-15,0 4 1 16,0 5 29-16,0 4 4 15,0 1 4-15,0 3 0 16,2 4-1-16,2 0-1 16,3 3 0-16,-3-2 0 15,-2 6 4-15,7-1 0 16,-7 0 2-16,2-1-2 0,-4 0-4 16,0-6 3-1,0-2-2-15,0-8-1 0,0-4 1 16,0-4-1-16,0-3 1 15,0-3 0-15,0 0 4 16,0 0 12 0,0 0-1-16,0 0 5 0,0 0-2 15,0 0-4-15,2 0-7 16,-2 0-4-16,9 0-7 16,2 0-2-1,-1 0 12-15,8-2 0 0,1-3-6 16,2 0 3-16,1 1-3 15,-5 3-1-15,9 1 4 16,-9 0-27-16,-6 0-53 16,-3 0-78-16,-3 0-117 15</inkml:trace>
          <inkml:trace contextRef="#ctx0" brushRef="#br0" timeOffset="2923.0502">4366-4205 840 0,'0'0'37'16,"0"0"22"-16,0 0-37 0,0 0-20 15,0 0 12-15,6-6-9 16,11 1 5-16,0 0 4 16,11 0-9-16,0-3-4 15,-2 4-2-15,-2 1-2 16,-3 0 6-16,3 3-3 15,-7-2-1-15,-2 2 3 16,-2-2-3-16,-5 1-6 16,-1 1 1-16,-3 0-9 15,-2 0 3-15,-2 0 3 16,0 0 6-16,0 0 2 16,0 0 0-16,0 0-3 15,0 0 0-15,0 0-5 16,0 5-5-16,0 10 14 15,0 5 3-15,5 6 2 16,-5 5-5-16,2 2 3 0,2 2-4 16,2-2 2-1,5 3 1-15,0-4-4 16,0-1 5-16,4-5-3 0,-7-4-1 16,3-3 1-16,4-5-3 15,-4 0 3 1,0-4 0-16,-9-2-2 0,4 1-6 15,-2-2 0-15,-4 1 6 16,0-1 0-16,0 0-2 16,0-2 5-1,0 1 11-15,-6-2 10 0,-9-2 20 16,-4 1 10-16,-1-1 7 16,-8-2-3-16,0 0-1 15,1 0-4-15,-1 0-14 16,4 0-8-1,3 0-12-15,8 0-9 16,-2 0-2-16,8 0-6 0,7 0-1 16,-4 0-14-16,4 3-62 15,-2 8-65-15,-3-4-76 16,-1-6-132 0</inkml:trace>
          <inkml:trace contextRef="#ctx0" brushRef="#br0" timeOffset="3878.7918">2882-3940 537 0,'0'0'59'0,"0"0"0"0,0 0-1 16,-15-12 20 0,15 10-10-16,0 2-22 0,0-1-18 15,0 1-6-15,0 0-4 16,0-2-11 0,0 2-6-16,0 0 1 0,0 0-2 15,7 0-4-15,14 0 8 16,5 0 4-16,4 0-1 15,7 0 1-15,1 0-1 16,3 0 2-16,2 0-1 16,-9 0-4-16,-2-4 1 15,-1-2-6-15,-6-1 2 16,-5-2-10-16,-5 4-20 16,-2 2-17-1,-3-2-20-15,-5 3-41 0,-5 2-12 16,0 0-2-16,-22 0-245 15</inkml:trace>
          <inkml:trace contextRef="#ctx0" brushRef="#br0" timeOffset="4323.8716">2912-3741 737 0,'0'0'61'0,"0"0"14"16,0 0-43-16,0 0-16 0,0 0-8 15,5-32 0-15,12 29-10 16,9 2 2-16,2-1 0 15,2 2 6-15,2 0 1 16,2 0 4-16,-2-3 2 16,1-1-4-16,-6 0-2 15,4-1-2 1,-10 4-3-16,0-3-1 0,-3 3-2 16,-8 1 2-16,-3 0-21 15,-1 0-40-15,-6 0-43 16,0 0-72-16,0 5-47 15</inkml:trace>
          <inkml:trace contextRef="#ctx0" brushRef="#br0" timeOffset="46537.4534">4093-3890 191 0,'0'0'37'0,"-4"0"-5"16,4 5 13-16,-5-5 4 0,5 0 30 16,0 0-22-16,0 0-12 15,0 0-5 1,0 0-10-16,0 0-7 0,0 0-9 15,0 0-3-15,0 0 2 16,0 0-2-16,0 1-31 16,0-1 12-16,0 0 11 15,0 5 2-15,0 0 2 16,0-1-2-16,0 3 0 16,0 4-2-16,0-3-3 15,0-1 4 1,0 0-5-16,0 0 3 0,0-2-2 15,0 0 0-15,0 0-4 16,0 3-8-16,0-3-31 16,0 0-41-16,-6-5-83 15</inkml:trace>
          <inkml:trace contextRef="#ctx0" brushRef="#br0" timeOffset="47452.578">4338-3890 458 0,'0'0'50'0,"0"0"-11"15,0 0-6-15,0 0 7 16,0 5-14-16,0-4-15 15,0 4-9-15,0 1 3 16,0 1-2-16,0-1-2 16,0 2-1-16,-5 0 1 15,5 1-3-15,0 1-1 16,0 2-17-16,-4 0-49 16,2-3-52-16,-7-3-333 15</inkml:trace>
          <inkml:trace contextRef="#ctx0" brushRef="#br0" timeOffset="47780.1106">4572-3904 545 0,'0'0'0'0,"0"0"1"0,0 0-21 15,0 0-85-15</inkml:trace>
          <inkml:trace contextRef="#ctx0" brushRef="#br0" timeOffset="56960.6112">2466-3708 0 0,'60'-11'0'0,"-2"9"0"15,-19 2 0-15,-5 13 0 16,-34 5 0-16,0 15 0 15,32 10 0-15,-32-43 0 16,35 0 0-16,-35 19 0 16,32 3 0-16,-4-16 0 0,-28-6 0 15,0-34 0-15,0-16 0 16,15 50 0 0,-2 0 0-16,-13-39 0 15,0-11 0-15,4 11 0 0,-4 10 0 16</inkml:trace>
        </inkml:traceGroup>
      </inkml:traceGroup>
    </inkml:traceGroup>
    <inkml:traceGroup>
      <inkml:annotationXML>
        <emma:emma xmlns:emma="http://www.w3.org/2003/04/emma" version="1.0">
          <emma:interpretation id="{699BB522-DB69-4B4B-9919-341346971A14}" emma:medium="tactile" emma:mode="ink">
            <msink:context xmlns:msink="http://schemas.microsoft.com/ink/2010/main" type="paragraph" rotatedBoundingBox="3321,9660 6506,9187 6601,9830 3416,1030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F082663-47AF-4D36-B5C8-FF0E4BA6CCC1}" emma:medium="tactile" emma:mode="ink">
              <msink:context xmlns:msink="http://schemas.microsoft.com/ink/2010/main" type="line" rotatedBoundingBox="3321,9660 6506,9187 6601,9830 3416,10303"/>
            </emma:interpretation>
          </emma:emma>
        </inkml:annotationXML>
        <inkml:traceGroup>
          <inkml:annotationXML>
            <emma:emma xmlns:emma="http://www.w3.org/2003/04/emma" version="1.0">
              <emma:interpretation id="{EFB4341F-F36F-43D5-91E9-0F3E55F5AC7B}" emma:medium="tactile" emma:mode="ink">
                <msink:context xmlns:msink="http://schemas.microsoft.com/ink/2010/main" type="inkWord" rotatedBoundingBox="3321,9660 4230,9525 4296,9974 3388,1010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59852.9175">1433-2632 605 0,'-23'12'113'16,"-3"9"-77"-16,7-1-17 16,4 7 20-16,8 1-3 15,7 3-10-15,0-3-4 0,2 2-12 16,18-4-1-16,-3-2-2 15,11-2 0 1,-5-5-4-16,3-3-1 0,-7-4-1 16,3-3-2-16,-5-3-2 15,-8-4-7-15,-1 0-8 16,-3-16 0-16,-1-10 9 16,-4-6-22-16,0-4 8 15,0-3 5-15,-11 7 11 16,5 4 4-16,1 9 6 15,-1 9 10-15,2 2 25 16,4 8-6-16,0 0-26 16,0 0-7-16,15 3-15 15,8 8 14-15,5 5 2 16,4 3 8-16,-4 0-3 16,2 2-4-16,-4-2 1 15,-4-2-5-15,-5-4-17 16,-6-7-78-16,-5-6-59 0,-6 0-174 15</inkml:trace>
          <inkml:trace contextRef="#ctx0" brushRef="#br0" timeOffset="60094.0201">1721-2717 832 0,'0'0'7'0,"0"0"-11"15,0 0 27-15,0 0 24 16,90 94-13 0,-62-65-13-16,0 0-8 15,-2-3-8-15,-3-7-3 0,-1-4-6 16,-9-7-42-16,4-8-54 16,-13 0-71-16,1-8-20 15,-5-13-277-15</inkml:trace>
          <inkml:trace contextRef="#ctx0" brushRef="#br0" timeOffset="60301.337">1893-2824 655 0,'0'0'88'0,"0"0"27"16,0 0-77-16,0 0-40 15,0 0-10-15,66 29 51 16,-27-1 9-16,6 4-11 15,-4 5-23-15,2 2-7 16,-5-3-5-16,-10-4 0 16,0-3 0-16,-6-5-9 15,-5-8-37-15,-15-9-92 16,-2-7-119-16</inkml:trace>
        </inkml:traceGroup>
        <inkml:traceGroup>
          <inkml:annotationXML>
            <emma:emma xmlns:emma="http://www.w3.org/2003/04/emma" version="1.0">
              <emma:interpretation id="{90771EEA-E03D-46AC-8F4C-EFB270E6C5BA}" emma:medium="tactile" emma:mode="ink">
                <msink:context xmlns:msink="http://schemas.microsoft.com/ink/2010/main" type="inkWord" rotatedBoundingBox="4680,9481 6509,9209 6601,9830 4772,10102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61233.7839">2689-2716 701 0,'0'0'96'0,"0"0"-26"15,0 0-59-15,0 0-16 16,0 0 15-16,35 57 23 16,-14-26 1-1,0 5-8-15,1 4-7 0,-1 2-5 16,-3-2 4-16,-1 0-12 16,-4-5-1-16,-3-5-2 15,1-8-3-15,-7-6 1 16,3-6-2-16,-7-7-11 15,0-3-25-15,0 0 14 16,-11-13 7-16,-6-13-73 16,-5-6 21-16,-1-7 9 15,1-2-8-15,5-1 57 16,2 5 19-16,9 0 42 16,1 9 29-16,5 2-31 15,0 2-12-15,0 3 3 16,11 3-21-16,6 0-6 15,3 4-8-15,3 4-3 16,-1 5-2-16,6 5-1 16,-5 0 0-16,3 4 2 15,-9 15 0-15,0 3 1 16,-10 5 1-16,-3 3 6 16,-4 0-2-16,0 1-5 0,0-2 0 15,-15-5-9 1,4-3-25-16,3-6-56 0,-7-6-57 15,4-9-173 1</inkml:trace>
          <inkml:trace contextRef="#ctx0" brushRef="#br0" timeOffset="61952.6472">3046-2741 877 0,'0'0'10'0,"0"0"2"15,0 0-28-15,0 0 18 16,0 0 13-16,70 32 5 16,-48-13-10-16,-9-2-2 15,2-1-6-15,-5 0 1 16,-7-3 0-16,1-5 1 15,-4-3-2-15,0-1-3 16,0-2 0-16,0-2 2 16,0 0 3-16,0 0 4 15,0-8-3-15,0-5-10 16,0-6 5-16,6-2 0 16,1-1 3-16,1 0-1 15,3 1 0-15,-4 1-2 16,3 3 4-16,3 2-1 15,-6 2-1 1,8 2-4-16,-5 0 2 0,3 1-7 16,2 3-20-16,-4 2-27 0,0-4-10 15,-1 6 20-15,-1-2 23 16,-5 3 14 0,3 0 7-16,-7 2-1 0,0 0 1 15,0 0 2-15,0 0 19 16,0 14 15-1,0 8 10-15,0 4 24 0,0 8-19 16,0-3-17-16,0 0-14 16,0-4-7-16,11-8-9 15,-1-3-1-15,1-8-1 16,4-4 1-16,-2-4-2 16,2 0 2-16,-6-8 4 15,6-10 6-15,-5-1-8 16,-3-6 1-16,-3 1-4 15,-4-1 2-15,0 5-4 16,0 0 4-16,0 7-1 16,0 2 0-16,0 3-6 15,-4 5-9-15,-1 3-19 16,5 0-42-16,-2 0-77 16,2 3-90-16,0 2-104 15</inkml:trace>
          <inkml:trace contextRef="#ctx0" brushRef="#br0" timeOffset="62385.9798">3621-2820 580 0,'0'0'36'16,"0"0"-9"-16,0 0-11 15,0 0 28-15,0 72 4 16,2-45 11-16,4-4-20 0,3 0-15 15,-3-4-6-15,1-5-7 16,4-5-5-16,-7-6 0 16,7-3-2-1,-1 0-2-15,-3-15 8 16,4-10 3-16,-5-3-20 16,-2-7-14-16,-4-2-6 0,0-1 22 15,0-3 4-15,-10 3 1 16,-12 2 6-1,7 5-1-15,2 6 5 0,-2 6 33 16,13 9 9-16,-2 3 4 16,4 7-27-16,0 0-27 15,0 0-10-15,4 13-12 16,9 11 14-16,2 7 8 16,2 5-3-16,5 4 4 15,-5-1-1-15,0-2-1 16,0-2-2-16,-2-8-1 15,-2-5-17-15,2-9-53 16,-2-5-62-16,-2-8-94 16,-5 0-213-16</inkml:trace>
          <inkml:trace contextRef="#ctx0" brushRef="#br0" timeOffset="63056.5827">3941-2876 811 0,'0'0'94'0,"0"0"-14"16,0 0-60-16,0 0-23 0,0 0-11 16,15 23 35-1,-5-2 3-15,1 3 3 0,0 0-7 16,2 0-6-1,2-2-2-15,-9-5-6 0,7-3-1 16,-2-4-5-16,-3-5-1 16,1-5-16-1,2 0-27-15,-1-3 7 0,-1-14 5 16,0-4-24-16,1-1-24 16,-1 1-21-1,-7 5 36-15,2 3 51 0,3 3 18 16,-3 1 8-16,3 6-13 15,-1 1-8-15,0 2-1 16,10 0-10-16,-1 0 18 16,-3 9 10-16,3 5 10 15,-2 0 0-15,-2 1 6 16,0-3-3-16,0-2-2 16,-1-5-8-16,-1-5-5 15,2 0 3-15,-1-17 5 16,7-11-15-16,-2-9-41 15,-4-7-23-15,0-6 23 16,-5-3 18-16,5 3-4 16,-11 4 13-16,0 7 25 15,0 9 57-15,0 13 85 16,0 9-2-16,0 8-70 0,0 0-37 16,2 15-32-16,7 14-20 15,2 10 28 1,1 9 19-16,6 9-9 15,-3 1-1-15,6-1-12 0,-4-2-7 16,5-9-5 0,-9-7-4-16,-3-11-8 0,1-10-45 15,-11-9-36 1,0-9-53-16,-4-5-24 16,-24-21-198-16</inkml:trace>
          <inkml:trace contextRef="#ctx0" brushRef="#br0" timeOffset="63264.2113">4250-3014 891 0,'0'0'74'15,"0"0"-19"-15,0 0-48 16,0 0-5 0,0 0 8-16,111-34-4 0,-76 25-4 15,3 3-23-15,-5-1-93 16,-10 5-95-16,-8-1-104 15</inkml:trace>
        </inkml:traceGroup>
      </inkml:traceGroup>
    </inkml:traceGroup>
    <inkml:traceGroup>
      <inkml:annotationXML>
        <emma:emma xmlns:emma="http://www.w3.org/2003/04/emma" version="1.0">
          <emma:interpretation id="{25C4E21A-1841-4846-83B9-14BB38A66F89}" emma:medium="tactile" emma:mode="ink">
            <msink:context xmlns:msink="http://schemas.microsoft.com/ink/2010/main" type="paragraph" rotatedBoundingBox="3845,10793 7389,9315 7642,9922 4099,1140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0710CAF-89BE-4739-8E34-DEEDF2ACDB18}" emma:medium="tactile" emma:mode="ink">
              <msink:context xmlns:msink="http://schemas.microsoft.com/ink/2010/main" type="line" rotatedBoundingBox="3845,10793 7389,9315 7642,9922 4099,11400"/>
            </emma:interpretation>
          </emma:emma>
        </inkml:annotationXML>
        <inkml:traceGroup>
          <inkml:annotationXML>
            <emma:emma xmlns:emma="http://www.w3.org/2003/04/emma" version="1.0">
              <emma:interpretation id="{4A1BD258-CE95-4313-B4A2-42BB50A4A195}" emma:medium="tactile" emma:mode="ink">
                <msink:context xmlns:msink="http://schemas.microsoft.com/ink/2010/main" type="inkWord" rotatedBoundingBox="3845,10793 5409,10141 5662,10748 4099,11400"/>
              </emma:interpretation>
            </emma:emma>
          </inkml:annotationXML>
          <inkml:trace contextRef="#ctx0" brushRef="#br0" timeOffset="64515.9648">2260-1368 686 0,'0'0'61'0,"0"0"12"16,-95 63-26-16,63-32-17 15,4 2 5-15,7 1-7 16,4-2 2-16,6 1-1 16,4-4-16-16,7-2 3 15,0-6-7-15,11-4-1 16,6-4-3-16,7-9-8 16,13-4-6-16,1-5-3 15,1-21-15-15,6-9-20 16,-7-7-50-16,3 0-13 15,-9 0 11-15,-8 8 10 16,-7 5 65-16,-2 10 24 16,-8 9 0-16,-3 6 53 15,-2 4 13-15,2 0-9 16,1 2-42-16,1 7-9 16,7 1 31-16,2-1-12 15,0-6-4-15,-2-1 3 16,2-2 2-16,-6 0 2 15,-1-2 0-15,-6-10-4 0,-2 0 1 16,0 0 6-16,-2 2-5 16,-13-3-16-16,-2 4-9 15,0 0-6 1,2-8-36-16,8 0-46 0,7-8-89 16,0-4-113-1</inkml:trace>
          <inkml:trace contextRef="#ctx0" brushRef="#br0" timeOffset="65259.2581">2683-1615 582 0,'0'0'1'0,"0"0"36"16,0 0 12-16,0 96-3 16,2-74 10-16,9-1-9 15,-3-6-26-15,-1-5-9 16,3-1-4-16,1-7-7 15,-4-2 0-15,-1-2-6 16,0-17 10-16,3-9-13 16,-7-12-11-16,2-1-11 15,-4-7-3-15,0-7 7 16,-6 0 16-16,-11 0 10 16,-5 7 1-16,1 5-2 15,4 9 1-15,0 12 49 16,8 10 30-16,3 7-5 15,6 5-39-15,0 0-33 16,0 14-13-16,15 13-2 16,2 9 11-16,6 12 4 15,5 4-2-15,0 2 3 16,4-3-2-16,3-6-2 16,-3-9 4-16,7-10-4 15,-5-12 0-15,0-13 4 16,3-1-3-16,-7-15-1 0,-2-15-7 15,-3-5-4 1,-7-2-1-16,-8 2-4 0,-3 2 13 16,-7 7 8-1,0 6 1-15,0 8 2 0,0 5-3 16,0 7 17-16,0 0-2 16,0 0-15-16,-7 9-1 15,7 8-6-15,-4 1 0 16,4 1 4-16,0-1-4 15,0-1 4-15,0-7-4 16,4-5 1-16,3-1-1 16,10-4 2-16,4 0 0 15,1-9 2-15,2-13 1 16,3-4-1-16,12-3-5 16,0 2-12-16,4 1 3 15,2 6 4-15,-7 6-12 16,1 9 9-16,-5 5 5 15,-10 0 2-15,-5 0 0 16,-12 13 2-16,-7 3 3 16,0 1 9-16,-7 5 28 15,-18-1-3-15,1 1-11 16,-8-5-10-16,0-3 3 16,1-5-8-16,-1-9-2 15,11 0-7-15,-3-6-72 16,7-18-178-16</inkml:trace>
        </inkml:traceGroup>
        <inkml:traceGroup>
          <inkml:annotationXML>
            <emma:emma xmlns:emma="http://www.w3.org/2003/04/emma" version="1.0">
              <emma:interpretation id="{4FCC7C54-A0EB-4D2F-BB09-FD73B657C943}" emma:medium="tactile" emma:mode="ink">
                <msink:context xmlns:msink="http://schemas.microsoft.com/ink/2010/main" type="inkWord" rotatedBoundingBox="6015,10085 6381,9933 6510,10241 6144,10394"/>
              </emma:interpretation>
            </emma:emma>
          </inkml:annotationXML>
          <inkml:trace contextRef="#ctx0" brushRef="#br0" timeOffset="65645.9007">4117-2359 1063 0,'0'0'34'0,"0"0"8"0,0 0-40 15,0 0-7-15,0-2-2 16,-5 20-3-16,-1 5 15 16,6 4-2-16,0-1-6 15,0-2-16-15,0-5 0 16,0-2 7-16,15-5-6 16,-6-2 0-16,1-3 8 15,7-2 1-15,-1 2-1 16,-1-2 5-16,-7 0 1 15,11-1 1-15,-12 1 3 16,-5-1-2-16,2 1 3 16,1-4-5-16,-5 3 7 15,0-1-1-15,0 4-1 16,0 3 7-16,-5 2 2 16,-8 3 0-16,-2 3-5 0,-2-3 0 15,0 2-5-15,2-5 4 16,2-4-3-16,5 0 0 15,5-3 1 1,-1-5-11-16,4 0-38 0,0 0-63 16,0-5-57-16,0-11-94 15</inkml:trace>
          <inkml:trace contextRef="#ctx0" brushRef="#br0" timeOffset="65919.7901">4344-2203 623 0,'0'0'77'0,"0"0"-9"15,0 0-13-15,0 0-6 16,0 0-2-16,88 20-10 16,-75-29-19-1,-6-5-9-15,-3 1-1 0,-4-1 0 16,-4 4 3-16,-16 1-5 15,-12 2-3-15,4 2-9 16,-6 2-2-16,6 3-4 16,9 0-7-16,6 0-31 15,8 5-92-15,5 0-101 16,0 0-123-16</inkml:trace>
        </inkml:traceGroup>
        <inkml:traceGroup>
          <inkml:annotationXML>
            <emma:emma xmlns:emma="http://www.w3.org/2003/04/emma" version="1.0">
              <emma:interpretation id="{FF43BAF4-0CD5-4F32-9685-4A0C98F805F2}" emma:medium="tactile" emma:mode="ink">
                <msink:context xmlns:msink="http://schemas.microsoft.com/ink/2010/main" type="inkWord" rotatedBoundingBox="6788,9738 7450,9462 7624,9881 6962,10157"/>
              </emma:interpretation>
            </emma:emma>
          </inkml:annotationXML>
          <inkml:trace contextRef="#ctx0" brushRef="#br0" timeOffset="67125.318">5205-2606 750 0,'0'0'98'16,"0"0"-55"-16,0 0-36 15,0 0-7-15,0 0 0 16,-21 52 9-16,14-24 9 16,3 3 7-16,-3-1 6 15,7-3-2-15,0-5-4 16,0-1-4-16,0-8-7 16,0-2-3-16,3-6-7 15,5-5-5-15,5 0-1 16,-9-4-5-16,9-11 5 15,-2-6-26-15,-5-5-24 16,3 3-6-16,-9-5 18 16,2 6 14-16,-2 0 27 15,0 5-1-15,0 3 4 16,0 5 10-16,0 4 14 16,0 1 2-16,0 4-22 15,0-1-5-15,0 1-10 0,4 0 0 16,7 0 4-1,0 0 0-15,6 0 2 16,0 5 6-16,0 5 12 0,1 3 14 16,7 2 4-16,-5-3 7 15,-5-2 2-15,0 0-28 16,-7-3-1-16,1-4-5 16,-9 0-6-16,0-3 0 15,0 0 2-15,0 0 8 16,0-3-2-16,0-10-5 15,0-6-20-15,0-3-21 16,0-2 11-16,0 0 15 16,0 1 8-16,0 5 6 15,2-3 14-15,9 2 8 16,-5 1-4-16,5 0-7 16,4 4-2-16,-9 3-1 15,9 4-9-15,-4 5-7 16,-9 2-1-16,5 0-6 15,-7 2-47-15,0 9-49 16,0 0-141-16</inkml:trace>
          <inkml:trace contextRef="#ctx0" brushRef="#br0" timeOffset="66199.4403">4872-2406 903 0,'0'0'26'0,"0"0"6"15,0 0-31-15,0 0 3 16,101-67-2-16,-75 51-10 16,-9 2-119-16,-4 0-91 15,2 1-50-15</inkml:trace>
          <inkml:trace contextRef="#ctx0" brushRef="#br0" timeOffset="66454.5739">4941-2730 752 0,'0'0'112'0,"0"0"1"15,0 0-62-15,0 0-25 16,0 0-12-16,0 0-8 15,-41 108 10-15,41-62 3 16,0 4-10-16,0 0 0 16,5 0-5-16,1-6-1 0,0-5 2 15,1-4-2 1,4-6-21-16,-5-10-44 16,3-9-35-16,1-10-118 15,-1 0-114-15</inkml:trace>
        </inkml:traceGroup>
      </inkml:traceGroup>
    </inkml:traceGroup>
    <inkml:traceGroup>
      <inkml:annotationXML>
        <emma:emma xmlns:emma="http://www.w3.org/2003/04/emma" version="1.0">
          <emma:interpretation id="{89333C59-614D-45F2-8883-3CEED73C3F7C}" emma:medium="tactile" emma:mode="ink">
            <msink:context xmlns:msink="http://schemas.microsoft.com/ink/2010/main" type="paragraph" rotatedBoundingBox="1935,12242 8685,10572 8941,11608 2191,132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C4A014-1F4B-465F-BFBC-DF270DF5B9A7}" emma:medium="tactile" emma:mode="ink">
              <msink:context xmlns:msink="http://schemas.microsoft.com/ink/2010/main" type="line" rotatedBoundingBox="1935,12242 8685,10572 8941,11608 2191,13277"/>
            </emma:interpretation>
          </emma:emma>
        </inkml:annotationXML>
        <inkml:traceGroup>
          <inkml:annotationXML>
            <emma:emma xmlns:emma="http://www.w3.org/2003/04/emma" version="1.0">
              <emma:interpretation id="{486D1652-2DCC-487E-9455-99AF6488E452}" emma:medium="tactile" emma:mode="ink">
                <msink:context xmlns:msink="http://schemas.microsoft.com/ink/2010/main" type="inkWord" rotatedBoundingBox="1994,12478 2478,12359 2547,12641 2063,12761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206464.7235">10 188 1033 0,'0'0'64'0,"-11"0"10"0,11-5-42 16,0-2-23-16,11-7-5 16,17-5-8-1,11-8 13-15,4-5 0 0,8 4-3 16,1-1-4-16,1 10 0 16,-8 11-14-16,-6 8-68 15,-17 0-117 1,-12 5-150-16</inkml:trace>
          <inkml:trace contextRef="#ctx0" brushRef="#br0" timeOffset="206644.3374">272 289 892 0,'0'0'-13'15,"0"0"13"-15,0 0 3 16,0 0-1-1,0 0 6-15,112-8-4 0,-74-3 0 16,-1-1-21-16,-7-3-108 16,2-6-177-16</inkml:trace>
        </inkml:traceGroup>
        <inkml:traceGroup>
          <inkml:annotationXML>
            <emma:emma xmlns:emma="http://www.w3.org/2003/04/emma" version="1.0">
              <emma:interpretation id="{C987F917-8D83-4E41-B511-E58D3900AD5B}" emma:medium="tactile" emma:mode="ink">
                <msink:context xmlns:msink="http://schemas.microsoft.com/ink/2010/main" type="inkWord" rotatedBoundingBox="2870,12011 5184,11438 5440,12474 3126,13046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207136.8798">1060-386 932 0,'0'0'28'0,"0"0"54"15,0 0-18 1,0 0-30-16,0 0-14 15,-62-32-7-15,47 32-11 0,0 5-10 16,2 11-9 0,-2 4 1-16,2 3 1 15,2-3 4-15,5 2 1 0,1 3 3 16,5 5 4-16,0 3-1 16,0 6-3-16,5 6 3 15,8 4-2 1,4 4 1-16,4 2 2 0,5 0 1 15,-7 6 2-15,13-1-1 16,-8 0 5-16,4-3-3 16,2 1 1-16,0-9 3 15,-2-6 2-15,-2-8 2 16,2-10 18-16,-5-7-18 16,1-7 0-16,2-7 3 15,-5-4 3-15,7 0 0 16,-4 0-8-16,8-9 0 15,-9-8-12-15,3-5-108 16,-7 0-176-16,-3-4-429 16</inkml:trace>
          <inkml:trace contextRef="#ctx0" brushRef="#br0" timeOffset="207688.5894">1412-245 866 0,'0'0'12'16,"0"0"-16"-16,0 0 3 16,0 0 24-16,49 56-8 15,-27-38-5-15,-1-4-2 16,1-3-6-16,-9 0-6 15,2-3-15-15,-13-1-42 16,-2-7-70-16,0 0-97 16</inkml:trace>
          <inkml:trace contextRef="#ctx0" brushRef="#br0" timeOffset="207931.9499">1584-362 811 0,'0'0'-23'0,"0"0"46"0,0 0-1 15,0 0 18-15,88 103-22 16,-60-70-13-16,-1-1 0 16,-3-1-24-1,-2-2-96-15,-7-5-231 0</inkml:trace>
          <inkml:trace contextRef="#ctx0" brushRef="#br0" timeOffset="214710.6263">2034 421 627 0,'0'-4'94'16,"0"1"0"-16,-2 1-30 16,-2 1-5-16,4-3-4 15,0 4-20-15,0-1-13 16,0-1 1-16,0 2-2 15,0 0-10-15,0-4-10 16,0-4-6-16,15-6-10 16,15-4 16-16,9-10 3 15,6-3-5-15,13-5 2 16,0 4-4-16,2-4 4 16,0 1 1-16,-4 0 1 15,0 3-5-15,-7 4 5 0,-10 4-3 16,-9 5-4-1,-9 7 4-15,-8 5 1 16,-9 2-5-16,1 5-8 16,-5 0 1-16,0 0-8 0,0 0-2 15,0 0-1-15,0 0-5 16,0 1-4-16,0 8-20 16,0 1-31-16,0-3-29 15,-9-4-26-15,3-3-89 16</inkml:trace>
          <inkml:trace contextRef="#ctx0" brushRef="#br0" timeOffset="208819.0639">2629-589 810 0,'0'0'38'16,"0"0"2"-16,0 0-34 15,0 0 26-15,19 39 8 16,-10-25-14-16,0 3-12 15,1-1-5-15,-1-1-3 16,2 2-2 0,-3-2-4-16,3 3 3 0,2-7-15 15,-7-4-44-15,5-3-77 16,-5-4-75-16,5-2-71 16</inkml:trace>
          <inkml:trace contextRef="#ctx0" brushRef="#br0" timeOffset="208982.1843">2837-663 778 0,'0'0'62'0,"0"0"-56"16,0 0 8 0,0 0 9-16,58 104-13 15,-36-66-6-15,-5 0-4 16,0 2-27-16,-8-6-138 15,-1-1-430-15</inkml:trace>
          <inkml:trace contextRef="#ctx0" brushRef="#br0" timeOffset="209208.4367">3385-60 935 0,'0'0'56'15,"0"0"-7"-15,0 0-37 16,-7 80-7-16,-3-52-13 16,-3-6-78-16,-2-10-205 15</inkml:trace>
        </inkml:traceGroup>
        <inkml:traceGroup>
          <inkml:annotationXML>
            <emma:emma xmlns:emma="http://www.w3.org/2003/04/emma" version="1.0">
              <emma:interpretation id="{31940163-477B-4CD2-8329-C2B4962FC321}" emma:medium="tactile" emma:mode="ink">
                <msink:context xmlns:msink="http://schemas.microsoft.com/ink/2010/main" type="inkWord" rotatedBoundingBox="5846,11444 7006,11156 7213,11992 6053,12280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210815.8929">4816-1197 891 0,'0'0'50'0,"0"0"29"16,0 0-58-16,0 0-16 16,0 35 3-16,0-20 3 15,0 5-5-15,0-1-4 16,0 3 0-16,3-4-17 16,7-3-53-16,-5-3-78 15,5-11-109-15</inkml:trace>
          <inkml:trace contextRef="#ctx0" brushRef="#br0" timeOffset="210850.8976">5005-1162 853 0,'0'0'30'0,"0"0"-25"16,0 0 0-16,0 81-15 15,-4-48-76-15,-7 3-129 16</inkml:trace>
          <inkml:trace contextRef="#ctx0" brushRef="#br0" timeOffset="209887.0648">3857-825 751 0,'0'0'101'0,"0"0"17"0,0 0-51 16,0 0-52 0,0 0-13-16,0 1-7 15,9 6 3-15,-1 2 6 16,1 1-1-16,4 2-1 0,2 1-1 15,-9 1-13-15,-2-2-58 16,-2-5-83 0,-2-3-128-16</inkml:trace>
          <inkml:trace contextRef="#ctx0" brushRef="#br0" timeOffset="210062.6991">3966-942 742 0,'0'0'-5'0,"0"0"13"16,0 0 27-16,0 0-17 15,97 79-10-15,-71-50-3 16,-5-5-14-16,-4-3-134 16,-10-8-407-16</inkml:trace>
          <inkml:trace contextRef="#ctx0" brushRef="#br0" timeOffset="216052.2884">4460-223 452 0,'0'0'116'0,"0"0"-16"16,0 0-12 0,0 0-2-16,0 0-15 15,0 0-15-15,0 0-10 0,0 0-11 16,0 0-7-16,0 0-1 16,0 0-4-16,0 0-6 15,0 0 0-15,0 0-6 16,0 0-5-16,0 0-1 15,0 0 1-15,0 0-1 16,0 0-1 0,0 0 1-16,0 0-3 0,0 0-2 15,0 0 0-15,0 0 0 16,0 0 2-16,0 0-2 16,0 0 1-1,0 0-3-15,0 0 2 0,0 0 0 16,0 0-3-16,0 0-3 15,0 0 1-15,17-3-4 16,0-6 9-16,7-5 0 16,4-2 3-16,11-6 1 15,4-1-6-15,-5 1 2 16,12-5 4-16,-5 5-7 16,0-1 4-16,0 4-4 15,-7 4 4-15,-10 2-1 16,-4 5 1-16,-5 1-4 15,-12 3 3-15,-1 3 0 0,-2 0 1 16,-1-2-4-16,1 3 3 16,0-1 0-1,-4 1-3-15,2 0 5 0,3-2-2 16,-5 2 3-16,4 0-4 16,-4 0 1-16,0 0 3 15,0 0 0 1,0 0 1-16,0 0-2 0,0 0-1 15,0 0 0-15,0 0-4 16,0 0-10-16,0 0-6 16,0 0-6-16,0 0-20 15,0 0-40-15,0 0-52 16,0 0-77-16,-19 0-74 16</inkml:trace>
        </inkml:traceGroup>
        <inkml:traceGroup>
          <inkml:annotationXML>
            <emma:emma xmlns:emma="http://www.w3.org/2003/04/emma" version="1.0">
              <emma:interpretation id="{AF4BF120-E7C8-4989-B4D0-5CE0CD59F0DB}" emma:medium="tactile" emma:mode="ink">
                <msink:context xmlns:msink="http://schemas.microsoft.com/ink/2010/main" type="inkWord" rotatedBoundingBox="7405,11119 7910,10994 8111,11808 7606,11933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211870.2971">5396-1228 1031 0,'0'0'16'15,"0"0"1"-15,0 0-23 16,0 0 11-16,77-29 9 0,-44 12-3 16,-3 0-10-1,2 1 0-15,0 3-1 0,-11 3 2 16,-3 5-13-16,-12-1-29 15,5 6-4-15,-9 0-7 16,-2 0 23 0,0 9 20-16,0 3 8 0,0 3 3 15,0 4 1-15,0-1-2 16,0 4 4-16,9 3 1 16,3 2 0-1,3 2-3-15,7 4-1 0,6 2 1 16,2 5-1-16,9 5 3 15,3 3 1-15,-3 2 7 16,2-1-8-16,-2 1-1 16,-7-8-1-16,-4-4-3 15,-11-6 1-15,0-5 0 16,-11-5 8-16,-6-5 14 16,0-2 3-16,-6-1 29 15,-22-1-8-15,-6 3-25 16,-9 1-15-16,-2-1-8 15,-5-2-23-15,1-8-116 16,4-4-191-16</inkml:trace>
        </inkml:traceGroup>
        <inkml:traceGroup>
          <inkml:annotationXML>
            <emma:emma xmlns:emma="http://www.w3.org/2003/04/emma" version="1.0">
              <emma:interpretation id="{11B1A75C-0CCC-480F-B641-F9B619B840E8}" emma:medium="tactile" emma:mode="ink">
                <msink:context xmlns:msink="http://schemas.microsoft.com/ink/2010/main" type="inkWord" rotatedBoundingBox="8351,11012 8768,10909 8844,11216 8427,11319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1" timeOffset="-61764.2138">6411-1142 744 0,'0'0'15'0,"0"0"-8"16,0 0 21-16,-6 41 25 16,6-32-24-16,0-1-14 15,6-6-8-15,5-2-4 16,-4 0 6-16,3-4 0 15,1-15-1-15,-9-1-3 16,3-4-4-16,-5-2-3 16,0 2-9-16,-7 4 5 15,-4 3 4-15,1 4-17 16,-8 5 13-16,3 5-9 16,5 1-28-16,3 2-48 15,3 0-17-15,4 0-51 16,0-2-235-16</inkml:trace>
          <inkml:trace contextRef="#ctx0" brushRef="#br1" timeOffset="-61549.0525">6562-1315 493 0,'0'0'44'0,"0"0"9"15,0 0-8-15,0 0 6 0,0 0 0 16,38 15-10-16,-38-15-8 15,0 0 5 1,0 0 12-16,0 0 3 0,0-5 1 16,0-10-21-16,0-6-38 15,0-3-14 1,2-1-79-16,7 1-60 0,-2 1-65 16,-1 4-243-1</inkml:trace>
          <inkml:trace contextRef="#ctx0" brushRef="#br1" timeOffset="-60558.7571">6613-1438 634 0,'0'0'56'16,"0"0"-15"-16,0 0-31 15,0 0-14-15,0 0-1 16,0 16 9-16,0 5 9 16,15 3 6-16,-4 2-4 15,0-2 10-15,-3-2-3 16,1-5-8-16,4-5-1 16,-5-4-8-16,-1 0 2 15,-1-6-1-15,-1-2-3 16,-3 0-2-16,-2 0 3 15,4 0-3-15,-4-4 1 16,0-4-5-16,0 0-1 16,0 2 5-16,0 4 0 15,0 0 0-15,0-1-2 16,0 3-1-16,0 0-2 16,0 0-1-16,0 0 3 0,0 0 2 15,0 0-4 1,0 0 6-16,0 0-3 0,0-2 2 15,0 2 1-15,0 0-3 16,0 0 2-16,0 0-1 16,0 0 1-16,0 0 4 15,0 0-5-15,0 0 4 16,0 0 0-16,0 0 0 16,0 0 5-16,-4 0 8 15,4-3 7-15,0-4 9 16,-7-5-7-1,7-3-22-15,-4-6-1 0,2-1-3 16,2 1 3-16,0 2-4 16,0 2 1-16,0 5 3 15,0 3-6-15,0 4-3 16,6 0-58-16,9 2-49 16,2-2-68-16,1 0-52 15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629.38831" units="1/cm"/>
          <inkml:channelProperty channel="Y" name="resolution" value="2345.52612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26T13:16:28.948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177D36"/>
      <inkml:brushProperty name="fitToCurve" value="1"/>
    </inkml:brush>
    <inkml:brush xml:id="br2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BC58442D-E17F-40AA-925A-DC0EABDFB8C3}" emma:medium="tactile" emma:mode="ink">
          <msink:context xmlns:msink="http://schemas.microsoft.com/ink/2010/main" type="writingRegion" rotatedBoundingBox="7483,6475 21906,5729 22454,16310 8031,17056"/>
        </emma:interpretation>
      </emma:emma>
    </inkml:annotationXML>
    <inkml:traceGroup>
      <inkml:annotationXML>
        <emma:emma xmlns:emma="http://www.w3.org/2003/04/emma" version="1.0">
          <emma:interpretation id="{87572B1F-5A1D-4D94-B327-48375EA841D7}" emma:medium="tactile" emma:mode="ink">
            <msink:context xmlns:msink="http://schemas.microsoft.com/ink/2010/main" type="paragraph" rotatedBoundingBox="7690,6779 9057,6882 9023,7330 7656,72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42F547A-890D-41A0-AD0B-C7B072499134}" emma:medium="tactile" emma:mode="ink">
              <msink:context xmlns:msink="http://schemas.microsoft.com/ink/2010/main" type="line" rotatedBoundingBox="7690,6779 9057,6882 9023,7330 7656,7227"/>
            </emma:interpretation>
          </emma:emma>
        </inkml:annotationXML>
        <inkml:traceGroup>
          <inkml:annotationXML>
            <emma:emma xmlns:emma="http://www.w3.org/2003/04/emma" version="1.0">
              <emma:interpretation id="{56C35C1B-4DA7-48ED-826E-61E51A382852}" emma:medium="tactile" emma:mode="ink">
                <msink:context xmlns:msink="http://schemas.microsoft.com/ink/2010/main" type="inkWord" rotatedBoundingBox="7690,6779 7980,6801 7946,7249 7656,7227"/>
              </emma:interpretation>
            </emma:emma>
          </inkml:annotationXML>
          <inkml:trace contextRef="#ctx0" brushRef="#br0">-2577-5694 682 0,'0'0'103'15,"0"0"-56"-15,0 0-51 16,0 0-1-16,0 0 0 16,0 0 19-16,-32 69 4 15,21-33-7-15,-2 1 20 16,2 1-1-16,-4 0-23 0,2 3-7 16,-2-8-12-1,-2-2-9-15,6-6 13 0,-1-4-27 16,1-5-83-16,0-13-60 15,5-3-215-15</inkml:trace>
          <inkml:trace contextRef="#ctx0" brushRef="#br0" timeOffset="298.151">-2564-5678 592 0,'0'0'-8'0,"0"0"1"16,0 0 34-16,0 0 17 16,32 110-5-16,-21-76-7 15,2-1-13-15,-5-1-9 16,9 2-5-16,-10 1-1 15,-1-4 0-15,-2-3-4 16,-4 2 2-16,0-5 1 16,0-3-15-16,-10-6-60 15,-1-7-50-15,-6-8-184 16</inkml:trace>
          <inkml:trace contextRef="#ctx0" brushRef="#br0" timeOffset="552.3538">-2599-5385 604 0,'0'0'11'0,"0"0"26"0,0 0-17 16,0 0-8-16,0 0-7 15,99-13-7 1,-92 13-64-16,3 0-106 15</inkml:trace>
        </inkml:traceGroup>
        <inkml:traceGroup>
          <inkml:annotationXML>
            <emma:emma xmlns:emma="http://www.w3.org/2003/04/emma" version="1.0">
              <emma:interpretation id="{524CAD0F-3507-48E3-8751-3939B7C89797}" emma:medium="tactile" emma:mode="ink">
                <msink:context xmlns:msink="http://schemas.microsoft.com/ink/2010/main" type="inkWord" rotatedBoundingBox="8284,6835 9056,6893 9032,7221 8259,7162"/>
              </emma:interpretation>
            </emma:emma>
          </inkml:annotationXML>
          <inkml:trace contextRef="#ctx0" brushRef="#br0" timeOffset="935.6774">-2150-5392 867 0,'101'-16'56'0,"-101"16"-13"16,0 0-46 0,0 0-41-16,0 0-60 15,6 0-69-15,1 0-13 16</inkml:trace>
          <inkml:trace contextRef="#ctx0" brushRef="#br0" timeOffset="738.4453">-2150-5392 746 0,'0'0'29'0,"0"0"-6"15,0 0-27-15,0 0-73 16,0 0-78-16</inkml:trace>
          <inkml:trace contextRef="#ctx0" brushRef="#br0" timeOffset="1150.9492">-1914-5411 450 0,'47'-20'25'0,"-47"24"-25"16,-8-2-97-16</inkml:trace>
          <inkml:trace contextRef="#ctx0" brushRef="#br0" timeOffset="1112.9571">-1914-5411 625 0,'0'0'57'0,"0"0"-2"15,0 0-56-15,0 0-22 16,0 0-33-16,0 0-29 16,22-5-207-16</inkml:trace>
          <inkml:trace contextRef="#ctx0" brushRef="#br0" timeOffset="1732.8665">-1641-5613 809 0,'0'0'98'0,"0"0"1"16,0 0-67-1,0 0-30-15,0 0-8 0,0 0-6 16,4 14 9-16,2 4 7 16,3 3 0-16,-9 5 2 15,2 1 2-15,-2 1-4 16,0 3 0-16,0-2 1 15,-2 0-4-15,-7-5 7 16,7-4-11-16,-6-4-8 16,8-4-15-16,-2-3-9 15,2-6-12-15,0-1 2 16,0 1 26-16,0-1 4 16,0-1 3-16,0-1 4 15,0 2 6-15,0 2 0 16,6-3-5-16,5 3 7 15,4-3 4-15,-2 3-2 16,4-3-1-16,9 3 4 16,-3-2 1-16,5-2-2 15,-4 0 0-15,2 0-3 0,-5 0 4 16,-8 0-3-16,4 0 1 16,-8 0-1-1,-3 0-23-15,0 0-62 16,-6 0-45-16,0-2-68 0</inkml:trace>
        </inkml:traceGroup>
      </inkml:traceGroup>
    </inkml:traceGroup>
    <inkml:traceGroup>
      <inkml:annotationXML>
        <emma:emma xmlns:emma="http://www.w3.org/2003/04/emma" version="1.0">
          <emma:interpretation id="{E2218C35-6A8D-499E-B94E-17789EAA179A}" emma:medium="tactile" emma:mode="ink">
            <msink:context xmlns:msink="http://schemas.microsoft.com/ink/2010/main" type="paragraph" rotatedBoundingBox="7488,6465 12150,6465 12150,8225 7488,82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68CD49F-01CF-4547-B097-BC63A826EFAA}" emma:medium="tactile" emma:mode="ink">
              <msink:context xmlns:msink="http://schemas.microsoft.com/ink/2010/main" type="inkBullet" rotatedBoundingBox="7488,6530 7576,6530 7576,6732 7488,6732"/>
            </emma:interpretation>
            <emma:one-of disjunction-type="recognition" id="oneOf0">
              <emma:interpretation id="interp0" emma:lang="" emma:confidence="0">
                <emma:literal>•</emma:literal>
              </emma:interpretation>
            </emma:one-of>
          </emma:emma>
        </inkml:annotationXML>
        <inkml:trace contextRef="#ctx0" brushRef="#br0" timeOffset="-553.4898">-2921-5955 647 0,'-4'0'39'0,"4"0"47"0,-2 0-24 15,2 0-33-15,0 0-10 16,0 0-13-16,0 0-9 16,0 0 5-16,0 0 3 15,0 0 1-15,0 0-2 16,0 0-6-16,0 2-3 16,0 6 3-16,0 6-2 15,6 0 9-15,1 3 5 16,4 2-2-16,4 1-6 15,-9 0 2-15,5-1-3 16,-5 2-4-16,-2-5 4 16,3-3 0-16,-3-3-13 15,3-2-20-15,-7-7-36 16,4-1-56-16,-4-4-26 16,0-14-173-16</inkml:trace>
      </inkml:traceGroup>
      <inkml:traceGroup>
        <inkml:annotationXML>
          <emma:emma xmlns:emma="http://www.w3.org/2003/04/emma" version="1.0">
            <emma:interpretation id="{4F2E9347-6FB1-4DFE-9B59-9582DAA8EF13}" emma:medium="tactile" emma:mode="ink">
              <msink:context xmlns:msink="http://schemas.microsoft.com/ink/2010/main" type="line" rotatedBoundingBox="7688,6465 12150,6465 12150,8225 7688,8225"/>
            </emma:interpretation>
          </emma:emma>
        </inkml:annotationXML>
        <inkml:traceGroup>
          <inkml:annotationXML>
            <emma:emma xmlns:emma="http://www.w3.org/2003/04/emma" version="1.0">
              <emma:interpretation id="{01F84482-750B-41D9-9A9F-A878672AECE5}" emma:medium="tactile" emma:mode="ink">
                <msink:context xmlns:msink="http://schemas.microsoft.com/ink/2010/main" type="inkWord" rotatedBoundingBox="7688,6465 7705,6465 7705,6619 7688,661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327.1065">-2727-6020 556 0,'0'0'4'15,"0"0"1"-15,0 0 0 16,0 0-6-16,17 91 7 16,-17-68-9-1,0-1-65-15,0-4-212 16</inkml:trace>
        </inkml:traceGroup>
        <inkml:traceGroup>
          <inkml:annotationXML>
            <emma:emma xmlns:emma="http://www.w3.org/2003/04/emma" version="1.0">
              <emma:interpretation id="{FD07B7BC-F633-4C97-B61C-CA51D5A26C07}" emma:medium="tactile" emma:mode="ink">
                <msink:context xmlns:msink="http://schemas.microsoft.com/ink/2010/main" type="inkWord" rotatedBoundingBox="8933,6503 9111,6503 9111,6822 8933,6822"/>
              </emma:interpretation>
            </emma:emma>
          </inkml:annotationXML>
          <inkml:trace contextRef="#ctx0" brushRef="#br0" timeOffset="2145.1161">-1482-5943 797 0,'0'0'94'0,"0"0"-56"16,0 0-44-16,0 0-10 16,0 0 7-16,2 34 18 15,6-6 1-15,-1 3-7 16,-7 0 10-16,0 1-9 16,0-2 4-16,0-3 1 15,0-5-4-15,0-5-16 16,0-4-21-16,0-3-17 15,-5-5-49-15,3-5-41 16,2 0-55-16</inkml:trace>
          <inkml:trace contextRef="#ctx0" brushRef="#br0" timeOffset="2411.655">-1304-5982 602 0,'0'0'32'16,"0"0"-10"-16,0 0 6 15,0 0 24-15,-5 94 4 0,-1-62-10 16,0 2-17-16,1-1-20 15,1-2-4-15,2-7-2 16,-2-7-15-16,-3-7-103 16,1-10-201-16</inkml:trace>
        </inkml:traceGroup>
        <inkml:traceGroup>
          <inkml:annotationXML>
            <emma:emma xmlns:emma="http://www.w3.org/2003/04/emma" version="1.0">
              <emma:interpretation id="{8F29E7DF-2AB6-4EA8-8388-2567A530149E}" emma:medium="tactile" emma:mode="ink">
                <msink:context xmlns:msink="http://schemas.microsoft.com/ink/2010/main" type="inkWord" rotatedBoundingBox="11695,7537 12150,7537 12150,8225 11695,8225"/>
              </emma:interpretation>
              <emma:one-of disjunction-type="recognition" id="oneOf2">
                <emma:interpretation id="interp2" emma:lang="" emma:confidence="1">
                  <emma:literal>l</emma:literal>
                </emma:interpretation>
                <emma:interpretation id="interp3" emma:lang="" emma:confidence="0">
                  <emma:literal>1</emma:literal>
                </emma:interpretation>
                <emma:interpretation id="interp4" emma:lang="" emma:confidence="0">
                  <emma:literal>I</emma:literal>
                </emma:interpretation>
                <emma:interpretation id="interp5" emma:lang="" emma:confidence="0">
                  <emma:literal>k</emma:literal>
                </emma:interpretation>
                <emma:interpretation id="interp6" emma:lang="" emma:confidence="0">
                  <emma:literal>K</emma:literal>
                </emma:interpretation>
              </emma:one-of>
            </emma:emma>
          </inkml:annotationXML>
          <inkml:trace contextRef="#ctx0" brushRef="#br0" timeOffset="707977.7045">1286-4539 667 0,'-2'-7'40'15,"-2"-8"3"1,4-6-30-16,0-3-7 16,6-2-1-16,5-2-2 0,4-1-2 15,-4-3-3-15,-1 1 2 16,-1 2-2-16,2 4-5 16,-7 1-1-16,0 0-7 15,3 2-3-15,-7 0 15 16,2 4 2-16,-2 7 1 15,0 0 0-15,4 4 3 16,-4 4 9-16,0 3 1 16,0 0-11-16,0 0-1 15,0 0-4 1,4 10-2-16,-1 9 3 0,1 2 4 16,0 7 3-16,-2 6 4 15,5-2 10-15,-3 1 3 16,3 2 0-16,-3-4-1 15,7 0-4-15,-5-2-2 16,5 3-4-16,-5-1-4 16,3 0-1-16,-3 0-2 15,1-2-2-15,-3-3-2 16,2-4 1-16,-1-1-1 16,-3-5-5-16,2 0-23 0,-4-1-58 15,0-2-56 1,0-5-102-16</inkml:trace>
          <inkml:trace contextRef="#ctx0" brushRef="#br0" timeOffset="708299.2448">1323-4260 753 0,'0'0'87'0,"0"0"-24"16,0 0-42-1,0 0-1-15,0 0 6 0,124-34 6 16,-79 27-15-16,-2-2-11 16,-4 3-3-16,-1-1-4 15,-10 2 2-15,-4 0-1 16,-7 5-5-16,-2-5-19 15,-2 5-25-15,-2-6-54 16,-3 4-32-16,-1-3-27 16,-7 0-172-16</inkml:trace>
        </inkml:traceGroup>
      </inkml:traceGroup>
    </inkml:traceGroup>
    <inkml:traceGroup>
      <inkml:annotationXML>
        <emma:emma xmlns:emma="http://www.w3.org/2003/04/emma" version="1.0">
          <emma:interpretation id="{5BF500A0-D591-4D37-8A4A-2B7C7C38DD43}" emma:medium="tactile" emma:mode="ink">
            <msink:context xmlns:msink="http://schemas.microsoft.com/ink/2010/main" type="paragraph" rotatedBoundingBox="12636,8674 14245,8674 14245,9225 12636,9225" alignmentLevel="5"/>
          </emma:interpretation>
        </emma:emma>
      </inkml:annotationXML>
      <inkml:traceGroup>
        <inkml:annotationXML>
          <emma:emma xmlns:emma="http://www.w3.org/2003/04/emma" version="1.0">
            <emma:interpretation id="{CCD4AD25-FADB-4401-B61E-22C46B48E742}" emma:medium="tactile" emma:mode="ink">
              <msink:context xmlns:msink="http://schemas.microsoft.com/ink/2010/main" type="inkBullet" rotatedBoundingBox="12636,8913 12661,8913 12661,8942 12636,8942"/>
            </emma:interpretation>
            <emma:one-of disjunction-type="recognition" id="oneOf3">
              <emma:interpretation id="interp7" emma:lang="" emma:confidence="0">
                <emma:literal>•</emma:literal>
              </emma:interpretation>
            </emma:one-of>
          </emma:emma>
        </inkml:annotationXML>
        <inkml:trace contextRef="#ctx0" brushRef="#br1" timeOffset="90906.9491">2221-3572 636 0,'0'0'25'15,"0"0"15"1,0 0-27-16,0 0-16 0,0 0-1 15,10 0 7-15,-3 8-2 16,1 2-26-16,-8-4-114 16,0-1-180-16</inkml:trace>
      </inkml:traceGroup>
      <inkml:traceGroup>
        <inkml:annotationXML>
          <emma:emma xmlns:emma="http://www.w3.org/2003/04/emma" version="1.0">
            <emma:interpretation id="{E8E4E3DF-37C6-4C30-BE0F-8B564032F430}" emma:medium="tactile" emma:mode="ink">
              <msink:context xmlns:msink="http://schemas.microsoft.com/ink/2010/main" type="line" rotatedBoundingBox="12739,8674 14245,8674 14245,9225 12739,9225"/>
            </emma:interpretation>
          </emma:emma>
        </inkml:annotationXML>
        <inkml:traceGroup>
          <inkml:annotationXML>
            <emma:emma xmlns:emma="http://www.w3.org/2003/04/emma" version="1.0">
              <emma:interpretation id="{D92EF5E3-DA22-4ECB-B86D-A5E99E45C6F3}" emma:medium="tactile" emma:mode="ink">
                <msink:context xmlns:msink="http://schemas.microsoft.com/ink/2010/main" type="inkWord" rotatedBoundingBox="12739,8798 13046,8798 13046,9225 12739,9225"/>
              </emma:interpretation>
              <emma:one-of disjunction-type="recognition" id="oneOf4">
                <emma:interpretation id="interp8" emma:lang="" emma:confidence="1">
                  <emma:literal>en</emma:literal>
                </emma:interpretation>
                <emma:interpretation id="interp9" emma:lang="" emma:confidence="1">
                  <emma:literal>• n</emma:literal>
                </emma:interpretation>
                <emma:interpretation id="interp10" emma:lang="" emma:confidence="0">
                  <emma:literal>I n</emma:literal>
                </emma:interpretation>
                <emma:interpretation id="interp11" emma:lang="" emma:confidence="0">
                  <emma:literal>&lt; n</emma:literal>
                </emma:interpretation>
                <emma:interpretation id="interp12" emma:lang="" emma:confidence="0">
                  <emma:literal>e n</emma:literal>
                </emma:interpretation>
              </emma:one-of>
            </emma:emma>
          </inkml:annotationXML>
          <inkml:trace contextRef="#ctx0" brushRef="#br1" timeOffset="90706.2606">2330-3451 588 0,'0'0'45'0,"0"0"38"0,0 0-56 16,0 0-24-16,0 5-1 15,0 3-1-15,0 2 11 16,0 4 2-16,0 3 1 16,0 2 5-16,0 2 7 15,0-1 1-15,0-2-18 16,0 1-2-16,0-3-2 15,0-4-3-15,0-5-2 16,2-4 0-16,-2-1-3 16,0-2-14-16,0 0-15 0,0-4-16 15,0-9-112-15,-8-7-296 16</inkml:trace>
          <inkml:trace contextRef="#ctx0" brushRef="#br1" timeOffset="91412.2708">2502-3465 305 0,'0'0'53'15,"0"0"10"-15,0 0-26 16,0 0-6-16,0 0 14 15,62-40-17-15,-51 37-18 16,-5-3-7-16,5 1-2 16,0 0-1-16,-5 4 1 15,-2-4 1-15,-1-3-1 16,5 0-2-16,-6 0-18 16,3-3-65-16,-5-4-166 0</inkml:trace>
          <inkml:trace contextRef="#ctx0" brushRef="#br1" timeOffset="91578.849">2564-3687 518 0,'0'0'81'0,"0"0"-13"15,0 0-43-15,0 0-4 16,0 0 3-16,0 0 2 15,-11 110 1-15,11-74-8 16,0 0-3-16,0-1-2 16,5-5-4-16,5-3-1 15,-3-4-6-15,-1-3-2 16,-2-2 1-16,-1-3 0 16,5 0-2-16,-6-3-1 15,-2-2-13-15,5-2-38 16,-5-8-39-16,0 0-93 15</inkml:trace>
        </inkml:traceGroup>
        <inkml:traceGroup>
          <inkml:annotationXML>
            <emma:emma xmlns:emma="http://www.w3.org/2003/04/emma" version="1.0">
              <emma:interpretation id="{2D2725D3-E643-401F-A5EC-1006BC87DA23}" emma:medium="tactile" emma:mode="ink">
                <msink:context xmlns:msink="http://schemas.microsoft.com/ink/2010/main" type="inkWord" rotatedBoundingBox="13380,8674 14245,8674 14245,9203 13380,9203"/>
              </emma:interpretation>
            </emma:emma>
          </inkml:annotationXML>
          <inkml:trace contextRef="#ctx0" brushRef="#br1" timeOffset="93401.8899">2965-3596 702 0,'0'0'47'0,"0"0"-7"16,0 0-19-16,0 0 3 15,0 0-6-15,0 0-10 16,88-67-9-16,-77 59-6 16,-4 3-45-16,1 0-134 15,-8-6-173-15</inkml:trace>
          <inkml:trace contextRef="#ctx0" brushRef="#br1" timeOffset="92954.454">3047-3716 681 0,'0'0'116'16,"0"0"-64"-16,-6-3-33 0,6 3-3 15,0 0-11 1,0 0-2-16,0 3-4 0,0 11 10 15,0 4 8-15,0 0 0 16,0 2-7-16,0 4-2 16,0 1-6-1,0-3 2-15,0 0-4 0,-9-2-22 16,3-2-101-16,-1-10-108 16,1-1-318-16</inkml:trace>
          <inkml:trace contextRef="#ctx0" brushRef="#br1" timeOffset="98323.7297">3191-3800 362 0,'0'-1'79'0,"0"-1"-9"0,0 0-26 16,0-1-15-1,0 3-1-15,0 0 10 0,0-2 7 16,0 2 3-16,0 0 5 16,0-1 3-16,-4 1-4 15,4 0-1-15,0 0-16 16,0 0-9-16,0 0-11 15,0 0-10-15,0 0-5 16,0 0-2-16,0 0-3 16,0 0-1-16,0 1-5 15,0 12 4-15,0 0 8 16,0 3 1-16,0 2 0 16,0-1-2-16,4 0 2 15,-2 1-2-15,-2-1 2 16,4 1-1-16,-4-2-1 15,0 3 0-15,0 0 1 16,5 0-1-16,-5-4 2 16,2 0-5-16,-2-3-6 15,0-3-8-15,0-3-6 16,0-2-4-16,0 0 4 16,4-4 4-16,-2 0 1 15,2 0-10-15,-4 0 7 16,0 0 8-16,5 0 9 15,-5 0 3-15,2 0 3 16,-2 0-1-16,4-4-1 0,0-2 0 16,-1 0 0-1,3 1-1-15,3-2-1 0,-7 0 1 16,6-1-2 0,-1 1-1-16,-1-2-4 0,-1 3 1 15,1 0-2 1,0-1-4-16,3 2 5 0,-3 0 2 15,5 0 2-15,0 1 3 16,-5 3 0-16,5 0 0 16,-4 1 0-1,-1 0-3-15,-2 0 0 0,-2 0-2 16,3 5-12-16,1 3 5 16,-6 0 2-16,0 3 10 15,4 1 1-15,-4 3-1 16,0-1 3-16,0 4 2 15,0 1 4-15,0 4 3 16,0-2-2-16,-4-2 1 16,4-3-6-16,-6 0 1 15,1-6-2-15,5-1-3 16,0-4-3-16,0-2-75 16,-2-1-113-16</inkml:trace>
          <inkml:trace contextRef="#ctx0" brushRef="#br1" timeOffset="98954.7055">3446-3368 552 0,'0'0'31'0,"0"0"3"15,0 0-18-15,0 0-10 16,58-68-5-16,-43 54 2 16,-4 2-2-16,-5 1 2 0,-1 3-2 15,-5 3 4-15,0-2-1 16,0 4-1 0,0-3 3-16,0 6 5 0,0-1 1 15,-11 1-1-15,2 0 10 16,-8 0-8-16,4 8-11 15,3 8-4-15,-1 3 9 16,-4 0 8-16,8 2-5 16,5-3 1-16,-2 3-6 15,4-4 3-15,0 0-2 16,0 0 2-16,0-2 2 16,0-3-2-16,6-1-6 15,5-6 0-15,0 0-4 16,0-5-7-16,-1 0-15 15,1 0-55-15,0-14-36 16,-3-4-193-16</inkml:trace>
          <inkml:trace contextRef="#ctx0" brushRef="#br1" timeOffset="99221.9564">3627-3433 617 0,'0'0'99'0,"0"0"-50"16,0 0-43 0,0 0 0-16,0 0 14 0,4 36 11 15,-4-17-12-15,4-1-7 16,-4-5-10-16,0 0 2 16,0-6 0-1,0-4-3-15,0-3-30 0,0 0-20 16,2 0 16-16,3-3 8 15,1-7 23-15,0-4 1 16,3-1 4-16,2 0-3 16,-3-1-1-16,3 4 1 15,0-2 0-15,-5 6 3 16,5-2 2-16,-2 2 4 16,-3 0 4-16,0 5 7 15,1-1 4 1,2 3-7-16,-7 1-3 0,6 0-3 15,1 0 3-15,-1 11 5 16,3 5 11-16,-2 3 5 16,-1 0-6-16,-1 1-7 15,3-1-10-15,-10-2-3 16,0-2-4-16,0-1-2 16,0-2-7-16,0-4-42 15,-10-5-68-15,-1-3-113 16</inkml:trace>
        </inkml:traceGroup>
      </inkml:traceGroup>
    </inkml:traceGroup>
    <inkml:traceGroup>
      <inkml:annotationXML>
        <emma:emma xmlns:emma="http://www.w3.org/2003/04/emma" version="1.0">
          <emma:interpretation id="{A7ED5676-C3EF-4B50-ACC4-6DE4CD8DE513}" emma:medium="tactile" emma:mode="ink">
            <msink:context xmlns:msink="http://schemas.microsoft.com/ink/2010/main" type="paragraph" rotatedBoundingBox="7900,9679 14456,9146 14545,10244 7989,107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BC207AB-63F3-4F8E-A5C1-AEA106E66AD4}" emma:medium="tactile" emma:mode="ink">
              <msink:context xmlns:msink="http://schemas.microsoft.com/ink/2010/main" type="line" rotatedBoundingBox="7900,9679 14456,9146 14545,10244 7989,10776"/>
            </emma:interpretation>
          </emma:emma>
        </inkml:annotationXML>
        <inkml:traceGroup>
          <inkml:annotationXML>
            <emma:emma xmlns:emma="http://www.w3.org/2003/04/emma" version="1.0">
              <emma:interpretation id="{88C800A3-F47E-4569-A3BF-2821C8B770B2}" emma:medium="tactile" emma:mode="ink">
                <msink:context xmlns:msink="http://schemas.microsoft.com/ink/2010/main" type="inkWord" rotatedBoundingBox="7938,10152 9176,10052 9214,10517 7976,10617"/>
              </emma:interpretation>
            </emma:emma>
          </inkml:annotationXML>
          <inkml:trace contextRef="#ctx0" brushRef="#br2" timeOffset="74917.9414">-2455-2073 584 0,'0'0'83'0,"0"0"8"15,0 0-42-15,0 0-24 16,0 0 1-16,0 0 7 16,0-8-14-16,13 0-11 15,4 1 8-15,3-3-4 16,7-2-8-16,-3 2-2 16,10-6 1-16,5-3-2 15,-2-3 3-15,3-5-2 16,-1 1-11-16,-7 2-42 15,-2 2-26-15,-15 6-26 16,-4 6-2-16,-11 7-27 16,0 3-168-16</inkml:trace>
          <inkml:trace contextRef="#ctx0" brushRef="#br2" timeOffset="75231.2776">-2204-2231 553 0,'0'0'17'16,"0"0"17"-16,0 0-31 0,0 0-4 15,0 0-1-15,5 29 17 16,1-12 9-16,1 5-3 0,3 4 2 15,1 1 10-15,4 2-8 16,-6 2 3-16,6-2-5 16,-5-1-8-16,1-1-8 15,-4-6-4-15,3-3-1 16,-3-4 3-16,-3-4-7 16,-2-6-37-1,2-2-35-15,-4-2-8 0,0 0-5 16,0-11-58-16</inkml:trace>
          <inkml:trace contextRef="#ctx0" brushRef="#br2" timeOffset="75668.2651">-2043-2115 587 0,'0'0'3'15,"0"0"-4"-15,0 0-3 16,0 0 4-16,0 0 8 16,39 37 16-16,-33-21-7 15,5 2-5-15,0 0-2 0,-5 0 3 16,3-5-1-1,-7 1-6-15,2-6 2 16,-2-2-4-16,3-3-3 16,-5-2 2-16,0-1 5 15,0 0 8-15,0-1 19 0,4-14 34 16,-4-4-51-16,0-5-11 16,7-2-2-1,-7 1-2-15,6-3-2 0,5 4 1 16,-7-3-3-16,2 1 1 15,1 2 0-15,1 4-6 16,-5 1-13-16,3 3-42 16,-6 6-44-16,0 3-8 15,0 2-157-15</inkml:trace>
          <inkml:trace contextRef="#ctx0" brushRef="#br2" timeOffset="76516.6296">-1822-2248 617 0,'0'0'0'0,"0"0"6"15,0 0 13-15,0 0 2 16,0 0 13-16,50 92 6 15,-37-69-14-15,2 0-10 16,-2-2-6-16,2-4-6 16,-5-5 4-16,-1-3-1 0,-5-4-3 15,3-5 2 1,-3 0 1-16,-4 0-1 16,4-16 1-16,-2-4 3 0,3-3-12 15,-3-5-11-15,-2 0-18 16,0 1 2-16,0-1 5 15,0 6 3 1,0 1 18-16,0 8 3 0,0 4 3 16,0 2 33-16,0 6 14 15,0 1-15-15,0 0-23 16,0 0-13 0,0 0-3-16,0 0-3 0,11 0-7 15,-1 13 9-15,1 1 10 16,4 3 9-16,-2 1-6 15,2-3 1-15,-4 2-2 16,-5-3-2 0,7-1-2-16,-4-2-1 0,-3-1 3 15,0-3-2-15,-1-4 0 16,-3-1-3-16,2-2 2 16,1 0 0-16,-3 0-2 15,8-2 5-15,5-12 3 16,-2-3-5-16,9-3-2 15,-1-4 0-15,-1 1 0 16,1-1 0-16,-4 4-1 16,3 1 0-16,-8 1 2 15,-5 2 0-15,1 0 1 16,-8 1-1-16,0 0 4 16,0 1 4-16,-4 0 0 15,-2 4 7-15,-5 5 4 16,-4 5 9-16,4 0 22 0,3 3-26 15,-12 16-28-15,14 5-3 16,-1 2 2-16,3 1 0 16,4-1-1-1,0-4 5-15,11-2 5 0,6-4-2 16,0-2 0-16,3-4 0 16,3-3-2-16,-1-4 1 15,1-1-5 1,-1-2-5-16,1 0-24 0,-8 0-37 15,-2-7-96-15,-9-5-148 16</inkml:trace>
        </inkml:traceGroup>
        <inkml:traceGroup>
          <inkml:annotationXML>
            <emma:emma xmlns:emma="http://www.w3.org/2003/04/emma" version="1.0">
              <emma:interpretation id="{8BF3B9B9-31B5-49B8-8171-474CD6B95395}" emma:medium="tactile" emma:mode="ink">
                <msink:context xmlns:msink="http://schemas.microsoft.com/ink/2010/main" type="inkWord" rotatedBoundingBox="10031,9577 10397,9548 10454,10250 10088,10280"/>
              </emma:interpretation>
            </emma:emma>
          </inkml:annotationXML>
          <inkml:trace contextRef="#ctx0" brushRef="#br2" timeOffset="73502.6567">-48-2227 756 0,'0'0'51'0,"-5"0"62"0,3 0-49 16,-6-5-23-16,5-1-4 16,-1-1-5-1,0-3-10-15,2 1-10 0,-3 1-2 16,3 1-2-16,2 0 1 16,-4 0 3-16,0 0 4 15,4-3-6-15,0 1-5 16,-3-4-1-16,-1-3-1 15,0-4-2-15,-3-2-1 16,1-6 1-16,0-4 0 16,-9-6-2-16,4-3 1 15,0-2-1-15,-2-3 1 16,2-1-3-16,-4 1 2 16,9 2 2-16,-5 4-7 15,5 5 3-15,2 7 4 16,-3 6 1-16,3 7-3 15,4 6 1-15,0 2 1 16,-2 2 1-16,2 3-1 16,0 1-1-16,0 1-1 15,0 0 0-15,0 0-1 16,0 0-2-16,0 0-1 16,0 0 4-16,0 0-4 0,0 0 3 15,0 0 3 1,0 0-3-16,0 0 2 15,0 0-1-15,-5 1-2 16,-1 8 3-16,2 6 0 0,-7 6 0 16,-2 4 1-16,-4 7-3 15,2-2 2-15,-2 2-2 16,4-2-3 0,-2-6-14-16,8-4-10 0,3-10-13 15,4-5-29-15,0-5-75 16,0-1-79-16,0-21-70 15</inkml:trace>
          <inkml:trace contextRef="#ctx0" brushRef="#br2" timeOffset="73673.6445">-235-2876 667 0,'0'0'34'0,"0"0"62"0,0 0-18 0,92-5-18 16,-60 5 3-16,-8 0-19 15,4 5-30-15,-7 5-11 16,-4 2 0-16,-6-2-16 16,-11-5-100-16,0-5-181 15</inkml:trace>
        </inkml:traceGroup>
        <inkml:traceGroup>
          <inkml:annotationXML>
            <emma:emma xmlns:emma="http://www.w3.org/2003/04/emma" version="1.0">
              <emma:interpretation id="{5C106DDF-013F-4F64-AC49-C3F9B552CCFB}" emma:medium="tactile" emma:mode="ink">
                <msink:context xmlns:msink="http://schemas.microsoft.com/ink/2010/main" type="inkWord" rotatedBoundingBox="11346,9399 11681,9371 11725,9912 11390,9939"/>
              </emma:interpretation>
              <emma:one-of disjunction-type="recognition" id="oneOf5">
                <emma:interpretation id="interp13" emma:lang="" emma:confidence="0">
                  <emma:literal>set</emma:literal>
                </emma:interpretation>
                <emma:interpretation id="interp14" emma:lang="" emma:confidence="0">
                  <emma:literal>sat</emma:literal>
                </emma:interpretation>
                <emma:interpretation id="interp15" emma:lang="" emma:confidence="0">
                  <emma:literal>st</emma:literal>
                </emma:interpretation>
                <emma:interpretation id="interp16" emma:lang="" emma:confidence="0">
                  <emma:literal>sit</emma:literal>
                </emma:interpretation>
                <emma:interpretation id="interp17" emma:lang="" emma:confidence="0">
                  <emma:literal>sot</emma:literal>
                </emma:interpretation>
              </emma:one-of>
            </emma:emma>
          </inkml:annotationXML>
          <inkml:trace contextRef="#ctx0" brushRef="#br0" timeOffset="15880.494">1042-2936 522 0,'-6'-9'48'0,"1"2"15"0,5 4-11 16,-2-2-4-16,-2 3 17 15,4 2-24 1,0-2-29-16,-4 1-14 0,4 1 5 16,0 0-2-1,0 0-2-15,0 0 11 16,0 0-15-16,0 3-14 0,0 10 10 15,0 8 25-15,0 4 6 16,-3 5-1-16,3 1-6 16,0 0-7-16,0-2-5 15,0-2-2-15,0-2 0 16,0-2 0-16,0-2 1 16,0-5-1-16,0-2-15 15,0-4-29-15,0-5-44 16,0-1-25-16,0-4 12 15,0 0-23-15,0 0-44 16</inkml:trace>
          <inkml:trace contextRef="#ctx0" brushRef="#br0" timeOffset="16172.6221">980-2702 469 0,'0'0'37'0,"0"0"-24"15,0 0-11-15,0 0 40 16,0 0 0-16,17 29-3 16,-2-17 2-16,-6 0-5 15,6 0 7-15,-3 0-11 16,-1-2-1-16,4-3-3 16,-2 0 8-16,-2-5-6 0,4-2-11 15,-4 0-3-15,-1 0 14 16,-1-5-1-1,2-7-12-15,-1-2-11 0,1-5 0 16,-4-2-5-16,3-4-7 16,7-7-63-16,-6-1-81 15,4-3-84 1</inkml:trace>
          <inkml:trace contextRef="#ctx0" brushRef="#br2" timeOffset="67836.7754">1124-3062 543 0,'0'0'39'0,"0"0"6"16,0-19-8-16,0 14-11 0,0 2-3 15,0-2 26 1,0 2-7-16,0 1-2 0,0 0 11 16,0 2 6-16,0 0-18 15,0 0-17-15,0 0-8 16,0 0-8 0,0 0-2-16,0 0-4 0,0 0 0 15,0 0 0-15,0 0 0 16,0 0 2-16,0 0 0 15,0 0 7 1,0 0 8-16,0 0 5 0,0 0 2 16,-5 0 2-16,5 0-11 15,0 0-5-15,0 0-8 16,-4 9-2-16,4 2-2 16,0 8 4-16,0 2 4 15,0 5 1-15,0 2 3 16,0 2 0-16,0 3 1 15,0 1 3-15,0 2-4 16,9 2-1-16,-3-4-5 16,0 3-2-16,-1-3 2 15,1-3-1-15,-1-2-3 16,-3-6 2-16,2-6-1 16,0-5-1-16,-4-4 2 0,2-4-2 15,-2-3 0 1,0-1 4-16,0 0-1 0,0 0 3 15,0 0 1 1,0 0-3-16,0 0-4 0,0 0-3 16,0 0-4-16,0 0-3 15,0 0-1-15,0 0-6 16,0-8-20 0,0-9-33-16,0-7-131 0,0-3-89 15</inkml:trace>
          <inkml:trace contextRef="#ctx0" brushRef="#br2" timeOffset="68514.1991">963-2798 707 0,'0'0'98'0,"0"0"32"15,0 0-52-15,0 0-6 16,-9-10-17-16,9 8-20 16,0 2-21-16,0 0-12 15,0 0-6-15,4 0 0 16,7 5 7-16,4 8 1 15,-2 1 2-15,4 7 1 16,0 2 0-16,0-1 2 16,-2 2-2-16,1-2-2 0,-8 1 0 15,3-3-4 1,4-5 1-16,-9 1-1 16,1-6-1-16,1 0 1 0,-6-5-1 15,-2 0 0-15,5-2 0 16,-5-3-3-1,0 0 4-15,0 0 0 0,0 0 3 16,0 0 1-16,0 0 0 16,0-3 0-16,6-13 1 15,-6-5-6-15,7-3 0 16,8-5 0-16,-5-2-1 16,1 0 1-16,2 2 0 15,2 3 1-15,-2 3 4 16,-2 4-1-16,-1 1 5 15,1 6-1-15,-4 2 0 16,-1 5-1-16,-2 0-5 16,1 4-2-16,-5-2 0 15,0 3-1-15,2 0 0 16,-2 0-4 0,0 0-26-16,0 0-45 0,0 0-43 15,-7 0-110-15,-10 0-378 16</inkml:trace>
        </inkml:traceGroup>
        <inkml:traceGroup>
          <inkml:annotationXML>
            <emma:emma xmlns:emma="http://www.w3.org/2003/04/emma" version="1.0">
              <emma:interpretation id="{5888A076-9478-4DDB-942A-C7362D211E6C}" emma:medium="tactile" emma:mode="ink">
                <msink:context xmlns:msink="http://schemas.microsoft.com/ink/2010/main" type="inkWord" rotatedBoundingBox="12231,9615 14479,9432 14545,10244 12297,10426"/>
              </emma:interpretation>
              <emma:one-of disjunction-type="recognition" id="oneOf6">
                <emma:interpretation id="interp18" emma:lang="" emma:confidence="1">
                  <emma:literal/>
                </emma:interpretation>
              </emma:one-of>
            </emma:emma>
          </inkml:annotationXML>
          <inkml:trace contextRef="#ctx0" brushRef="#br0" timeOffset="11361.349">3225-2778 477 0,'0'0'38'16,"0"0"27"-16,0 0-11 15,0 0-5-15,0 0-5 16,0 0-14-16,0 85-22 16,0-78-4-16,0-2-1 15,0-4-7-15,4-1-59 16,-1 0 21-16,3-8 17 15,3-6-56-15,1-1-18 16,-3 1 17-16,-3 2 30 16,3 5 52-16,-7 2 19 0,2 3 28 15,-2 2-7-15,4 0-17 16,0 0-19-16,3 0 11 16,-1 3 2-1,5 3-10-15,0-4-1 0,-5-2-10 16,5 0-198-16</inkml:trace>
          <inkml:trace contextRef="#ctx0" brushRef="#br0" timeOffset="11834.2253">3418-2706 476 0,'0'0'67'0,"0"0"13"16,7 87-22-16,-7-57-13 15,2 5-7-15,2-3-11 16,1 1-7 0,-3-1-9-16,-2-7-7 0,4-2-2 15,-4-8 1-15,0-5-3 16,0-2-2-16,0-8 0 16,0 0 2-16,-4 0 2 15,-7-19-40-15,9-9-41 16,-9-9 2-16,5-8 22 15,-3-4-16-15,7-1-5 16,-2 5-13-16,4 9 59 0,0 5 42 16,0 7 70-1,0 9-18-15,0 5-17 16,6 3 3-16,-6 1-5 16,9 6-10-16,-3 0-17 15,5 0-27-15,-5 0 9 16,5 13 3-16,-5-2 4 15,-1 5 1-15,1 3 0 0,-6 0 0 16,0 1-1-16,0 1 2 16,-6 3 0-1,-5-4-20-15,-4 1-3 0,8-8-7 16,1 1-14-16,0-6-22 16,6-8-63-16,0 0-210 15</inkml:trace>
          <inkml:trace contextRef="#ctx0" brushRef="#br0" timeOffset="12296.311">3504-2681 532 0,'0'0'77'0,"0"0"-1"16,0 0-31-16,0 0-3 15,0 0-24-15,17 11-7 16,-8 5 44-16,2 5 3 16,-5-3-9-16,5-2-19 15,-9-3-3-15,2-3-11 16,7-4-11-16,-11-4-4 16,4-2-2-16,-2 0 1 15,5 0 1-15,2-14 1 16,-3-3 3-16,0-3-26 0,1-4-5 15,1 5 3-15,-5 1 13 16,-3 7 10 0,4 2 3-16,-4 3-6 0,0 5 4 15,0 1 4-15,4 0-5 16,-2 0-18-16,3 14-2 16,1 3 17-16,-2 2 11 15,-2 3-5 1,-2-5 3-16,5-2-1 0,-5-3 7 15,4-7-13-15,-4-5-55 16,2 0-54-16,2-6-6 16,3-15-67-16</inkml:trace>
          <inkml:trace contextRef="#ctx0" brushRef="#br0" timeOffset="12667.9185">3715-2834 877 0,'0'0'76'0,"0"0"-36"0,0 0-28 15,0 0-8-15,0 0-3 16,98-22-4-16,-78 22-82 16,-5 0-95-16,0 0-143 15</inkml:trace>
          <inkml:trace contextRef="#ctx0" brushRef="#br0" timeOffset="7300.3568">1858-2759 219 0,'-7'-41'70'0,"3"41"-17"0,4 0-32 0,0 0-11 16,0-1-7-16,0 1-4 16,0 0-22-16,0 0-22 0,0 0 4 15,0 0 2 1,0 0 25-16,0 0 10 15,0 0-4-15,0 0 4 0,0 0 4 16,0 0-5-16,0 0 7 16,0 0 0-16,0 0-2 15,0 0 2 1,0 0-2-16,0 0 2 0,0 1-3 16,0-1 2-16,0 0 3 15,0 0 24-15,0 0 1 16,-4 0-6-1,4 0 5-15,0 0-7 0,0 0-5 16,0 0 1-16,0 0 14 16,0 0-1-16,0 0-3 15,0 0-10-15,0 0 0 16,0 0-10-16,0 0-4 16,0 0 4-16,0 0-3 15,0 0-2-15,0 0-3 16,-2 0 0-16,2 0-2 15,0 0-2-15,0 0-4 16,0 0 0-16,0 0-11 16,-5 0-10-16,1 4-14 15,-2 0 13-15,3 1-118 16</inkml:trace>
          <inkml:trace contextRef="#ctx0" brushRef="#br0" timeOffset="8605.4535">1823-2815 389 0,'0'0'75'0,"0"0"-7"16,0 0-26-16,0-1-7 15,0 1-4 1,0 0-1-16,0 0 12 0,0 0 9 15,0 0 19-15,0 0 2 16,0 0-16 0,0 0-17-16,0 0-16 0,0 0-17 15,0 0-8-15,0 0 0 16,0 0-1-16,0 0-3 16,0 0-2-16,0 0 1 15,0 0 4-15,0 0-3 16,0 0 5-16,0 0-2 15,0 0 1-15,0 0 1 16,0 5 1-16,0 5 1 16,0 0 1-16,7 3-2 15,-5-2 2-15,2 1-2 16,1 0 2-16,-3-1-2 16,2-1 0-16,0 0 3 15,-2-2-2-15,-2 3 0 16,7-1-2-16,-7 3 2 15,8-2-1-15,-5-3 1 16,5 2-2-16,-8-2 0 16,2-2 3-16,3-1-4 15,-5 1 3-15,4 1 0 16,-2-2-7-16,2 0 1 16,-1 0-1-16,1-2 0 15,0-1-2-15,-2-2 3 16,3 0 4-16,-5 0-4 0,4 0-3 15,-2 0 7 1,9 0 4-16,-5 0 4 16,-2-8 0-16,7-1 2 15,-4-1-4-15,-1 1-7 16,3 1 5-16,-3-1-4 0,-2 0 0 16,-1 1 2-16,1 1-2 15,2-3 5-15,-1 0-4 16,-3-1-1-1,-2 4-1-15,4 2 2 0,-4 2 2 16,0 1-7-16,0 2-1 16,0-3 0-16,0 1 7 15,0-3 7-15,-4-2-3 16,-7 0-4-16,5 0 1 16,3 2-3-16,-7-2-1 15,5 4 0-15,1-1-6 16,4 3-1-16,-2-1 1 15,-2 0 0-15,4 1 2 16,0 1 1-16,0 0-2 16,0 0 2-16,0 0-1 15,0 0 3-15,0 0-2 16,0 0-1-16,0 0-21 16,0 0-53-16,0 0-43 15,0 0-2-15,0 0 11 16,0 0-168-16</inkml:trace>
          <inkml:trace contextRef="#ctx0" brushRef="#br0" timeOffset="6625.1242">1858-2759 191 0,'0'-1'31'0,"0"-3"-26"0,0 1-2 16,0 1-6-16,0-1-34 15,0 1-66-15</inkml:trace>
          <inkml:trace contextRef="#ctx0" brushRef="#br0" timeOffset="6902.471">1858-2759 219 0</inkml:trace>
          <inkml:trace contextRef="#ctx0" brushRef="#br0" timeOffset="9300.2797">2186-2900 462 0,'0'0'57'0,"0"0"-6"16,0 0-33-16,-62 16-8 15,45-3-2-15,6-3 6 16,2 2 0-16,3-2-5 15,4 0-9-15,2 0-2 16,0-1-3-16,0 1 5 16,0 1 3-16,8-1-1 0,1 2-1 15,2-2 2 1,-3 4 1-16,7-1-4 16,-2 1 1-16,2 0-1 0,-4 0 2 15,6 1-4 1,-6-1 7-16,2-4 1 0,-5 1 2 15,-1-1-3 1,-3 0-6-16,-4-1 0 0,0 1 6 16,0 0-1-16,0-2-1 15,0 3 3-15,-11 0-1 16,3-3 3 0,-5-1-3-16,2 1 5 0,0-1-5 15,1-2 3-15,-3 2-8 16,-2 0 0-16,-2-2 3 15,6 2-5 1,0-2-7-16,0-1-8 16,9-1-4-16,2-3-17 0,0 0-8 15,0 0-75-15,0-7-16 16</inkml:trace>
          <inkml:trace contextRef="#ctx0" brushRef="#br2" timeOffset="69980.1708">2210-2454 429 0,'0'0'23'0,"0"0"11"0,0 0-18 16,0 0 0-16,0 0 18 16,0 0 14-16,0 0-13 15,0 0-11-15,0 0-7 16,0 0 2-16,0 0 1 16,0 0 3-16,0 0-10 15,0 0 9-15,0 0 7 16,0 0 9-16,0 0 2 15,0 0-4-15,0 0-10 16,0 0-4-16,0 0 0 16,0 0-4-16,0 0-1 15,0 0-1-15,4 0 1 16,3 0 2-16,1 0 4 0,1 0-1 16,1 0-4-1,5 0-4-15,3 0-4 0,5-1-1 16,3-3-3-16,2 0-5 15,0 2 2-15,4-2-1 16,-2 2-1-16,-2 0 1 16,8 1-2-1,-1 1 1-15,-1 0 0 16,5 0 0-16,-1 0 1 0,1 0-1 16,0 0 0-16,-1 0 1 15,1 0-3-15,-5 0 2 16,5 0-1-1,0 0 0-15,-1 3 2 0,-3 3-3 16,3-1 1-16,-3 0 1 16,1 0-2-16,1-5 3 15,-1 0-1-15,-2 0-1 16,-1 0 2-16,-3 0-4 16,2 0 3-16,0 0 0 15,-2 0-3-15,-2 0 2 16,-2 0 0-16,2 0 0 15,-5-5 0-15,5-3 0 16,-2 2 2-16,-9 1-2 16,0-2-1-16,-2 4 1 15,-6-1 0-15,-5 4 0 16,1-1 1-16,-5 1-3 16,2 0 3-16,-2 0-1 15,0 0 1-15,0-2 0 16,4 2-2-16,-4 0 3 15,0 0 0-15,0-2-2 16,0 2-5-16,-4 0-64 0,-14 0-114 16,-5 0-304-16</inkml:trace>
          <inkml:trace contextRef="#ctx0" brushRef="#br0" timeOffset="9825.614">2315-2651 573 0,'0'0'37'0,"0"0"-2"16,0 0-24-16,0 0-5 16,0 0 4-16,60-27-1 15,-36 12-1-15,1-1-2 16,-7 1-6-16,-1 1 2 16,-6 2-2-16,-5 0 3 0,3 0-2 15,-9-1 1-15,0 2-1 16,0 1-4-16,0 3 1 15,0 0 7-15,-11 4 22 16,0 3 8-16,-4 0-30 16,-2 0-5-16,0 10 0 15,2 0 0-15,2 6 3 16,6 1 3 0,7 1-7-16,0 2 2 0,0 2 8 15,0 0 10-15,0 0-4 16,7-3-7-16,4 0-7 15,-1-4-1 1,-3-4-1-16,3-3 3 0,-3-3 0 16,-3-3-16-16,7-2-24 15,-5 0-11-15,5-5-18 16,0-10-36-16,0-1-222 16</inkml:trace>
          <inkml:trace contextRef="#ctx0" brushRef="#br0" timeOffset="10160.2371">2536-2743 515 0,'0'0'86'0,"0"0"-21"15,0 0-47 1,0 0-21-16,0 0-4 16,17 5 17-16,-10 9 18 0,3-1-2 15,-1 3 4 1,-7-1-5-16,5-1-7 15,3-2-1-15,-5-1-8 0,-1-6-4 16,-4 0-2 0,2-2-1-16,-2-3 2 0,0 0 4 15,0 0 2-15,4-7 0 16,-4-10 18-16,0-2-25 16,0-6 0-1,0-3 0-15,0 4-3 0,3 0 1 16,-3 3-1-16,4 5-2 15,0 3-1 1,-2 3-12-16,7 3-21 16,-7 4-59-16,2-1-42 0,7 3-119 15</inkml:trace>
          <inkml:trace contextRef="#ctx0" brushRef="#br0" timeOffset="10541.115">2847-2661 443 0,'0'0'21'0,"0"0"23"16,0 0 24-16,0 0-4 16,0 0-4-16,7 0-3 15,-1 0-5-15,3-1-18 16,-3-3-21-16,5 2-11 15,0 0-1-15,-1 1-4 16,1 1-5-16,-2-4-82 16,-1 1-52-16,-1-4-138 15</inkml:trace>
          <inkml:trace contextRef="#ctx0" brushRef="#br0" timeOffset="11000.7451">3015-2899 583 0,'0'0'32'0,"0"0"-23"0,0 0-12 16,0 0-1-16,0 0-30 15,0 0-139-15</inkml:trace>
          <inkml:trace contextRef="#ctx0" brushRef="#br0" timeOffset="10827.0737">3041-2759 449 0,'0'0'50'0,"0"0"-4"0,0 0-3 15,0 0-1-15,0 0-3 16,47 81-7-16,-43-68-12 16,2 1-12-16,-1-4-5 15,-1-2 0-15,-4-3-21 16,0-5-58-16,0 0-67 16,-9-2-144-16</inkml:trace>
          <inkml:trace contextRef="#ctx0" brushRef="#br0" timeOffset="12526.6717">3753-2900 663 0,'0'0'53'0,"0"0"-37"0,0 0 30 16,0 0 21-16,24 108-5 15,-20-71-21-15,0 6-13 16,-4-1-12-16,0 0-10 16,0-5-1-16,0-5-4 15,0-9-14-15,-15-8-48 16,3-9-57-16,1-6-101 15</inkml:trace>
          <inkml:trace contextRef="#ctx0" brushRef="#br0" timeOffset="12911.0887">4116-2416 834 0,'0'0'58'0,"0"0"18"0,0 0-48 16,0 0-8-16,0 0 8 15,-86 86-16-15,43-54-9 16,2-1-14-16,3-4-103 16,-5-6-248-16</inkml:trace>
        </inkml:traceGroup>
      </inkml:traceGroup>
    </inkml:traceGroup>
    <inkml:traceGroup>
      <inkml:annotationXML>
        <emma:emma xmlns:emma="http://www.w3.org/2003/04/emma" version="1.0">
          <emma:interpretation id="{38F07719-40E7-4611-A751-ED18C6B066D3}" emma:medium="tactile" emma:mode="ink">
            <msink:context xmlns:msink="http://schemas.microsoft.com/ink/2010/main" type="paragraph" rotatedBoundingBox="13338,10539 14932,10395 14993,11069 13399,11212" alignmentLevel="6"/>
          </emma:interpretation>
        </emma:emma>
      </inkml:annotationXML>
      <inkml:traceGroup>
        <inkml:annotationXML>
          <emma:emma xmlns:emma="http://www.w3.org/2003/04/emma" version="1.0">
            <emma:interpretation id="{420CE45B-C866-41DA-902D-4D6788EB835B}" emma:medium="tactile" emma:mode="ink">
              <msink:context xmlns:msink="http://schemas.microsoft.com/ink/2010/main" type="line" rotatedBoundingBox="13338,10539 14932,10395 14993,11069 13399,11212">
                <msink:destinationLink direction="with" ref="{DE9DEFB5-5A3B-4BB5-A870-5C16DE0A68C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BF25F1A9-5C22-43CE-BC42-B02C0EAFEF7B}" emma:medium="tactile" emma:mode="ink">
                <msink:context xmlns:msink="http://schemas.microsoft.com/ink/2010/main" type="inkWord" rotatedBoundingBox="13338,10539 14932,10395 14993,11069 13399,11212"/>
              </emma:interpretation>
              <emma:one-of disjunction-type="recognition" id="oneOf7">
                <emma:interpretation id="interp19" emma:lang="" emma:confidence="1">
                  <emma:literal/>
                </emma:interpretation>
              </emma:one-of>
            </emma:emma>
          </inkml:annotationXML>
          <inkml:trace contextRef="#ctx0" brushRef="#br0" timeOffset="19054.5516">3032-1670 349 0,'-2'0'77'0,"-2"-3"-7"16,-1-1-13-1,3 3-8-15,2-2-5 16,-4 0 3-16,2 1-13 0,-9 2-16 16,11-4 4-16,-9 2-5 15,3 0-3 1,4 1 6-16,-7-1-15 16,7 2-4-16,-7 0 0 0,7 0-2 15,-2 0 0-15,-2 0-4 16,1 0-4-16,5 0-2 15,0 0 10-15,0 0 3 16,0 0 1-16,0 0 0 16,0 0 5-16,0 0 5 15,0 0 0-15,0 0 0 16,0 0 1-16,0 0 2 16,0 0-5-16,0 0-5 15,0 0-4-15,0 0-4 16,0 0-5-16,0 8-3 15,0 8 8-15,7 5 17 16,3 2 6-16,1 9-3 16,0 0 9-16,0 2-11 15,4 2-7-15,-7-2 0 16,3 0-2-16,-2-1-4 16,-3-4-2-16,0-4 0 15,-6-5 1-15,5-3-1 16,-5-4-1-16,0-7-7 15,0-3-7-15,0-1-7 16,0-2 1-16,0 0 1 16,0-2-13-16,0-11-143 15,-11-6 59-15,5-3-30 16,-3-2-141-16</inkml:trace>
          <inkml:trace contextRef="#ctx0" brushRef="#br0" timeOffset="19377.3024">3019-1652 288 0,'0'0'104'0,"0"0"-29"0,0 0 7 15,49-88-29-15,-31 69-11 16,-1 2-6-16,4 1-13 16,-1 7 1-16,-1 2-7 15,-2 4-4 1,0 3-7-16,0 0-8 0,-2 0 1 15,-6 15-1-15,0 2 3 16,-7 3 4-16,-2 3 8 16,0-3 9-16,0 2 7 15,-13-1-6-15,-4-2-10 16,-9-2-2-16,7-1-3 16,-7-3-4-16,9-1-4 15,2-3-7-15,-3-3-27 16,12-3-24-16,2-3-27 15,2 0-44-15,2 0-204 16</inkml:trace>
          <inkml:trace contextRef="#ctx0" brushRef="#br0" timeOffset="20129.242">3425-1757 348 0,'0'0'91'16,"0"0"-26"-16,0 0-7 15,0 0-11-15,0 0-7 16,-28-5-6-16,21 5 9 15,-1 0-12-15,1 0-16 16,3 0-6-16,-7 3 1 16,5 10-4-16,0-2 2 15,-1 7 8-15,3-3-2 16,-1 1-8-16,5-5-5 16,0 2 0-16,0-3-9 15,9-2-1-15,2 1 5 0,-3-3 7 16,7 0 1-1,-4-3-9-15,2-3-1 0,2 0-11 16,-2 0 9-16,-2-7-21 16,-1-6-43-1,1-3 3-15,-4 1 14 0,-3 0 17 16,-4-3 20-16,0 1 17 16,0 2 1-16,0 0 1 15,0 2 11-15,0 3 7 16,0 6 14-16,0 1 9 15,0 1-8-15,0 2-17 16,0 0-15-16,6 0-7 16,-1 2 2-16,5 10 13 15,1 3-3-15,0 4 0 16,-3 0 2-16,3 0-4 16,-2 0 2-16,-7-6 0 15,4-2-14-15,-1-4-52 16,-5-4-38-16,0-3-90 15</inkml:trace>
          <inkml:trace contextRef="#ctx0" brushRef="#br0" timeOffset="20469.4203">3588-1743 628 0,'0'0'26'0,"0"0"11"16,0 0 36-16,0 0-20 16,0 0 10-16,28 86-18 15,-24-78-25-15,3-5-10 16,-3-1-8-16,2-2-3 16,5 0 1-16,0-13 4 15,6-8 10-15,-2-6-31 16,2-3-22-16,-4 0-33 0,2 2-33 15,-9 6 39-15,-1 7 30 16,-3 5 30-16,-2 4 19 16,0 6 32-16,0 0-16 15,0 0-31-15,0 3-9 16,0 10 12-16,0 0-19 16,0 1-61-16,0-3-104 15</inkml:trace>
          <inkml:trace contextRef="#ctx0" brushRef="#br0" timeOffset="20931.6834">3708-1867 879 0,'0'0'8'0,"0"0"46"15,0 0-35-15,0 0-21 16,0 0 3 0,0 0-1-16,95-5-28 15,-65 5-103-15,0 0-104 0</inkml:trace>
          <inkml:trace contextRef="#ctx0" brushRef="#br0" timeOffset="20741.9794">3826-1967 725 0,'0'0'27'16,"0"0"-21"-16,0 0 30 15,0 0 28-15,0 95 0 16,0-56-9-16,0 1-33 0,0-1-13 16,0 1-4-1,0-4 1-15,0-9-19 16,0-5-66-16,0-11-89 15,-2-11-92-15</inkml:trace>
          <inkml:trace contextRef="#ctx0" brushRef="#br0" timeOffset="22278.325">3991-1592 430 0,'0'0'52'0,"0"0"15"16,0 0-5-16,0 0-4 15,0 0 8-15,0 0 11 16,41 2-30 0,-30-2-17-16,0 0-11 0,-1 0-13 15,-3 0-5-15,-3 0-4 16,7 0-2-16,-9 0-38 15,2 0-90-15,-4 0-51 16,5 0-151-16</inkml:trace>
          <inkml:trace contextRef="#ctx0" brushRef="#br0" timeOffset="21721.0118">4022-1979 314 0,'0'0'65'0,"0"0"-11"16,0 0-14-16,0 0-15 16,0 0 14-16,0-7-4 15,0 7-9-15,0 0 2 16,0 0 9-16,0 0 10 16,0 0 6-16,-3 0-2 15,3 0-16-15,0 0-11 16,0 0-10-16,0 0-10 15,0 0-3-15,0 0-6 16,0 0-2-16,0 2 5 16,0 6 4-16,-4 7 5 15,4 1 5-15,0 6 6 16,0 4 1-16,0 1-2 16,0 3-2-16,0 0-5 15,0 1-2-15,0-1 2 16,0-4-3-16,0-2-3 15,0-3-1-15,0-5-3 16,7-6 0-16,-7-2 2 0,4-3-4 16,0-1 7-1,-4-4-4-15,0 0-10 0,0 0-7 16,0 0 2-16,0-17-59 16,0-4-127-16,-4-8-88 15</inkml:trace>
          <inkml:trace contextRef="#ctx0" brushRef="#br0" timeOffset="21971.6259">3976-2012 598 0,'0'0'12'0,"0"0"-5"16,0 0 12-16,0 0-6 15,0 0-3-15,61 0-3 16,-44 0-2-16,-2 0-2 16,2 0-1-16,-4 0-32 15,-5 0-67-15,-8 0-86 16</inkml:trace>
          <inkml:trace contextRef="#ctx0" brushRef="#br0" timeOffset="23202.2589">4296-1750 496 0,'0'0'61'0,"0"0"25"0,0 0-49 16,0 0-10-1,0 0-7-15,-47 7-10 16,30 8 5-16,6 4 4 16,-2 1 4-16,3 2 4 0,-5 1-10 15,8-2-3-15,5-1 2 16,-2-3-8-16,-1-1-3 15,5-4-5-15,0-3-2 16,0-1 0-16,0-7-9 16,0-1 8-16,0 0 5 15,9-3 6-15,8-12 3 16,-6-4-15-16,6-4-35 16,-4 0-25-16,-2-1 33 15,-1-2 17-15,-3 2 9 16,-3-3-1-16,0 0 0 15,-1-3-3-15,-3 1 9 16,0-4-1-16,0-2 1 16,0 2 3-16,0-1-4 15,0 3 1-15,0 4 1 16,0 4 1-16,0 6 0 16,0 5 13-16,0 4 20 15,0 4 1-15,0 4 10 16,0 0-22-16,0 0-32 15,0 4-5-15,0 11 10 16,0 7 15-16,6 7 6 16,5 9 4-16,-1 1 9 15,1 6 4-15,0 0 1 0,0-3-11 16,-5-3-9-16,5-4-4 16,-11-7-9-16,4-4 1 15,-2-6-2 1,3-3 1-16,-5-6-22 0,0-2-43 15,0-2-33-15,0-5-38 16,0 0-43-16,0 0-141 16</inkml:trace>
          <inkml:trace contextRef="#ctx0" brushRef="#br0" timeOffset="23451.1433">4522-1806 783 0,'0'0'65'16,"0"0"-55"-16,0 0-13 15,0 0 1-15,-45 47 1 16,38-26-2-16,3 1-7 16,4-3-19-16,0 1-6 15,0 0-7-15,11-5 11 16,-1-2 17-16,8 0 14 0,-1 0-4 16,-2-2 13-1,-2-1 15-15,-5-1 18 16,-1-3 11-16,-7 1 8 15,0-5 5-15,0 3 29 16,-7-2-8-16,-8-2-31 0,2 3-38 16,-8-4-9-16,-1 2-4 15,5-2-4 1,-4 0-57-16,-3 0-110 0,-2 0-194 16</inkml:trace>
        </inkml:traceGroup>
      </inkml:traceGroup>
    </inkml:traceGroup>
    <inkml:traceGroup>
      <inkml:annotationXML>
        <emma:emma xmlns:emma="http://www.w3.org/2003/04/emma" version="1.0">
          <emma:interpretation id="{D6ACC2D4-B936-4750-9B76-6164DA340762}" emma:medium="tactile" emma:mode="ink">
            <msink:context xmlns:msink="http://schemas.microsoft.com/ink/2010/main" type="paragraph" rotatedBoundingBox="8740,11198 12321,11612 12212,12552 8631,1213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956B9B0-4B5D-41E5-AFF6-8E9E606CF19D}" emma:medium="tactile" emma:mode="ink">
              <msink:context xmlns:msink="http://schemas.microsoft.com/ink/2010/main" type="line" rotatedBoundingBox="8740,11198 12321,11612 12212,12552 8631,12137"/>
            </emma:interpretation>
          </emma:emma>
        </inkml:annotationXML>
        <inkml:traceGroup>
          <inkml:annotationXML>
            <emma:emma xmlns:emma="http://www.w3.org/2003/04/emma" version="1.0">
              <emma:interpretation id="{F213C076-4A78-4D96-9CD7-B9282D9A67A1}" emma:medium="tactile" emma:mode="ink">
                <msink:context xmlns:msink="http://schemas.microsoft.com/ink/2010/main" type="inkWord" rotatedBoundingBox="8740,11198 10399,11390 10291,12330 8631,12137"/>
              </emma:interpretation>
            </emma:emma>
          </inkml:annotationXML>
          <inkml:trace contextRef="#ctx0" brushRef="#br2" timeOffset="79556.2304">-1375-810 710 0,'0'0'7'16,"0"0"1"-16,0 0 1 15,0 0 17-15,0 0 24 0,9 86-20 16,-3-64-7-1,5-1-9-15,2-5-10 16,-3-4 2-16,1-5 0 16,0-7-13-16,-5 0-15 0,1-8-4 15,1-14 4 1,-6-4-43-16,3-1 2 0,-5 1 18 16,0 6 37-1,0 3 9-15,4 7 9 0,-4 8 36 16,2-1-21-1,5 2-22-15,3 1-5 16,1-2 5-16,6 2-1 0,-2-2 2 16,-2-1-12-1,-2-1-83-15,-7-1-106 16</inkml:trace>
          <inkml:trace contextRef="#ctx0" brushRef="#br2" timeOffset="80417.9494">-944-1120 845 0,'0'0'38'15,"0"0"-17"1,0 0-8-16,-17 82 4 0,17-57 0 16,7-5-9-16,6-2-2 15,2 1-7-15,-5-1 2 16,3-3 0-1,-2-1-1-15,-5-2 0 0,3-4 0 16,-7 0-1-16,2-2 3 16,1 1-2-16,-5-1 1 15,0 2-1-15,0 3-3 16,0 2 2-16,0 0-16 16,-9 1-22-16,3-4-9 15,-1-3 22-15,3-5 17 16,4-2 11-16,0 0 0 15,0-4 2-15,0-10 7 16,0 1-5-16,6-4 8 16,9 0-1-16,9-4 4 15,8-1 3-15,3-4-2 16,3 1-4-16,5-7-2 16,2 2-2-16,-6-3 0 15,-7 2 3-15,-8 6 6 16,-7 4 0-16,-6 4-1 0,-7 5 7 15,-4 5 17-15,0 4 3 16,-11 3-24 0,-6 0-15-16,-5 3-5 0,5 14-8 15,0 6 3-15,2 2 10 16,9 4 3-16,6-2 3 16,0 1 12-1,0-1-9-15,13-4-3 0,12-3 2 16,-1-7-2-16,4-5-6 15,0-6 1-15,-3-2-1 16,3 0-16-16,-10-4-28 16,-1-10-44-1,-11-1-104-15,-2 0-211 0</inkml:trace>
          <inkml:trace contextRef="#ctx0" brushRef="#br0" timeOffset="-631079.1561">-403-408 641 0,'0'0'5'16,"0"0"17"-16,5 0-27 15,1 0 11-15,9 12 10 16,-4 2 1-16,2 5 10 16,2 0 7-16,2 3 5 15,-4-2 1-15,-2 1-21 0,-1-4-3 31,1 1-11-31,0 0 1 0,-5-3 0 0,-2 1-12 16,-4-1-54-16,0-4-72 16,0-10-137-16</inkml:trace>
          <inkml:trace contextRef="#ctx0" brushRef="#br0" timeOffset="-630871.3478">-270-516 646 0,'0'0'-18'0,"0"0"40"0,0 0 35 15,84 89-30-15,-56-56-18 16,-6 2-1-16,-5-5-13 15,-9-4-80-15,-6-7-153 16</inkml:trace>
          <inkml:trace contextRef="#ctx0" brushRef="#br2" timeOffset="78851.8627">-1736-757 746 0,'0'0'20'16,"0"0"20"-1,0 0 13-15,95-84-13 0,-59 55-17 16,-1 3-5 0,-1 4-13-16,-2 3-3 0,-10 8-19 15,-10 3-100-15,-7 7-68 16,-5 1-58-1</inkml:trace>
          <inkml:trace contextRef="#ctx0" brushRef="#br2" timeOffset="79086.8871">-1721-794 594 0,'0'0'58'0,"0"0"-9"0,0 0-27 16,0 0 4-16,0 0 29 15,0 95-15-15,0-62-20 16,5-2-6-16,1 0-10 16,0-4 0-16,1-5 1 15,2-5-9-15,-3-6-58 16,0-5-77-16,1-6-8 16,-3 0-230-16</inkml:trace>
          <inkml:trace contextRef="#ctx0" brushRef="#br2" timeOffset="79279.3051">-1658-561 644 0,'0'0'77'0,"0"0"3"15,0 0-41-15,0 0-29 16,0 0 16-16,0 0 8 16,83-88-13-1,-57 71-15-15,-2 2-7 0,1-1 1 16,-5 2-14-16,6 1-64 15,-14-3-74-15,-1-1 8 16,-4-1-217 0</inkml:trace>
          <inkml:trace contextRef="#ctx0" brushRef="#br2" timeOffset="79830.5778">-1298-1180 769 0,'0'0'-4'16,"0"0"7"-16,0 0 18 15,84 80 5-15,-52-37 18 16,-8 3-3-1,4 3-16-15,-3-5-15 0,-3-4-7 16,-9-6 1-16,2-9-28 16,-13-9-93-16,2-15-84 15,-4-1-226-15</inkml:trace>
        </inkml:traceGroup>
        <inkml:traceGroup>
          <inkml:annotationXML>
            <emma:emma xmlns:emma="http://www.w3.org/2003/04/emma" version="1.0">
              <emma:interpretation id="{8DE28C4A-8BF7-46DF-90A2-41BF19122FA5}" emma:medium="tactile" emma:mode="ink">
                <msink:context xmlns:msink="http://schemas.microsoft.com/ink/2010/main" type="inkWord" rotatedBoundingBox="12132,11839 12293,11858 12259,12149 12098,12130"/>
              </emma:interpretation>
            </emma:emma>
          </inkml:annotationXML>
          <inkml:trace contextRef="#ctx0" brushRef="#br0" timeOffset="-630137.788">1714-616 649 0,'0'0'114'0,"0"0"-22"16,0 0-33-16,4 80-22 16,-4-58-24-1,2 3 0-15,-2-1-5 0,0 3-5 16,0 2 1-16,0-3-5 16,0-8-53-16,-2-6-116 15,-2-10-204-15</inkml:trace>
          <inkml:trace contextRef="#ctx0" brushRef="#br0" timeOffset="-629940.3469">1860-629 1051 0,'0'0'37'0,"0"0"15"0,0 86-22 16,0-52-19-16,-2-3-7 15,2-5-9-15,-5-12-70 16,-1-8-172-16,-5-6-578 16</inkml:trace>
        </inkml:traceGroup>
      </inkml:traceGroup>
    </inkml:traceGroup>
    <inkml:traceGroup>
      <inkml:annotationXML>
        <emma:emma xmlns:emma="http://www.w3.org/2003/04/emma" version="1.0">
          <emma:interpretation id="{6C98060D-AE27-45FF-911A-A930796B3A57}" emma:medium="tactile" emma:mode="ink">
            <msink:context xmlns:msink="http://schemas.microsoft.com/ink/2010/main" type="paragraph" rotatedBoundingBox="10393,12361 16370,12087 16408,12925 10431,13198" alignmentLevel="4"/>
          </emma:interpretation>
        </emma:emma>
      </inkml:annotationXML>
      <inkml:traceGroup>
        <inkml:annotationXML>
          <emma:emma xmlns:emma="http://www.w3.org/2003/04/emma" version="1.0">
            <emma:interpretation id="{A4042A09-4D0B-4585-8A96-71E5C661033F}" emma:medium="tactile" emma:mode="ink">
              <msink:context xmlns:msink="http://schemas.microsoft.com/ink/2010/main" type="line" rotatedBoundingBox="10393,12361 16370,12087 16408,12925 10431,13198"/>
            </emma:interpretation>
          </emma:emma>
        </inkml:annotationXML>
        <inkml:traceGroup>
          <inkml:annotationXML>
            <emma:emma xmlns:emma="http://www.w3.org/2003/04/emma" version="1.0">
              <emma:interpretation id="{B0D266B9-5F76-41D0-B1C3-50B5A324B3E5}" emma:medium="tactile" emma:mode="ink">
                <msink:context xmlns:msink="http://schemas.microsoft.com/ink/2010/main" type="inkWord" rotatedBoundingBox="10393,12361 12418,12268 12454,13049 10429,13142"/>
              </emma:interpretation>
              <emma:one-of disjunction-type="recognition" id="oneOf8">
                <emma:interpretation id="interp20" emma:lang="" emma:confidence="1">
                  <emma:literal/>
                </emma:interpretation>
              </emma:one-of>
            </emma:emma>
          </inkml:annotationXML>
          <inkml:trace contextRef="#ctx0" brushRef="#br0" timeOffset="-657377.9685">18 75 471 0,'0'-13'52'0,"-4"2"24"0,4 3-48 15,-2 0-11-15,2 2 1 16,-5-1 22-16,5 2 11 16,-4 2-9-16,4-5-11 15,0 5-7-15,-2 0-2 16,2 1-10-16,0 2-5 16,0 0-7-16,0 0-3 15,0 0-2-15,0 2-2 16,0 15 1-16,0 10 11 15,0 8 18-15,0 5-2 16,0 8 0-16,2 6-2 16,-2 4-12-16,4 1 0 15,-4 2-1-15,5-1-5 16,-5-5 3-16,2-9-4 16,-2-8-4-16,0-11-12 0,0-10-18 15,0-6-32-15,0-7-47 16,0-4-15-16,0 0-53 15,0-20-261 1</inkml:trace>
          <inkml:trace contextRef="#ctx0" brushRef="#br0" timeOffset="-657015.7797">67 73 374 0,'0'0'102'16,"0"0"-17"-16,80 88-26 15,-48-52-1-15,-2 1-17 16,7 1-12-16,-7-2-6 16,2-2-13-16,-9-1-3 15,3-8-3-15,-9 0-3 16,1-5 2-16,-8-3 0 16,-3-3-11-16,-3 0-25 0,0-4-20 15,-4-4-21 1,3-1-34-16,-3-1-24 15</inkml:trace>
          <inkml:trace contextRef="#ctx0" brushRef="#br0" timeOffset="-656722.6995">158 566 714 0,'0'0'64'16,"0"0"-2"-16,0 0-56 16,0 0-1-16,12-92-1 15,10 71-2-15,-1 3 1 16,3-1 0-16,-2 0-2 15,-5 2 2-15,8 0-4 16,-7-2-43-16,-8 0-91 16,1 0-83-16</inkml:trace>
          <inkml:trace contextRef="#ctx0" brushRef="#br0" timeOffset="-656312.0172">473 35 526 0,'0'0'77'16,"0"0"16"0,0 0-45-16,0 0-29 0,0 0-15 15,19 27 1-15,-8 0 38 16,0 7 16-16,6 10-9 16,0 5-2-1,5 3-13-15,-5 5-6 0,4-1-4 16,-3-1-3-16,3-3-12 15,-10-7-6-15,2-10 4 16,-5-8-22-16,-6-9-27 16,-2-8-32-16,0-6-25 15,0-4-25-15,0-5-36 16,-12-17-434-16</inkml:trace>
          <inkml:trace contextRef="#ctx0" brushRef="#br0" timeOffset="-655936.4303">492-16 505 0,'0'0'0'0,"0"0"14"0,0 0 25 16,0 0 21-16,86 105 3 0,-56-67 8 16,5 4-22-16,1 1-21 15,3-1 3-15,0-1-16 16,-1-4-9-16,-1-3-3 15,-5-3 0-15,-4-3 2 16,0-4-4-16,-11-6 0 16,-2-2 3-16,-4-6-20 15,-9-3-35-15,-2-4-32 16,0-3-46-16,0 0-62 16</inkml:trace>
          <inkml:trace contextRef="#ctx0" brushRef="#br0" timeOffset="-655645.7296">662 452 712 0,'0'0'45'0,"0"0"10"16,0 0-41-1,0 0-14-15,41-95 3 0,-20 74 0 16,3 0-7-16,-7 6-57 16,-2-1-80-16,0 4-108 15</inkml:trace>
          <inkml:trace contextRef="#ctx0" brushRef="#br0" timeOffset="-655332.6967">941 46 783 0,'0'0'48'16,"0"0"-14"-16,0 0-46 0,0 0 14 15,0 0 7-15,71 67 6 16,-52-30 7 0,7 5 15-16,-4 2 1 0,-5 1-4 15,2-3-14-15,-4-2-5 16,-2-6-7-16,-2-5-5 15,-1-6 1-15,-5-7-1 16,-1-4-14-16,-4-5-35 16,0-5-28-16,0-2-29 15,0 0-16-15,-9-14-99 0</inkml:trace>
          <inkml:trace contextRef="#ctx0" brushRef="#br0" timeOffset="-654820.8148">1059-38 677 0,'0'0'101'16,"0"0"18"0,39-83-46-16,-22 58-17 0,2 6-11 15,-6 9-26-15,4 7-13 16,-2 3-8-16,-4 0-2 15,0 20 2-15,-5 11 4 16,-4 7-1-16,-2 6-1 16,0 4-1-16,0-2-2 15,-8-3-7-15,-3-7-8 16,3-5-2 0,5-6-6-16,3-3 0 0,0-7-4 15,0-5 0-15,13-3 13 16,4-4 0-16,9-1 16 15,-2-2 4-15,2 0 3 16,4 0-2-16,-5 0 8 16,3 0 3-16,-6 0-2 15,-3 0-6-15,-4 1-4 16,-4 12 6-16,-9 2 5 16,-2 8 1-16,0 2 4 15,0 4-7-15,-13 3-6 16,-8 3-5-16,-3-5-6 0,-4 0-3 15,2-6-2 1,5-4 6-16,4-7 1 16,4-6-8-16,2-7-23 0,5 0-35 15,1-16-132-15,5-15-236 16</inkml:trace>
          <inkml:trace contextRef="#ctx0" brushRef="#br0" timeOffset="-654514.4957">1536 10 920 0,'0'0'25'0,"0"0"-6"0,0 0 14 15,34 98 10-15,-12-54-15 16,-1 2 10-16,0 4-11 16,-1 0 1-16,1-2-2 15,-6-5-17-15,-2-10-6 16,-6-5 2-16,1-9-5 16,-1-7-24-16,-7-7-44 15,0-5-48-15,0 0 6 16,-7-9-127-16,-1-9-112 15</inkml:trace>
          <inkml:trace contextRef="#ctx0" brushRef="#br0" timeOffset="-653995.3185">1602 14 769 0,'0'0'105'0,"0"0"-15"0,28-88-34 0,-11 56-15 0,1 4 3 16,7 6-18-1,-8 7-11-15,1 4-10 16,-5 8-6-16,-3 3-4 16,-1 10-3-16,-7 19 1 0,2 11 10 15,-4 7-7-15,0 7 3 16,0-3-14-16,0-5-15 15,0-6-7-15,0-11 7 16,0-7-16-16,0-8-5 16,17-4-1-16,-2-7 32 15,5-1 17-15,12-2 5 16,0 0 1-16,-2 0 6 16,-2 0 7-16,0 0 15 15,-2 0-4-15,-9 7 7 16,-6 7 0-16,-5 5-3 15,-6 5 1-15,0 3 6 16,0 3 0-16,-17 5-21 16,-7-1-9-16,-1-1-2 15,-3-4-2-15,-4-2-2 0,12-4 2 16,-6-8-1 0,14-4 2-16,3-5 2 0,3-3-2 15,3-3-1 1,3 0-6-16,-8 0-33 15,6 0-75-15,-7 0-70 0,0-3-118 16</inkml:trace>
        </inkml:traceGroup>
        <inkml:traceGroup>
          <inkml:annotationXML>
            <emma:emma xmlns:emma="http://www.w3.org/2003/04/emma" version="1.0">
              <emma:interpretation id="{8C4D82D6-EC1F-46B2-B3CB-7E684067D6EE}" emma:medium="tactile" emma:mode="ink">
                <msink:context xmlns:msink="http://schemas.microsoft.com/ink/2010/main" type="inkWord" rotatedBoundingBox="13406,12231 16370,12095 16408,12925 13444,13061"/>
              </emma:interpretation>
              <emma:one-of disjunction-type="recognition" id="oneOf9">
                <emma:interpretation id="interp21" emma:lang="" emma:confidence="1">
                  <emma:literal/>
                </emma:interpretation>
              </emma:one-of>
            </emma:emma>
          </inkml:annotationXML>
          <inkml:trace contextRef="#ctx0" brushRef="#br0" timeOffset="-648485.1869">3015 252 781 0,'0'0'11'16,"0"0"46"-16,4 0-21 15,3 3-45-15,8 7 7 16,2 4 26-16,4 7-2 15,-4 4-10-15,3 2-4 16,-5-1 2-16,-5 2 6 16,-3-3-14-16,-3-6 0 15,-2-5 2-15,7-4-1 0,-9-5-11 16,0-5-17-16,0 0 10 16,0 0 15-1,0-14-9-15,0-6-41 0,0-4 28 16,0-2 19-16,0-3 4 15,0 0-6-15,0 0 19 16,0 0-9-16,6 4 3 16,1 0 2-1,4 6-6-15,-5 2-4 0,-2 5 2 16,3 4-2-16,-1 4-1 16,3 1-1-16,-3 3-2 15,1 0-5 1,3 0 3-16,5 7 4 0,3 8 5 15,-6 3 3-15,3 0 2 16,3 2-1-16,-6 1-4 16,4-2 1-16,-10 0 0 15,0 0-1-15,3 0-1 16,-7 1 1-16,2-1-1 16,-4-2 3-16,5 0-2 15,-5-5-1-15,2-3-1 16,2-6-3-16,0 0-11 15,-1-3-19-15,1 0-39 16,-2 0-70-16,-2-15-66 16</inkml:trace>
          <inkml:trace contextRef="#ctx0" brushRef="#br0" timeOffset="-648198.8304">3532 344 924 0,'0'0'14'0,"0"0"37"16,0 0-20-1,0 0-16-15,0 0 6 0,65-29 6 16,-53 3-12-16,6-5-15 16,-14 0-7-16,-4 4-3 15,0 3 0-15,-22 5-9 16,-1 4 4-16,-5 6-7 15,2 6 9-15,2 3 4 16,3 2-10-16,4 16-20 16,-5 5-20-16,12 2-18 15,-1-2-58 1,9-10-47-16</inkml:trace>
          <inkml:trace contextRef="#ctx0" brushRef="#br0" timeOffset="-647728.0622">3663 216 954 0,'0'0'24'0,"0"0"14"15,0 0-19-15,118-94-8 16,-66 66-1-1,-3 4-9-15,5 5 0 0,-14 3-20 16,-3 3-108-16,-9 1-187 16</inkml:trace>
          <inkml:trace contextRef="#ctx0" brushRef="#br0" timeOffset="-647934.7964">3749-59 943 0,'0'0'-22'0,"0"0"22"16,36 113 38-16,-16-58-6 15,1 5-2-15,1-3-9 16,1 3-14-16,-1-2-2 16,-5-3 0-16,-6-8 2 0,-7-3-50 15,-4-14-61-15,0-16-86 16,-15-12-96-16</inkml:trace>
          <inkml:trace contextRef="#ctx0" brushRef="#br0" timeOffset="-647296.5333">4404 65 741 0,'0'0'-9'16,"0"0"18"-16,0 0 7 16,0 0 1-16,66 104 1 0,-49-73 0 15,5-2 0-15,-9-4 7 16,2-7 4-16,-2-4-7 16,-5-5-1-1,-6-7-3-15,7-2 1 16,-7 0 0-16,2-18 5 0,1-6-5 15,-3-5-9-15,2-5-6 16,-4-2-3-16,0-1 2 16,0 3 4-16,2 3-5 15,-2 6 0-15,5 4-2 16,-1 11-5-16,2 0-57 16,-1 10-118-16,1 0-102 15</inkml:trace>
          <inkml:trace contextRef="#ctx0" brushRef="#br0" timeOffset="-646767.4756">4805 1 810 0,'0'0'40'15,"0"0"28"-15,0 0-57 16,0 0-13-16,0 0 12 0,-30 103 3 16,26-65 10-1,4-1 1-15,0 1 9 16,0-1-11-16,0-5-10 0,4-8-1 16,2-6-5-16,9-4-5 15,-6-9-4-15,10-5-21 16,-6 0-1-1,4-11-2-15,-2-14-44 0,-4-5-54 16,0-1-30-16,-9-5 33 16,-2 1-17-16,0 1-4 15,0 6 60-15,-2 1 54 16,-9 9 139-16,3 2 18 16,1 6-12-16,1 2-31 15,-5 4-33-15,11 3-12 16,-4-2 23-16,2 2-18 15,2 1-18-15,0 0-3 16,0 0-4-16,0 12-6 16,0 7 10-16,6 3 6 15,9 4 19-15,-2-1-13 16,4-1-22 0,0-3-3-16,5-4-6 0,-5-4-6 15,0-4-41-15,-2-7-64 16,-8-2-121-16,-3 0-142 15</inkml:trace>
          <inkml:trace contextRef="#ctx0" brushRef="#br0" timeOffset="-646409.0262">4981-173 601 0,'0'0'85'0,"0"0"-21"0,24 87-8 15,-9-52-22-15,-2 0-9 16,4 1-4-16,2-2-11 16,-6 1-5-16,2-2-2 15,-4-1 0-15,-3-5 0 16,1-2-2-16,-9-4-20 16,6-5-80-16,-6-5-82 15,0-8-131-15</inkml:trace>
          <inkml:trace contextRef="#ctx0" brushRef="#br0" timeOffset="-645924.3384">5174-103 894 0,'0'0'85'16,"0"0"-44"-16,0 0-56 15,0 0-75-15,0 0-9 16,0 0-142-16</inkml:trace>
          <inkml:trace contextRef="#ctx0" brushRef="#br0" timeOffset="-646119.1364">5243 127 874 0,'0'0'30'16,"0"0"14"-16,0 0-17 0,0 0-20 15,0 0-6-15,28 54 6 16,-24-45-4 0,-2-2-3-16,3-2 0 0,-5-4-4 15,0 2-10-15,0-2-14 16,0-1-21-1,0 0-34-15,0 0-29 0,-7 0-96 16</inkml:trace>
          <inkml:trace contextRef="#ctx0" brushRef="#br0" timeOffset="-645203.5863">5492-45 874 0,'0'0'92'0,"0"0"-59"15,0 0-17 1,-34 93 19-16,34-61-21 16,0-1-3-16,0-4-4 0,6-2-6 15,7-7-6-15,2-6 0 16,-2-5-13-16,4-7-12 16,-2 0-6-16,-2-19-3 15,6-8-34-15,-8-5-23 16,-9-8-60-16,2-1 70 15,-4-5 56-15,0 1 25 16,-6-1-2-16,-15-1 2 16,-1 3 5-16,1 4 21 15,-1 3 42-15,5 7 39 16,-2 7-28-16,8 6 21 16,2 5-39-16,3 4 7 15,2 3-27-15,4 1-6 16,0 4-14-16,0-2-6 15,0 2-6-15,0 0-1 16,0 0-2-16,0 0-3 16,0 0 1-16,0 0-2 15,0 0 3-15,0 0 4 16,0 0 2-16,10 0 0 16,1 7-4-16,6 5-2 15,5 5 0-15,-1 4 2 16,3 6 1-16,-3 4 5 15,5 8-1-15,-2 6 0 0,-7 3 1 16,6 3 1-16,-3-3 3 16,-1-2 1-16,0-6-4 15,-1-8-3 1,1-8-1-16,2-7-2 0,1-10 1 16,6-7 1-16,0 0 6 15,-1-17 9-15,6-5-5 16,-10-1-7-1,3 1-5-15,-9 5-2 0,-10 6 0 16,-3 6 1-16,-4 4-8 16,0 1-35-16,-9 0-58 15,-10 0-187-15</inkml:trace>
        </inkml:traceGroup>
      </inkml:traceGroup>
    </inkml:traceGroup>
    <inkml:traceGroup>
      <inkml:annotationXML>
        <emma:emma xmlns:emma="http://www.w3.org/2003/04/emma" version="1.0">
          <emma:interpretation id="{43FBC184-18FC-4859-90DB-39CFEA78103B}" emma:medium="tactile" emma:mode="ink">
            <msink:context xmlns:msink="http://schemas.microsoft.com/ink/2010/main" type="paragraph" rotatedBoundingBox="9725,13714 22286,13064 22348,14263 9787,1491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AC46FC12-F86F-410B-BFAE-0DCD76662BAA}" emma:medium="tactile" emma:mode="ink">
              <msink:context xmlns:msink="http://schemas.microsoft.com/ink/2010/main" type="line" rotatedBoundingBox="9725,13714 22286,13064 22341,14128 9780,14778"/>
            </emma:interpretation>
          </emma:emma>
        </inkml:annotationXML>
        <inkml:traceGroup>
          <inkml:annotationXML>
            <emma:emma xmlns:emma="http://www.w3.org/2003/04/emma" version="1.0">
              <emma:interpretation id="{4EE75985-6449-4AB3-A9E0-40587BA1E3BF}" emma:medium="tactile" emma:mode="ink">
                <msink:context xmlns:msink="http://schemas.microsoft.com/ink/2010/main" type="inkWord" rotatedBoundingBox="9725,13714 22286,13064 22335,14028 9774,14678"/>
              </emma:interpretation>
              <emma:one-of disjunction-type="recognition" id="oneOf10">
                <emma:interpretation id="interp22" emma:lang="" emma:confidence="1">
                  <emma:literal/>
                </emma:interpretation>
              </emma:one-of>
            </emma:emma>
          </inkml:annotationXML>
          <inkml:trace contextRef="#ctx0" brushRef="#br0" timeOffset="-628177.4667">-675 1284 761 0,'0'0'119'0,"0"0"-39"15,-13-16-41-15,13 15-18 16,0 1-12-16,0 0-11 16,0 0-12-16,17 0 11 15,0 6 14-15,11 7 5 16,4 0 5-16,-4 2-2 15,0 1-7-15,0 0-2 16,-7-3-6-16,3-1 0 16,-11-3-1-16,2-1-10 15,-4-1-23-15,-5-4-47 16,-6-3-64-16,0 0-84 16,0 0-169-16</inkml:trace>
          <inkml:trace contextRef="#ctx0" brushRef="#br0" timeOffset="-627948.9998">-405 1215 812 0,'0'0'11'0,"0"0"-6"15,0 0 5 1,0 0 18-16,0 0-2 0,52 57 2 15,-37-42-19-15,2 1-7 16,-4-2 2-16,2-1 0 16,-4-2-39-16,-5-5-84 15,0-6-181 1</inkml:trace>
          <inkml:trace contextRef="#ctx0" brushRef="#br0" timeOffset="-626998.5352">2925 1116 938 0,'0'0'98'0,"0"0"-7"16,0 0-69-16,0 0-24 15,-18 39 20-15,18-15-2 16,0 2-7-16,0-2-4 16,0 0 1-16,0-2 7 15,-4 1-9-15,0-3 0 16,2-1-1-16,-5-1-14 16,7 0-27-16,-8-1-21 15,6 0-19-15,2-3-21 16,0-7-30-16,0-7-47 15,0 0-41-15</inkml:trace>
          <inkml:trace contextRef="#ctx0" brushRef="#br0" timeOffset="-626713.4434">3152 1034 600 0,'0'0'50'0,"0"0"19"16,0 0-21-16,0 0 14 0,-36 108 6 15,27-69-17-15,0 2-11 16,3-1-13-16,6-6-12 15,-4-3-8 1,2-7-5-16,-5-9-7 0,3-5-57 16,0-8-129-16,-3-2-158 15</inkml:trace>
          <inkml:trace contextRef="#ctx0" brushRef="#br0" timeOffset="-625297.0887">4352 1599 818 0,'0'0'22'0,"0"0"33"16,0 0-31-16,0-10-26 16,0 8-8-16,0 2 6 15,0 0-4-15,0 0 4 16,13 0 6-16,2 12 3 16,4 7 2-16,7 4-1 0,2 7-4 15,0 2 1-15,4 1 0 16,-4-2-2-1,0-4 3-15,-4-3-5 0,-1-5 2 16,-8-4-1-16,-2-4 2 16,-2-5-3-16,-3-1-1 15,-5-5 3 1,-3 0 1-16,0 0 5 0,0-15 14 16,0-6-6-16,0-5-6 15,0-6 1-15,0-1 12 16,-3-5 13-16,3-2-10 15,0-4-17-15,0 1-3 16,0 0 1-16,7 4-2 16,6 6-3-16,-5 11-5 15,5 7 3-15,-2 7-31 16,0 8-75-16,-1 0-71 16,-7 4-29-16,5 9-192 15</inkml:trace>
          <inkml:trace contextRef="#ctx0" brushRef="#br0" timeOffset="-624643.6869">5086 1638 468 0,'0'0'0'0,"0"0"5"0,0 0-7 15,0 0 4 1,0 0 17-16,-17-5 27 15,9 5 16-15,8 0-14 0,-11 0-15 16,4 0-10 0,5 5-5-16,-6 1-6 0,1 2 2 15,1 3-8-15,1 2-2 16,-5 7-4-16,-1 4 2 16,5 5 2-16,3 2 26 15,3 1 4-15,0-3-25 16,0-6 5-16,9-5-1 15,12-7-15-15,-6-6-2 16,3-5 4-16,3 0 2 16,-8-3-3-16,2-16 1 15,2-5-8-15,-6-5-19 16,0-2 3-16,-5-1 2 16,1 0-6-16,-7-3 23 15,0 5 4-15,6 2 0 16,-6 4 4-16,4 5 4 15,3 7 15-15,-7 6-2 16,8 3-6-16,-6 3-21 16,9 0-5-16,4 5 18 15,2 11 14-15,1 3 4 16,-1 3-11-16,4 0-6 0,-4 1-3 16,-4-3 2-16,7-1-23 15,-12-6-69 1,1 0-69-16,-3-7-168 15</inkml:trace>
          <inkml:trace contextRef="#ctx0" brushRef="#br0" timeOffset="-623903.62">5247 1241 757 0,'0'0'-34'0,"0"0"61"16,45 105 25-16,-23-50-9 15,1 1-22-15,-1 4-1 16,-1-6-9-16,-1-4-7 16,-10-6 2-16,8-6-6 15,-10-11 3-15,-1-5-1 16,-1-5 0-16,-2-7-2 16,1-4-35-16,1-2-56 15,-6-4-79-15,0 0-176 16</inkml:trace>
          <inkml:trace contextRef="#ctx0" brushRef="#br0" timeOffset="-624273.6849">5421 1576 814 0,'0'0'28'16,"0"0"19"-16,0 0-26 16,0 0-11-16,-28 88-4 15,28-68-1-15,7-1-4 16,3 0-2-16,8-2 0 16,-8-2 1-16,1-2 2 15,-2-5 0-15,-1-3 0 16,1-3-5-16,-3-2-11 15,-1 0 1-15,-3 0 10 16,-2 0 1-16,0 0-6 16,0-2-27-16,0 1-18 15,0 1 10-15,0 0 34 16,0 0 14-16,0 0 2 16,0 0 3-16,-2 0-13 15,-7 0-12-15,3 0-64 16,-5 0-96-16</inkml:trace>
          <inkml:trace contextRef="#ctx0" brushRef="#br0" timeOffset="-623425.2117">5694 1234 903 0,'0'0'2'0,"0"0"-13"16,0 0-58-16,0 0 10 16,0 0-95-16,88 58-102 15</inkml:trace>
          <inkml:trace contextRef="#ctx0" brushRef="#br0" timeOffset="-623558.2535">5730 1565 632 0,'0'0'31'0,"0"0"29"15,0 0-19-15,0 0 48 16,0 0-8 0,58 60-32-16,-43-40-9 0,-2-1-21 15,-4-4-11-15,-1-3-4 16,-3-3 0-16,-1-2 2 15,-4-4-22-15,0-1-31 16,0-2-39-16,-9 0-75 16,-8-12-152-16</inkml:trace>
          <inkml:trace contextRef="#ctx0" brushRef="#br0" timeOffset="-622879.6527">6054 1417 774 0,'0'0'18'15,"0"0"51"-15,0 0 2 0,0 97-30 16,7-70-21-16,4-5-4 15,6-3-5-15,-7-3-7 16,6-10-5-16,-6-4-7 16,3-2-9-16,-2-2-9 15,-5-15 8-15,-1-7-5 16,-5-5-25-16,0-9-11 16,0-3-7-16,0-5 19 15,-15-4-2-15,-5-5 21 16,-1 4 19-16,-3 0-1 15,3 6 8-15,-1 11 8 16,1 6 32-16,8 12 50 16,4 5-24-16,7 6 44 15,2 3-46-15,0 2-22 16,0 0-25-16,0 4-23 16,11 15-16-16,6 11 21 15,11 11 22-15,4 7 14 16,3 7 6-16,-1 4 11 15,0-3-8-15,9-1-24 16,-9-7-1-16,5-4-6 16,-5-10-5-16,9-4-2 15,-8-10-2-15,3-6 5 16,-5-11-1-16,1-3-1 0,-2 0 0 16,-4 0-11-16,-7-7-6 15,-1 1-25 1,-9 2-32-16,-3 2-50 15,-8 2-79-15,0-1-129 0</inkml:trace>
          <inkml:trace contextRef="#ctx0" brushRef="#br0" timeOffset="-593807.2843">8261 1103 821 0,'0'0'70'15,"0"0"25"-15,-2-8-53 16,2 8-40-16,0 0-7 16,2 0-14-16,13 0 16 0,7 8 14 15,-5 3-1 1,0 3 4-16,0 3-3 0,5 1 0 15,-10-2-1-15,6 3-4 16,-3 0-1-16,-5 0-2 16,1 0-3-1,-4 1-6-15,-7-3-57 0,0-3-51 16,0-6-43-16,0-4-58 16</inkml:trace>
          <inkml:trace contextRef="#ctx0" brushRef="#br0" timeOffset="-593564.6324">8467 1100 921 0,'0'0'29'16,"0"0"-17"-16,0 0 1 15,0 0 33-15,0 0 4 16,110 74-27-16,-87-55-16 16,-6-3-2-16,3-1 2 15,-9-3-5-15,-9-2-45 16,-2-3-110-16,-2-3-143 16</inkml:trace>
          <inkml:trace contextRef="#ctx0" brushRef="#br0" timeOffset="-592820.245">11627 870 797 0,'0'0'-5'0,"0"0"27"15,0 0 17 1,0 0-4-16,0 70-3 15,0-48-7-15,0 0-7 0,6-1-12 16,-1 0-3-16,-5-1-1 16,0-1 0-16,0 3-27 15,0-3-54-15,0-4-80 16,0-3-105-16</inkml:trace>
          <inkml:trace contextRef="#ctx0" brushRef="#br0" timeOffset="-592627.921">11889 927 1094 0,'0'0'-10'0,"0"0"6"15,0 0 10-15,-15 112-4 16,8-80-28-16,1-5-102 0,0-11-204 15</inkml:trace>
        </inkml:traceGroup>
        <inkml:traceGroup>
          <inkml:annotationXML>
            <emma:emma xmlns:emma="http://www.w3.org/2003/04/emma" version="1.0">
              <emma:interpretation id="{EFCA9A75-8A34-4288-A005-A52B40A91F92}" emma:medium="tactile" emma:mode="ink">
                <msink:context xmlns:msink="http://schemas.microsoft.com/ink/2010/main" type="inkWord" rotatedBoundingBox="10152,13998 12283,13888 12316,14522 10185,14632"/>
              </emma:interpretation>
            </emma:emma>
          </inkml:annotationXML>
          <inkml:trace contextRef="#ctx0" brushRef="#br0" timeOffset="-642491.11">-171 1652 807 0,'0'0'6'0,"0"21"16"0,0 8-18 15,-6 7 8-15,-5 11 7 16,2 5 6 0,7-1-4-16,-4-3-5 0,2-3-4 15,-1-4-2-15,5-6-9 16,0-3 0-16,-2-12-50 15,2-8-95-15,-4-12-54 16,-7 0-300-16</inkml:trace>
          <inkml:trace contextRef="#ctx0" brushRef="#br0" timeOffset="-642196.1265">-94 1614 683 0,'0'0'-2'15,"0"0"22"1,41 86 14-16,-15-45 8 16,4 2-3-16,2 3 6 0,0 2-19 15,-1-2-11-15,-4 1-9 16,1-8-3-1,-6-7 1-15,-5-4 1 0,-2-8-5 16,-9-6-23-16,-1-4-26 16,-5-4-61-16,0-3-26 15,-5-1-81-15</inkml:trace>
          <inkml:trace contextRef="#ctx0" brushRef="#br0" timeOffset="-641989.6932">-83 2065 863 0,'0'0'50'16,"0"0"-7"-16,0 0-52 16,0 0 13-16,0 0-3 15,95-79 0-15,-65 64-22 16,-2 6-86-16,-3-1-76 15,-7 1-55-15</inkml:trace>
          <inkml:trace contextRef="#ctx0" brushRef="#br0" timeOffset="-641680.6606">256 1659 880 0,'0'0'24'15,"0"0"18"1,0 0-33-16,0 0-32 16,0 0 34-16,0 0 31 0,69 85-9 15,-47-57-12-15,-1-3-8 16,-8 3-6-16,2-4-5 15,-4 0 2-15,-5-4 1 16,1-1-4-16,-3-3-20 16,-2-3-23-16,-2-7-22 15,0-5-29-15,0-1-23 16,0 0 23-16,-9-13-121 16</inkml:trace>
          <inkml:trace contextRef="#ctx0" brushRef="#br0" timeOffset="-641158.3005">340 1611 643 0,'0'0'57'16,"0"0"33"-16,0 0-18 15,0 0-23-15,28-81-1 16,-7 66-11-16,-3 5-13 15,-5 0-11-15,2 6-6 0,-3 4-6 16,-1 0-4-16,0 0-1 16,-5 19 8-16,3 5-2 15,-7 5 4 1,-2 3-5-16,0 1-6 0,0-4-8 16,0-5-15-16,0-3-3 15,0-8 9 1,0-4 3-16,0-4-7 15,0 0-8-15,11-1 6 0,6-1 10 16,4 3 11-16,3-1 7 16,4 0 2-16,4 3 6 15,-4 4 13-15,0-2-7 16,-2 2-3-16,-7 2-5 16,-8 1-3-16,-5 3-4 15,-6-1 10-15,0 2 17 16,-2 0 4-16,-19 1 2 15,-3-3-12-15,-2-3-14 16,-8-3-3-16,6-3-5 16,-6-5-4-16,-3-3-7 15,14 0-2-15,1 0-25 16,9 0-4-16,9 0-20 16,4 0 0-16,0-3-21 15,4-3-42-15,9-4-88 16</inkml:trace>
          <inkml:trace contextRef="#ctx0" brushRef="#br0" timeOffset="-640737.6507">965 1450 649 0,'0'0'87'0,"0"0"33"0,0 0-70 16,0 0-10-16,-28 2-7 15,17 15-12-15,3 6-3 16,-8 12 1-16,6 7 9 15,3 5-9-15,1 8 13 16,6 3-6-16,0 0 2 16,0-1-2-16,11-8-3 15,8-4 0-15,7-9-13 16,4-9-3-16,6-8 1 16,3-9-4-16,0-6 0 15,1-4 2 1,-1 0 0-16,-5-16-8 0,3-5-13 15,-9 1-35-15,-9-4-48 16,-4 0-95-16,-9 1-120 16</inkml:trace>
          <inkml:trace contextRef="#ctx0" brushRef="#br0" timeOffset="-639607.0574">1686 1592 640 0,'0'0'37'0,"0"0"-10"0,0 0-16 16,0-51 3-16,0 40 15 16,-4 5 18-16,2-1-2 15,-5 1 3-15,-1 3-3 16,-3 3-2-16,0 0-16 16,-2 0-9-16,-2 0 0 15,2 18-16-15,-2 7-4 16,7 4 1-16,-7 4 3 15,8 6 7-15,3 2 2 16,4 0 2-16,0 0-5 16,0-2 5-16,6-2-6 15,16-6 3-15,-1-7-3 0,7-6-2 16,-4-7-9 0,4-5-1-16,0-6 2 0,4 0-3 15,-4 0-3-15,6-10-10 16,-6-5-12-16,-2-3-51 15,-5-1-65 1,-8 1-125-16</inkml:trace>
        </inkml:traceGroup>
        <inkml:traceGroup>
          <inkml:annotationXML>
            <emma:emma xmlns:emma="http://www.w3.org/2003/04/emma" version="1.0">
              <emma:interpretation id="{260370AF-39BD-4D11-B3C8-A321EE71AE41}" emma:medium="tactile" emma:mode="ink">
                <msink:context xmlns:msink="http://schemas.microsoft.com/ink/2010/main" type="inkWord" rotatedBoundingBox="12534,14036 12958,14014 12989,14612 12565,14634"/>
              </emma:interpretation>
            </emma:emma>
          </inkml:annotationXML>
          <inkml:trace contextRef="#ctx0" brushRef="#br0" timeOffset="-638208.5336">2124 1601 658 0,'0'0'83'0,"0"0"3"0,0 20-55 15,0 0-22-15,6 7 42 16,7 7 15-16,2 8-16 16,9 1-11-16,-3 0-23 15,5-2-4-15,2-1-4 16,-11-8-8-16,5-3 4 15,-9-4-6-15,-3-5-21 16,-3-5-30-16,-7-6-42 16,0-8-61-16,0-1 4 15,0 0-2-15</inkml:trace>
          <inkml:trace contextRef="#ctx0" brushRef="#br0" timeOffset="-637770.5954">2225 1630 695 0,'0'0'95'0,"0"0"28"16,0 0-66-16,0 0-38 0,0 0 4 15,66-83 4 1,-44 77-11-16,-3 6-11 15,3 0-6-15,-7 1-1 16,-5 22 1-16,-10 6-3 16,0 7-6-16,0 3 5 15,0 2-10-15,0-2-10 0,-8-3-27 16,8-4 5-16,0-8-19 16,0-8-7-16,26-2 15 15,-5-6 39 1,-2-2 12-16,9-1 6 0,0-2 9 15,-6 1 11-15,-1 1 7 16,-10-1 15-16,0 1 12 16,-5 3-13-1,-6 6-22-15,0 3 7 0,0 5 10 16,-11 3-12-16,5 7-16 16,-11-4-6-16,6 0-15 15,0-6-46 1,5-6-91-16,6-8-101 0</inkml:trace>
        </inkml:traceGroup>
        <inkml:traceGroup>
          <inkml:annotationXML>
            <emma:emma xmlns:emma="http://www.w3.org/2003/04/emma" version="1.0">
              <emma:interpretation id="{C435920D-672F-4EA1-B376-30634C3A6226}" emma:medium="tactile" emma:mode="ink">
                <msink:context xmlns:msink="http://schemas.microsoft.com/ink/2010/main" type="inkWord" rotatedBoundingBox="13091,14044 13672,14014 13700,14558 13119,14589"/>
              </emma:interpretation>
            </emma:emma>
          </inkml:annotationXML>
          <inkml:trace contextRef="#ctx0" brushRef="#br0" timeOffset="-637314.2339">2697 1953 948 0,'0'0'53'15,"0"0"-25"-15,24-99-23 16,-14 63-4-16,5 2-1 0,-4 3-9 16,0 3-21-1,-5 5 6-15,1 0 3 0,-3 3 2 16,-2-1 7-16,3 2 7 16,-1 1-13-1,2 1 3-15,-4 4 5 16,3 5 6-16,-1 1 3 0,-2 3-5 15,7 4-10-15,-3 0-3 16,7 4 6 0,4 11 24-16,9 6 11 0,2 5 14 15,4 1-1-15,-2 2-9 16,7 4 9-16,-7-1-11 16,6 3-1-16,-6 0 0 15,2 3 2-15,1 2-1 16,-10-2-9-16,1 0-8 15,-3-4-1-15,-4-4-4 16,-1-10 2-16,-14-6-4 16,6-5-27-16,-8-5-50 15,0-4-14-15,0 0-10 16,-8 0-58-16,-5 0-105 16</inkml:trace>
          <inkml:trace contextRef="#ctx0" brushRef="#br0" timeOffset="-637052.3158">2837 1947 1064 0,'0'0'106'0,"0"0"-55"0,0 0-54 16,0 0 10-1,105-95 1-15,-62 75 1 0,-9 6-5 16,-6 4-4-16,-7 6 1 16,-3 3-14-16,-12 1-40 15,-6-2-56-15,0 0-122 16,0-5-328-16</inkml:trace>
        </inkml:traceGroup>
      </inkml:traceGroup>
      <inkml:traceGroup>
        <inkml:annotationXML>
          <emma:emma xmlns:emma="http://www.w3.org/2003/04/emma" version="1.0">
            <emma:interpretation id="{4BF3BC48-ADFF-471A-AC72-19C258CABA44}" emma:medium="tactile" emma:mode="ink">
              <msink:context xmlns:msink="http://schemas.microsoft.com/ink/2010/main" type="line" rotatedBoundingBox="10336,14764 11994,14683 11999,14801 10341,14882"/>
            </emma:interpretation>
          </emma:emma>
        </inkml:annotationXML>
        <inkml:traceGroup>
          <inkml:annotationXML>
            <emma:emma xmlns:emma="http://www.w3.org/2003/04/emma" version="1.0">
              <emma:interpretation id="{DF6E368B-43B2-4B51-8661-0FC8EF7ACDD9}" emma:medium="tactile" emma:mode="ink">
                <msink:context xmlns:msink="http://schemas.microsoft.com/ink/2010/main" type="inkWord" rotatedBoundingBox="10336,14764 11994,14683 11999,14801 10341,14882"/>
              </emma:interpretation>
              <emma:one-of disjunction-type="recognition" id="oneOf11">
                <emma:interpretation id="interp23" emma:lang="" emma:confidence="1">
                  <emma:literal/>
                </emma:interpretation>
              </emma:one-of>
            </emma:emma>
          </inkml:annotationXML>
          <inkml:trace contextRef="#ctx0" brushRef="#br0" timeOffset="-620304.4259">-59 2349 533 0,'0'0'52'0,"0"0"21"15,0-2-23-15,0 0-35 16,0 1-13 0,0 1-5-16,0-2 7 0,-4 0 1 15,4 2 15-15,-3 0 31 16,3-2 20-16,-4 2-13 15,-2 0-20-15,6-1-18 16,0 1-13-16,0 0-6 16,0 0 1-16,0 0-4 15,0 0-2-15,0 0 4 16,0 0 0-16,0 0 6 16,0 0-4-16,0 0-5 15,6-2-4-15,9 0 8 16,9 1 5-16,8-6 5 15,7 0-5-15,6 0 1 16,4-1-7-16,3-1 0 16,-3 2 1-16,0 2-1 15,-10 0 1-15,-5 0 0 16,-10 1-1-16,-3 3 1 16,-10-3-1-16,-7 4 2 15,-4 0-2-15,0 0 0 16,0 0 4-16,0 0-1 15,0 0 0-15,0-1 1 16,0 1 1-16,0 0-1 16,0-2-3-16,0 0-13 15,-4 2-13-15,-2 0-50 0,-5 0-61 16,-4 0-105-16,2 0-141 16</inkml:trace>
          <inkml:trace contextRef="#ctx0" brushRef="#br0" timeOffset="-618877.5259">578 2366 564 0,'0'0'71'0,"0"0"1"0,0 0-30 16,0 0 1-16,0-2 9 15,0 2-5 1,0-1-19-16,0-1-5 0,0 2 0 15,0-4-5-15,7-1-8 16,10-2 1-16,7-1 5 16,8-1-4-1,2-1 0-15,5 1-1 0,-1 3-8 16,-3 0-3-16,-7 3 1 16,0 3-2-16,-9 0-8 15,-6 0-36-15,-3 0-39 16,-3 0-43-16,-7 0-7 15,0 0-107-15</inkml:trace>
          <inkml:trace contextRef="#ctx0" brushRef="#br0" timeOffset="-618508.1656">1235 2282 670 0,'0'0'12'0,"0"0"13"15,0 0 4-15,0 0 1 16,0 0 5-16,101-19-7 0,-69 12 5 16,3 0-13-16,-3 2-9 15,-2 4-2 1,2-2-3-16,-4 2 0 0,-11 1-6 16,0 0 1-16,-6 0 0 15,0 0-6-15,-11 0-51 16,0 5-55-1,-11-3-120-15</inkml:trace>
        </inkml:traceGroup>
      </inkml:traceGroup>
    </inkml:traceGroup>
    <inkml:traceGroup>
      <inkml:annotationXML>
        <emma:emma xmlns:emma="http://www.w3.org/2003/04/emma" version="1.0">
          <emma:interpretation id="{0E7662E1-6B99-4E4E-82FB-CA9F205BF233}" emma:medium="tactile" emma:mode="ink">
            <msink:context xmlns:msink="http://schemas.microsoft.com/ink/2010/main" type="paragraph" rotatedBoundingBox="10084,15649 16748,15202 16816,16212 10152,1665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C1503B81-A523-439E-BB46-226DBD2EA4C1}" emma:medium="tactile" emma:mode="ink">
              <msink:context xmlns:msink="http://schemas.microsoft.com/ink/2010/main" type="line" rotatedBoundingBox="10084,15649 16748,15202 16816,16212 10152,16659"/>
            </emma:interpretation>
          </emma:emma>
        </inkml:annotationXML>
        <inkml:traceGroup>
          <inkml:annotationXML>
            <emma:emma xmlns:emma="http://www.w3.org/2003/04/emma" version="1.0">
              <emma:interpretation id="{673103AB-4A12-461A-A4C9-D029CF4DB460}" emma:medium="tactile" emma:mode="ink">
                <msink:context xmlns:msink="http://schemas.microsoft.com/ink/2010/main" type="inkWord" rotatedBoundingBox="10084,15649 13092,15447 13159,16457 10152,16659"/>
              </emma:interpretation>
              <emma:one-of disjunction-type="recognition" id="oneOf12">
                <emma:interpretation id="interp24" emma:lang="" emma:confidence="1">
                  <emma:literal/>
                </emma:interpretation>
              </emma:one-of>
            </emma:emma>
          </inkml:annotationXML>
          <inkml:trace contextRef="#ctx0" brushRef="#br0" timeOffset="-15798.3757">207 3354 717 0,'0'0'-2'0,"0"0"8"16,0 0 3-16,-37 108 5 0,31-58 9 15,4 4-2 1,-2 5 0-16,4-2-16 0,-5 2 3 15,3-3-3 1,-2-4-2-16,-3-2-1 0,-3-8 3 16,-1-3-8-16,0-5-35 15,-2-13-63-15,-2-12-58 16,-2-9-270-16</inkml:trace>
          <inkml:trace contextRef="#ctx0" brushRef="#br0" timeOffset="-15507.619">213 3388 639 0,'0'0'-13'0,"0"0"4"16,0 0 34-16,0 0 28 15,0 0 5-15,101 88-1 16,-68-55-2-16,-6 9-21 16,1 4-7-16,0 4-10 15,-4 1-10-15,2-2 2 0,-9 1-6 16,-2-5 0-16,-7-6-3 16,-3-5-6-16,-5-5-23 15,0-6-25 1,-5-8-27-16,-12-4-51 0,-11-8-46 15</inkml:trace>
          <inkml:trace contextRef="#ctx0" brushRef="#br0" timeOffset="-15289.1768">209 3895 612 0,'0'0'19'15,"0"0"6"-15,0 0 12 16,103-67 3-16,-62 40-2 16,2 1-9-16,-4 0-17 15,-5 2-9-15,-6 5-5 16,-7 6-62-16,-10 1-75 16,-9 5-132-16</inkml:trace>
          <inkml:trace contextRef="#ctx0" brushRef="#br0" timeOffset="-16448.5912">-319 3333 347 0,'9'6'2'0,"1"0"2"16,3 1-1-16,-2-1 0 15,0 0 0-15,-5-1 0 16,-2 2-2-16,-4-2-32 16,0-1-147-16</inkml:trace>
          <inkml:trace contextRef="#ctx0" brushRef="#br0" timeOffset="-16199.726">-291 3179 583 0,'0'0'-5'0,"0"0"14"16,0 0 6-16,0 0-10 15,94 27 1-15,-66-7 4 16,-6 0 0-16,4 2-4 0,-9 0-7 16,-4 2 2-16,2 1-10 15,-13-5-86-15,6-1-62 16</inkml:trace>
          <inkml:trace contextRef="#ctx0" brushRef="#br0" timeOffset="-13199.5469">563 3494 359 0,'0'0'83'0,"0"0"-13"0,-10 0-29 16,5 0 0-16,5 0-3 15,0 0 4 1,0 0-2-16,0 0 0 0,0 0-15 16,0 0-7-16,0 0-6 15,5 0 0 1,10 0 8-16,2 0 21 0,11 0-1 16,2 0-7-16,2-1-8 15,0-5-2-15,2-2-1 16,1-3-11-16,-3-2-1 15,0-3-5-15,-8 1-1 16,2 0-9-16,-7 1-26 16,-2 4-28-16,-8 1-36 15,-7 2-56 1,2 1-67-16</inkml:trace>
          <inkml:trace contextRef="#ctx0" brushRef="#br0" timeOffset="-13815.6431">701 3539 416 0,'0'0'49'0,"0"0"-13"16,0 0-17-16,0 0 8 16,0 0 3-16,-11 0-10 15,11 0-11-15,0 0 2 16,0 0 5-16,0 0 6 15,0 0 8-15,0 0 0 16,0 0 5-16,0 0-2 16,0 0-4-16,0 0-2 15,0 0-5-15,0 0-4 16,0 0-11-16,0 0-10 16,0 0-2-16,0 3-6 15,0 6 7-15,13 4 14 16,2 5 11-16,-2 1 2 15,2 1 3-15,2 0 18 0,-4-1-34 16,-2-3-7 0,4-1 1-16,-9-5 2 15,0 1-1-15,-1-4-2 0,1-2-1 16,-6 0-3-16,5-2 0 16,-5 1-1-1,0-1 1-15,0 0 4 0,2 2-2 16,-2 0 4-16,0 1-5 15,0-3 4-15,4 1-1 16,-4-3-2-16,4 1 1 16,-4-2 0-16,0 0-2 15,0 0 2-15,0 0-2 16,0 0-2-16,0 0 3 16,0 3 0-1,0-3-1-15,0 0 1 0,0 0 0 16,0 0 1-16,0 0-2 15,0 0 3-15,0 0-3 16,0 0-3-16,0 3 0 16,0-1 0-16,0 2 4 15,0 0-2-15,2 1-3 16,3-4-2-16,-5 1-1 16,0 0 0-16,4-1 7 15,-2 1 2-15,2-2-1 16,-4 2 0-16,0-2-4 15,0 0 4-15,0 0 0 16,0 2 2-16,0-2 3 16,0 0-2-16,0 0 0 0,0 0-3 15,0 0-1 1,0 0 1-16,0 0-1 16,0 0 2-16,0 0-1 15,0 0 0-15,0 0 0 0,0 0 1 16,0 0 1-16,0 0-2 15,0 0-1-15,0 0-1 16,0 0 1 0,0 0 0-16,0 0 1 0,0 0 0 15,0 0 0-15,0 0 1 16,0 0-1-16,0 0 0 16,0 0-1-1,0 0 0-15,0 0 0 0,0 0 0 16,0 0 1-16,0 0-2 15,0 0 0-15,0 0 2 16,0 0 0-16,0 0-1 16,0 0 2-16,0 0-2 15,0 0 1-15,0 0-1 16,0 0 0-16,0 0 0 16,0 0-1-16,0 0 2 15,0 0-2-15,0 0-2 16,0 0 2-16,0 0 1 15,0 0-2-15,0 0 4 16,0 0-1-16,0 0 0 16,0 0 2-16,0 0 4 15,0 0 4-15,0 0-4 16,0 0-5-16,0 0 0 16,0 0-2-16,0 0 0 15,0 0-1-15,0 0 1 16,0 0 0-16,0 0-1 15,0 0 0-15,0 0-2 16,0 0-3-16,0 0-16 0,0 0-19 16,-15-2-58-16,3-10-162 15,-10-4-388-15</inkml:trace>
          <inkml:trace contextRef="#ctx0" brushRef="#br0" timeOffset="-12377.6747">1124 3360 684 0,'0'0'43'15,"0"0"22"-15,0 0-35 0,0 0-21 16,0 0-8-16,-9 16-10 16,24 1 29-16,-2 4 21 15,8 3 9 1,-6 1-24-16,3 5-12 0,3-1 3 15,-8 1-1-15,4 0-1 16,0-1-7-16,-2-2-2 16,-4-3-2-16,-5-7 0 15,1-3-2-15,-3-7 2 16,3-4-3-16,-7-1-1 16,0-2 3-16,0 0 3 15,0 0 1-15,0-9 2 16,0-8-13-16,0-5-10 15,0-2-6-15,0-3-2 16,0-1 6-16,0 1 6 16,0 4 7-16,0 1 1 15,0 3 4-15,0 4 0 16,0 6-1-16,0 3 2 16,0 4 5-16,0 2 0 15,8 0-18-15,12 17-15 16,5 7 42-16,3 8 30 15,2-1-14-15,2 2-12 16,1 0 2-16,1-5-14 16,-10-5-4-16,1-4 6 15,-7-6-2-15,-8-6-6 16,1-2-3-16,-11-5 4 0,2 0 5 16,-2-22 31-16,0-10 22 15,0-12-55-15,0-9-8 16,0-4-6-16,0 3-16 15,0 6-1 1,0 9-4-16,0 7 7 16,-2 7-5-16,2 9-52 0,0 3-46 15,0-3-62-15,0 7-72 16</inkml:trace>
          <inkml:trace contextRef="#ctx0" brushRef="#br0" timeOffset="-12092.3414">1976 3251 918 0,'0'0'20'16,"0"0"-21"-16,0 0 28 15,-13 103 16-15,9-57 8 16,4-2-14-16,0 3-9 16,4-1-16-16,13-5-13 15,5-3 8-15,1-4-3 16,9-5-5-16,-2-7 3 16,3-6-1-16,5-9-1 15,1-7 6-15,2 0 6 16,-5-16 0-16,3-13-16 15,-9-5-21-15,-13-4-47 16,-6-1-79-16,-11-1-89 16,-7-1-196-16</inkml:trace>
          <inkml:trace contextRef="#ctx0" brushRef="#br0" timeOffset="-11800.5515">2068 3407 703 0,'0'0'-27'0,"0"0"19"16,0 0 20-16,0 0 42 16,0 0 1-16,101-15-20 15,-73 4-27 1,0 3-5-16,-5 1 0 0,3 7-6 16,-4 0-1-16,-3 2-4 15,-2 17 5 1,9 9 0-16,-13 10 19 0,6 8 38 15,-6 13 3-15,-7 4-20 16,3 3 7-16,-3 2-20 16,-3 0-14-16,1-10-7 15,2-10 1-15,-6-10-26 16,0-18-77-16,0-14-111 16,0-6-156-16</inkml:trace>
          <inkml:trace contextRef="#ctx0" brushRef="#br0" timeOffset="-11484.2961">2536 3061 869 0,'0'0'1'0,"0"0"-15"0,0 0 24 16,0 0 26-16,11 113 3 15,-11-75-19-15,6-4-12 16,1-5 0-16,-3-6-30 15,-4-12-83-15,0-7-119 16</inkml:trace>
          <inkml:trace contextRef="#ctx0" brushRef="#br0" timeOffset="-11262.962">2669 2963 872 0,'0'0'5'0,"0"0"98"15,11 108-3-15,-5-59-40 16,-1 2-35-16,-3-8-16 16,-2-8-3-16,4-10-17 15,-4-12-73-15,0-10-214 16</inkml:trace>
        </inkml:traceGroup>
        <inkml:traceGroup>
          <inkml:annotationXML>
            <emma:emma xmlns:emma="http://www.w3.org/2003/04/emma" version="1.0">
              <emma:interpretation id="{0778B0B1-56AF-4582-83DF-A5A950B63531}" emma:medium="tactile" emma:mode="ink">
                <msink:context xmlns:msink="http://schemas.microsoft.com/ink/2010/main" type="inkWord" rotatedBoundingBox="14316,15372 16749,15209 16805,16046 14372,16209"/>
              </emma:interpretation>
              <emma:one-of disjunction-type="recognition" id="oneOf13">
                <emma:interpretation id="interp25" emma:lang="" emma:confidence="1">
                  <emma:literal/>
                </emma:interpretation>
              </emma:one-of>
            </emma:emma>
          </inkml:annotationXML>
          <inkml:trace contextRef="#ctx0" brushRef="#br0" timeOffset="-10246.2135">3925 3234 868 0,'0'0'10'0,"0"0"-22"16,0 0 6-16,0 0 6 15,0 0-7-15,0 0-16 0,90 27-64 16,-75-12-70 0,-2-1-216-16</inkml:trace>
          <inkml:trace contextRef="#ctx0" brushRef="#br0" timeOffset="-10497.3216">3987 3499 963 0,'0'0'-7'16,"0"0"-10"-16,0 0 5 15,0 0 14-15,-6 60 0 16,12-32 3-16,1 1 1 16,3 0 0-16,-1-3-1 15,-3-6 1-15,-3-3-5 16,-3-6-38-16,0-10-69 15,0-1-90-15,-18-14-266 16</inkml:trace>
          <inkml:trace contextRef="#ctx0" brushRef="#br0" timeOffset="-9883.2645">4324 3374 627 0,'0'0'0'0,"0"0"21"15,0 0 13-15,24 102-8 16,-18-69 0-16,5 4-3 16,0-7-7-16,-5 0-8 15,5-10-8-15,-5-3 2 16,3-7 4-16,-3-5-6 16,-6-5-15-16,0 0-7 15,5-11 18-15,-5-11-19 0,0-6-19 16,2-6 13-1,2 2-2-15,-2 0 24 16,9 2 7 0,4 9 13-16,-4 2 17 0,6 5 3 15,0 8-19-15,5 2-3 0,-1 4-3 16,7 0-10-16,-4 4 6 16,-7 11-4-16,0 5 2 15,-6 4-5 1,-7 1-34-16,-4-6-83 15,0-3-146-15</inkml:trace>
          <inkml:trace contextRef="#ctx0" brushRef="#br0" timeOffset="-9520.8487">4666 3104 740 0,'0'0'-19'15,"0"0"28"-15,38 102 41 16,-21-53-7-16,9-3-10 16,2-2-1-16,0-2-8 15,-4-9-10-15,1-5-2 16,-1-7-8-16,-9-3 2 15,-2-7-7-15,-7-8 0 16,5-3 3-16,-7 0 7 16,-2-7 23-16,3-10-3 15,-1-7-16-15,-2-5-5 0,2-3-5 16,1-6-3-16,1 2-1 16,1-2-19-1,-3 2-80-15,2 4-54 16,-1 5-58-16</inkml:trace>
          <inkml:trace contextRef="#ctx0" brushRef="#br0" timeOffset="-9039.5">5142 3159 765 0,'0'0'43'0,"0"0"-16"16,0 0 5-16,0 0-30 15,0 0 2-15,-11 67 14 16,11-37 4-16,0-1-6 16,0 2 5-16,5-2 6 15,3-5-18-15,3-5-6 16,0-5 5-16,-3-7-4 15,-1-6-1-15,-1-1-20 16,1-5 20-16,1-13-3 16,-6-6-8-16,3-2 0 15,-5-5 8-15,0 4 1 16,0 1 0-16,0 2 1 16,0 5-3-16,0 5 3 15,0 8 3-15,0 2 13 16,0 4-2-16,0 0-25 0,13 0-7 15,2 7 16 1,2 6 7-16,6 5-6 0,3-1 10 16,-2-2-5-16,-3 0-3 15,1-1 2-15,-9-4-3 16,2-2-20 0,-9-7-60-16,0-1-125 0,-6 0-103 15</inkml:trace>
          <inkml:trace contextRef="#ctx0" brushRef="#br0" timeOffset="-8653.8954">5316 2793 705 0,'0'0'57'0,"0"0"-13"16,0 0-43-16,0 0 12 16,47 109 71-16,-19-51 2 15,0 5-24-15,-9 4-40 16,7-5-2-16,-4-2-6 15,-3-7-9-15,-8-7 1 16,-1-3-4-16,-3-10-44 16,-7-7-60-16,0-11-110 15,0-10-165-15</inkml:trace>
          <inkml:trace contextRef="#ctx0" brushRef="#br0" timeOffset="-8501.5495">5655 3280 721 0,'0'0'20'0,"0"0"4"0,0 0 57 16,0 0-36-16,0 0-17 16,0 0-16-16,60 78-5 15,-55-67-2 1,-5-4-55-16,0-5-108 0,0-2-115 15</inkml:trace>
          <inkml:trace contextRef="#ctx0" brushRef="#br0" timeOffset="-8324.769">5709 3046 627 0,'0'0'-4'16,"0"0"-21"-16,0 0-2 15,0 0-82-15,0 0-75 16</inkml:trace>
          <inkml:trace contextRef="#ctx0" brushRef="#br0" timeOffset="-7895.5118">5943 3015 607 0,'0'0'116'0,"-5"83"6"0,3-38-30 16,2-1-29-1,0-5-10-15,2-2-9 16,18-7-34-16,-3-10-5 0,2-5 0 16,1-4-2-16,-8-8-11 15,6-3-26-15,-12-3 3 16,3-22-3-1,-3-4-29-15,-6-10-35 0,0-9 22 16,-4-3 16-16,-15-6 36 16,-9-1 16-1,6 0-21-15,-6 1 20 0,7 10 9 16,6 10 7-16,6 12 40 16,5 10 42-16,4 12-11 15,0 3-35-15,23 13-39 16,5 17 15-16,11 16 55 15,6 16 6-15,4 12-11 16,1 8-8-16,-5 2-28 16,-2-4-1-16,-2-8-6 15,-5-10-21-15,-6-13-2 16,-4-11-8-16,-15-14-62 16,-5-16-62-16,-6-8-156 15,-6-8-434-15</inkml:trace>
        </inkml:traceGroup>
      </inkml:traceGroup>
    </inkml:traceGroup>
    <inkml:traceGroup>
      <inkml:annotationXML>
        <emma:emma xmlns:emma="http://www.w3.org/2003/04/emma" version="1.0">
          <emma:interpretation id="{6036F761-93EC-4B67-90DF-58DA14FBDBDD}" emma:medium="tactile" emma:mode="ink">
            <msink:context xmlns:msink="http://schemas.microsoft.com/ink/2010/main" type="paragraph" rotatedBoundingBox="10432,16721 13250,16667 13253,16805 10435,16859" alignmentLevel="4"/>
          </emma:interpretation>
        </emma:emma>
      </inkml:annotationXML>
      <inkml:traceGroup>
        <inkml:annotationXML>
          <emma:emma xmlns:emma="http://www.w3.org/2003/04/emma" version="1.0">
            <emma:interpretation id="{F55816A2-B2A0-45FF-B9ED-6CE7A2E4D661}" emma:medium="tactile" emma:mode="ink">
              <msink:context xmlns:msink="http://schemas.microsoft.com/ink/2010/main" type="inkBullet" rotatedBoundingBox="10432,16721 11194,16706 11197,16844 10435,16859"/>
            </emma:interpretation>
            <emma:one-of disjunction-type="recognition" id="oneOf14">
              <emma:interpretation id="interp26" emma:lang="" emma:confidence="0">
                <emma:literal>-</emma:literal>
              </emma:interpretation>
            </emma:one-of>
          </emma:emma>
        </inkml:annotationXML>
        <inkml:trace contextRef="#ctx0" brushRef="#br0" timeOffset="-4927.2998">40 4374 673 0,'-9'-5'35'16,"9"-2"19"-16,-6 4 1 15,6-1-34-15,-5 1 0 16,5 0 7-16,0 1-19 0,0 0-7 15,0 2 12-15,0 0-2 16,0 0-3-16,0 0-6 16,0 0-5-1,0 0-5-15,0 0-4 0,15 0 1 16,7-1 14-16,12-3 3 16,9-1 7-16,4-4-8 15,13-1 1-15,0-4 9 16,7-1-15-1,2-1 5-15,2 3-4 0,-9-1 2 16,-6 4-4-16,-7 3 2 16,-6 3-4-16,-15 4-4 15,-9 0-23-15,-8 4-69 16,-7 6-15-16,-4 0-10 16,-11-5-71-16</inkml:trace>
      </inkml:traceGroup>
      <inkml:traceGroup>
        <inkml:annotationXML>
          <emma:emma xmlns:emma="http://www.w3.org/2003/04/emma" version="1.0">
            <emma:interpretation id="{EAA7486B-8DC0-4077-88B5-01B683BD7887}" emma:medium="tactile" emma:mode="ink">
              <msink:context xmlns:msink="http://schemas.microsoft.com/ink/2010/main" type="line" rotatedBoundingBox="12799,16752 13251,16744 13253,16801 12801,16810"/>
            </emma:interpretation>
          </emma:emma>
        </inkml:annotationXML>
        <inkml:traceGroup>
          <inkml:annotationXML>
            <emma:emma xmlns:emma="http://www.w3.org/2003/04/emma" version="1.0">
              <emma:interpretation id="{9F84D529-348A-4D38-9AB2-49FEAF947659}" emma:medium="tactile" emma:mode="ink">
                <msink:context xmlns:msink="http://schemas.microsoft.com/ink/2010/main" type="inkWord" rotatedBoundingBox="12799,16752 13251,16744 13253,16801 12801,16810"/>
              </emma:interpretation>
              <emma:one-of disjunction-type="recognition" id="oneOf15">
                <emma:interpretation id="interp27" emma:lang="" emma:confidence="0">
                  <emma:literal>_</emma:literal>
                </emma:interpretation>
                <emma:interpretation id="interp28" emma:lang="" emma:confidence="0">
                  <emma:literal>-</emma:literal>
                </emma:interpretation>
                <emma:interpretation id="interp29" emma:lang="" emma:confidence="0">
                  <emma:literal>.</emma:literal>
                </emma:interpretation>
                <emma:interpretation id="interp30" emma:lang="" emma:confidence="0">
                  <emma:literal>=</emma:literal>
                </emma:interpretation>
                <emma:interpretation id="interp31" emma:lang="" emma:confidence="0">
                  <emma:literal>~</emma:literal>
                </emma:interpretation>
              </emma:one-of>
            </emma:emma>
          </inkml:annotationXML>
          <inkml:trace contextRef="#ctx0" brushRef="#br0" timeOffset="-4324.2299">2386 4325 785 0,'0'0'-2'16,"0"0"50"-16,99-27 0 15,-59 21-17-15,5-1 2 16,1 1-4-16,1-2-5 16,-6 5-5-16,-7 0-8 15,2-1-5-15,-12 3-3 16,-7 1-5-16,-6 0 4 0,0 0 0 15,-11 0-3 1,0 0-19-16,0 0-59 16,-7 0-76-16,-14 0-92 0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629.38831" units="1/cm"/>
          <inkml:channelProperty channel="Y" name="resolution" value="2345.52612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26T13:28:12.876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9AC8F51-9536-4D4F-A9F5-9C5D9C6BA453}" emma:medium="tactile" emma:mode="ink">
          <msink:context xmlns:msink="http://schemas.microsoft.com/ink/2010/main" type="inkDrawing" rotatedBoundingBox="-2649,14942 -825,15440 -832,15465 -2655,14968" shapeName="Other"/>
        </emma:interpretation>
      </emma:emma>
    </inkml:annotationXML>
    <inkml:trace contextRef="#ctx0" brushRef="#br0">1825 493 575 0,'0'0'-34'0,"-146"-62"49"16,62 41 71-16,-6 4-76 15,-15-4-1-15,-16-8 11 16,-20-12 2-16,-18-8 5 15,-13-6-11-15,-8 1-11 16,-18 0-4-16,-10 6-27 16,-13 6-301-16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629.38831" units="1/cm"/>
          <inkml:channelProperty channel="Y" name="resolution" value="2345.52612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26T13:28:32.144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B7719D6-DE93-4927-9EC5-B9062BF15005}" emma:medium="tactile" emma:mode="ink">
          <msink:context xmlns:msink="http://schemas.microsoft.com/ink/2010/main" type="writingRegion" rotatedBoundingBox="18534,7934 30837,7558 30859,8278 18556,8654"/>
        </emma:interpretation>
      </emma:emma>
    </inkml:annotationXML>
    <inkml:traceGroup>
      <inkml:annotationXML>
        <emma:emma xmlns:emma="http://www.w3.org/2003/04/emma" version="1.0">
          <emma:interpretation id="{DF794986-C1FD-45A2-B194-5AF5F049E4EB}" emma:medium="tactile" emma:mode="ink">
            <msink:context xmlns:msink="http://schemas.microsoft.com/ink/2010/main" type="paragraph" rotatedBoundingBox="18534,7934 30837,7558 30859,8278 18556,86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9AAB312-DF98-4642-AB0D-897796024645}" emma:medium="tactile" emma:mode="ink">
              <msink:context xmlns:msink="http://schemas.microsoft.com/ink/2010/main" type="line" rotatedBoundingBox="18534,7934 30837,7558 30859,8278 18556,8654"/>
            </emma:interpretation>
          </emma:emma>
        </inkml:annotationXML>
        <inkml:traceGroup>
          <inkml:annotationXML>
            <emma:emma xmlns:emma="http://www.w3.org/2003/04/emma" version="1.0">
              <emma:interpretation id="{DD964B4F-6BE1-45D3-A4F2-B15DD0C7B1CA}" emma:medium="tactile" emma:mode="ink">
                <msink:context xmlns:msink="http://schemas.microsoft.com/ink/2010/main" type="inkWord" rotatedBoundingBox="18534,7934 18931,7922 18948,8481 18551,8493"/>
              </emma:interpretation>
              <emma:one-of disjunction-type="recognition" id="oneOf0">
                <emma:interpretation id="interp0" emma:lang="" emma:confidence="1">
                  <emma:literal>5</emma:literal>
                </emma:interpretation>
                <emma:interpretation id="interp1" emma:lang="" emma:confidence="0">
                  <emma:literal>s'</emma:literal>
                </emma:interpretation>
                <emma:interpretation id="interp2" emma:lang="" emma:confidence="0">
                  <emma:literal>5'</emma:literal>
                </emma:interpretation>
                <emma:interpretation id="interp3" emma:lang="" emma:confidence="0">
                  <emma:literal>s"</emma:literal>
                </emma:interpretation>
                <emma:interpretation id="interp4" emma:lang="" emma:confidence="0">
                  <emma:literal>b'</emma:literal>
                </emma:interpretation>
              </emma:one-of>
            </emma:emma>
          </inkml:annotationXML>
          <inkml:trace contextRef="#ctx0" brushRef="#br0">-11810 415 611 0,'0'0'63'16,"-4"-9"12"-16,4 6-34 0,-2-1-5 15,2 4-7-15,-5-1-6 16,5 1-16-16,0 0-6 16,0 0 2-16,-4 0 2 15,4 0-2-15,-2 0-1 16,-3 1-2-16,-7 13-1 15,1 4 3-15,-4 3 1 16,2 2-1-16,2 3 4 16,5-2-3-16,1-4-1 15,5 0 0-15,0 0-2 16,11-4-1-16,6-2 0 16,7-2 2-16,4-3 4 15,0 1-6-15,4-4 4 16,-4 0-3-16,0 1 0 15,0-1 0-15,-7 2 0 16,1-2-1-16,-5 1 0 16,-6 2 2-16,-5-2-2 15,0 0 0-15,-1 1 1 16,-5-1 1-16,0-1 0 16,0 5 0-16,-7 0-1 15,-8 0 0-15,-2 1 2 0,-4 2-3 16,-3-2 0-16,-4 0 1 15,2 0-3-15,-4-2 2 16,5-1-8-16,-3-2-16 16,8-2-15-1,-1-2 4-15,4-3-23 0,2 0-25 16,2-5-70-16,2-11-173 16</inkml:trace>
          <inkml:trace contextRef="#ctx0" brushRef="#br0" timeOffset="326.3018">-11900 432 601 0,'0'0'14'16,"0"0"37"-16,0 0-2 0,0 0-18 16,96-53 10-16,-57 39-15 15,0 1-6-15,6-1-11 0,-2 1-7 16,-5 7-2-16,-3-1-3 15,-14 2-39 1,-8 0-143-16,-13-2-247 16</inkml:trace>
        </inkml:traceGroup>
        <inkml:traceGroup>
          <inkml:annotationXML>
            <emma:emma xmlns:emma="http://www.w3.org/2003/04/emma" version="1.0">
              <emma:interpretation id="{F1663DD7-C7C7-45D3-A657-245D2698553E}" emma:medium="tactile" emma:mode="ink">
                <msink:context xmlns:msink="http://schemas.microsoft.com/ink/2010/main" type="inkWord" rotatedBoundingBox="23221,7838 23659,7824 23675,8338 23237,8351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7342.9638">-7193 352 325 0,'-4'-4'72'0,"0"-2"-14"0,2 1-7 16,2-3-7-16,0 1-3 16,0 2 4-16,0 0 0 15,0-2-6-15,0-1-2 16,0 3 1-16,0-4-20 15,10 2-7-15,1 0-4 16,0-2-4-16,6 1-3 0,2-2-1 16,3 3 1-1,-1-2 0-15,3 1 1 0,-3 1-2 16,5 2 0-16,-9 3-1 16,3 2-1-16,-5 0 0 15,2 0 0-15,-2 0-3 16,-4 2 0-16,-3 3 3 15,3 0-4-15,-3 2 1 16,-5 0-3-16,1 0 0 16,-2 1-1-16,-2 2 3 15,0 4 2-15,0 2 2 16,0 1 1-16,-6 6 2 16,-12 4 1-16,1 2 0 15,-6 3 2-15,-3-1-3 16,2-2 4-16,-2-1-4 15,7-1 1-15,-7-2-2 16,9-1 5-16,0 0-5 16,-4-3 2-16,3-2 0 15,3 0-3-15,-2-5 4 16,6-1-2-16,1-3 1 16,3-3-1-16,1-2 0 15,-1-1 0-15,7-1 0 16,-4-3 3-16,4 0-3 15,0 2 6-15,0-2 0 16,0 0 5-16,0 0-1 16,0 0-3-16,0 0-2 15,0 0 0-15,11 0-1 16,0 0 2-16,6 0-2 16,0 0-2-16,9 0 4 15,-3 0-2-15,5 0 0 0,4 0 7 16,-4 0-1-16,2 0 2 15,-2-5-4 1,0 1-1-16,-6 1-4 16,3-1 0-16,-7 1-2 0,-6 0 0 15,3-1 0-15,-2 4-2 16,2 0 1 0,-2 0-3-16,-2 0-18 15,-5 0-75-15,-1 0-110 0,-1-2-272 16</inkml:trace>
        </inkml:traceGroup>
        <inkml:traceGroup>
          <inkml:annotationXML>
            <emma:emma xmlns:emma="http://www.w3.org/2003/04/emma" version="1.0">
              <emma:interpretation id="{D0AF7FD3-C954-4F85-A791-9724B6DE47BC}" emma:medium="tactile" emma:mode="ink">
                <msink:context xmlns:msink="http://schemas.microsoft.com/ink/2010/main" type="inkWord" rotatedBoundingBox="26309,7890 26908,7872 26924,8399 26326,8417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2686.163">-3945 258 598 0,'-6'0'25'16,"-1"0"26"-16,3 0-19 15,-2 0-27 1,1 1-5-16,3 3 0 0,-2-2 0 16,2 4 1-16,-3 4 4 15,1 1-1-15,-2 4 3 16,-5 7 2-16,0 2 0 15,-10 5 2-15,1 2-5 16,3 0-3-16,-4-2 0 16,6-5 1-16,4-1-4 15,0-7-1-15,9 0 0 16,-4-4 2-16,6-2-1 16,0-2-4-16,0-2-1 15,0-1 2-15,13-2-3 16,8-1 4-16,3 0 0 15,4-2 0-15,10 0 3 16,1 0-3-16,10 0 4 16,1 0-1-16,1-7 0 15,5-4 0-15,-7 1 1 16,-4-2 0-16,-2 0-7 16,-13 4 8-16,-8-2-3 0,-5 5-2 15,-6-3 1-15,-3 3-7 16,-6-1-22-1,-2 1-31-15,0-6-56 0,0 3-183 16</inkml:trace>
          <inkml:trace contextRef="#ctx0" brushRef="#br0" timeOffset="-2369.5932">-3681 333 563 0,'0'0'8'0,"0"0"-13"16,0 0 4-16,0 0 19 15,0 0 6-15,-49 94-1 16,38-65 2-16,-4 3-6 15,6 5-5 1,-1-2-3-16,-5 3-4 0,4-2 4 16,0 0-8-16,9-4 0 15,-6-3 0-15,8-6-4 16,-3-6-6-16,-1-9-47 16,4-6-150-16</inkml:trace>
        </inkml:traceGroup>
        <inkml:traceGroup>
          <inkml:annotationXML>
            <emma:emma xmlns:emma="http://www.w3.org/2003/04/emma" version="1.0">
              <emma:interpretation id="{0B955EAA-EC17-49DF-9F46-86B6AACE51B5}" emma:medium="tactile" emma:mode="ink">
                <msink:context xmlns:msink="http://schemas.microsoft.com/ink/2010/main" type="inkWord" rotatedBoundingBox="30460,7636 30839,7625 30856,8182 30477,8194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-4641.5666">16 59 466 0,'-5'-7'19'0,"3"3"14"15,-2-1 5-15,0 4 5 16,4-3 3-16,-2 4-1 16,2 0-12-16,0 0-19 0,0 0-6 15,0-1 1-15,0 1 4 16,0-4 7-16,0 4 2 16,0-2-4-1,0-1-3-15,0 1-10 0,2-2-2 16,8 2-3-16,5-4 0 15,-2 4 0-15,4-1 1 16,3 3-1 0,-3-2-1-16,7 2 3 0,1 0-2 15,-5 0 3-15,5-1-2 16,-1 1-1-16,-2 0 1 16,-5 0-2-16,0 0-2 15,-2 3 3-15,-4 8-1 16,-9-3 0-16,-2 2-1 15,0 4 1-15,0 1 1 16,-11 3 2-16,-8 1-2 16,-7-4 5-16,2 3-7 15,-4 0 5-15,1-3-1 16,1-3-3-16,9-1-4 16,-1 2 3-16,1-3-1 15,11-5-2-15,-5 4-11 16,7-4 2-16,-1-3 0 15,3 1 3-15,2-1-1 16,0-2-2-16,0 0-1 16,0 0 2-16,0 0-4 15,2 0 0-15,9 0 14 16,11 0 3-16,-1 0 2 0,3 5-1 16,4-2 0-16,4 2-2 15,0 3 3 1,-2 0-2-16,2 2 0 15,-8 2 0-15,2 2-2 0,-5-1 2 16,-8 1 1-16,-2 0-1 16,-5 1 0-16,-6-1 1 15,0 0 0-15,-2 4 0 16,-19-2 3-16,-1 3 6 16,-10 0-7-16,2 1 5 15,-7-1-1-15,7-4 2 16,2 1 5-16,-4-6 2 15,11 0 14-15,1-5-16 16,5 1-4-16,9-6-8 16,2 1-3-16,-3-1-12 15,7 0-68-15,0-12-191 16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629.38831" units="1/cm"/>
          <inkml:channelProperty channel="Y" name="resolution" value="2345.52612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26T13:17:39.921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DE9DEFB5-5A3B-4BB5-A870-5C16DE0A68CC}" emma:medium="tactile" emma:mode="ink">
          <msink:context xmlns:msink="http://schemas.microsoft.com/ink/2010/main" type="inkDrawing" rotatedBoundingBox="13770,11146 14935,11029 14938,11061 13773,11178" semanticType="underline" shapeName="Other">
            <msink:sourceLink direction="with" ref="{420CE45B-C866-41DA-902D-4D6788EB835B}"/>
          </msink:context>
        </emma:interpretation>
      </emma:emma>
    </inkml:annotationXML>
    <inkml:trace contextRef="#ctx0" brushRef="#br0">3375-1308 529 0,'0'0'89'0,"0"0"1"0,0 0-35 16,-15-7-10-16,13 7 3 15,2-2 12-15,0 2-10 16,0 0-3-16,0-2-2 16,0 2-8-16,0 0-4 15,0 0-2-15,0 0-1 16,0 0-2-16,0 0-8 15,0 0-6-15,0 0-6 16,13-3-4-16,2 0 1 16,7-2 0-16,1 0 2 15,5-3-3-15,4 2-2 16,7 1 1-16,-5 0-1 16,11 1-1-16,5 2-1 15,1-3 2-15,7 2-1 16,4-1 8-16,1-1-7 15,-1-2 1-15,-2 0 0 16,5 0-2-16,-8 1 1 0,4 1-3 16,-10-2 2-16,-4 4 0 15,-6-1 0 1,-2 2 1-16,-5 0-2 0,-8 2 0 16,-3-2 0-16,-5 2 0 15,-8 0 1 1,1-1-1-16,-4 1 1 0,1-2 0 15,-6 1-1-15,3-1 4 16,-5 2-2 0,2-2-1-16,-2 2 1 0,0-1-3 15,0 1-8-15,0 0-3 16,0 0-12-16,0 0-22 16,0 0-40-1,-7 0-69-15,-10 0-126 0,-7 1-335 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629.38831" units="1/cm"/>
          <inkml:channelProperty channel="Y" name="resolution" value="2345.52612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26T13:35:09.302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DF56A28-4A8E-4A0E-9011-0811154E8975}" emma:medium="tactile" emma:mode="ink">
          <msink:context xmlns:msink="http://schemas.microsoft.com/ink/2010/main" type="writingRegion" rotatedBoundingBox="2530,3680 8326,3092 8441,4229 2645,4817"/>
        </emma:interpretation>
      </emma:emma>
    </inkml:annotationXML>
    <inkml:traceGroup>
      <inkml:annotationXML>
        <emma:emma xmlns:emma="http://www.w3.org/2003/04/emma" version="1.0">
          <emma:interpretation id="{E6AA2BB5-B642-4406-905E-3B0C98D62A38}" emma:medium="tactile" emma:mode="ink">
            <msink:context xmlns:msink="http://schemas.microsoft.com/ink/2010/main" type="paragraph" rotatedBoundingBox="2530,3680 8326,3092 8441,4229 2645,48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0F754B9-E792-4327-BCC8-8AA889AFDFCC}" emma:medium="tactile" emma:mode="ink">
              <msink:context xmlns:msink="http://schemas.microsoft.com/ink/2010/main" type="line" rotatedBoundingBox="2530,3680 8326,3092 8441,4229 2645,4817"/>
            </emma:interpretation>
          </emma:emma>
        </inkml:annotationXML>
        <inkml:traceGroup>
          <inkml:annotationXML>
            <emma:emma xmlns:emma="http://www.w3.org/2003/04/emma" version="1.0">
              <emma:interpretation id="{CE6B07B6-BD19-4FC4-82F5-C30E49CCBA28}" emma:medium="tactile" emma:mode="ink">
                <msink:context xmlns:msink="http://schemas.microsoft.com/ink/2010/main" type="inkWord" rotatedBoundingBox="2530,3680 7137,3213 7252,4340 2644,480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692-144 460 0,'0'0'4'0,"0"0"16"16,0 0 2-16,0 0 8 16,0 87 16-16,0-64-9 15,0 1-3-15,6-1-1 16,1-4-3-16,8-4-4 15,-9-1-4-15,5-7-6 16,4-5-7-16,-2-2-10 16,-2 0 7-16,1-14 7 15,3-5-15-15,-2-5 6 16,-2 1-16-16,-7-4-10 16,-4 2 8-16,0 1 14 15,0 3-3-15,-4 2-1 16,-7 4 3-16,-2 3 1 15,-2 4 4-15,-2 4 4 16,4 3-9-16,-2 1 1 0,5 0 3 16,-1 0-4-1,4 0-2-15,-3 7-19 16,10 1-52-16,-7-1-56 16,7-2-188-16</inkml:trace>
          <inkml:trace contextRef="#ctx0" brushRef="#br0" timeOffset="637.1107">988-253 337 0,'0'0'56'0,"0"0"-3"16,0 0-15-16,0 0-6 16,0 0-10-16,0 13-13 15,0 6-7-15,0-1 23 16,0 7 10-16,4 2-14 16,-4-2-7-16,5-2 1 15,-3-1 8-15,2-3 11 0,3-4-13 16,-3 1-8-1,7-4-4-15,-5-3-7 0,-4-3 2 16,7-2-3 0,-7-1 2-16,6-3 4 0,-5 0 0 15,1 0 5-15,7 0 4 16,-1-10 16 0,3-14-7-16,4-2-13 15,5-3-8-15,-5-1-4 16,9 0-28-16,-13 8-43 0,-3 5-10 15,1 6-11-15,-4 3-47 16,-7 1-67-16</inkml:trace>
          <inkml:trace contextRef="#ctx0" brushRef="#br0" timeOffset="1013.2504">1121-627 609 0,'0'0'51'0,"0"0"18"16,0 0-36-16,0 0-37 15,0 0-19-15,0 44 28 0,11-8 33 16,6 11 18-1,0 3-6-15,5 2-3 0,-1-2-5 16,-4-2-11-16,5-1-8 16,-5-5-10-16,0-6-7 15,-6-5-5-15,4-7 5 16,-9-6-1-16,1-2-6 16,-3-7-18-1,-2-8-13-15,-2-1-32 0,0-5-46 16,0-16-86-16</inkml:trace>
          <inkml:trace contextRef="#ctx0" brushRef="#br0" timeOffset="-2022.3567">170-3 564 0,'-17'3'296'0,"-9"5"-270"16,-2 2 1-16,5 4 4 16,-1 1-17-16,3 1-8 15,6-4 0-15,4-3 1 16,5-4-5-16,6-2-3 16,0-3-3-16,0 0-3 15,0 2-14-15,0-2-14 16,0 0-19-16,10 0 17 15,5 0 17-15,5 0 15 16,5 0 15-16,-1 0-9 0,8 0 3 16,0 3-3-1,-2 1-4-15,-2 4 0 16,-2 3-4-16,-7 0 8 0,-4 7-6 16,-10 1-1-16,1 1 7 15,-6 4 21 1,0 2 15-16,-11 1 3 15,-6-3-12-15,0-1-11 0,-2-1-7 16,2-6-3-16,-1-3 1 16,8-7-5-16,3-2 0 15,1-4-7 1,-1 0-33-16,3-10-101 0,0-9-33 16,4-5-170-16</inkml:trace>
          <inkml:trace contextRef="#ctx0" brushRef="#br0" timeOffset="-523.4607">320 41 576 0,'0'0'40'0,"0"0"15"16,0 0 1-16,0-9-16 16,0 8-1-16,0-1-12 15,0 0 6-15,0 2-2 16,0-4-6 0,0 1 5-16,0-4-13 0,5-1-7 15,1-4-15-15,16-4 11 16,-1-3-6-16,3-3-2 15,-1 0 10-15,-1 1-11 16,4 1-2-16,-9 1-27 16,2 4-14-16,-8 4-29 15,0 5-22-15,-5 2-20 16,3 1-37-16,-7-3-157 16</inkml:trace>
          <inkml:trace contextRef="#ctx0" brushRef="#br0" timeOffset="-1701.0468">393-201 853 0,'0'0'-19'16,"0"0"18"-16,0 0 18 15,33 98 15-15,-20-62-7 16,8-2 1-16,0-1-8 0,-3-1-5 16,3-3-7-1,-8-3 0-15,2-2-1 0,-4-7-3 16,-7-1 2-16,-2-3-7 15,-2-2-29 1,0-5-41-16,-6-2-70 0,-20-2-60 16</inkml:trace>
          <inkml:trace contextRef="#ctx0" brushRef="#br0" timeOffset="1574.5818">1430-557 621 0,'0'0'33'16,"0"0"-4"-16,0 0-19 0,0 0-2 15,-109 81-2 1,96-63 3-16,-2-4-9 16,4 1 3-16,9-4-4 15,-9-3 1-15,11-2 0 16,0-1 2-16,-8 0-2 16,8-3 1-16,0-1 0 15,0 1 2-15,0 0 4 0,0-2 5 16,0 3-6-16,8 2 8 15,5-1 6-15,4 5-2 16,9-1-3 0,2 0 0-16,0 3 5 0,2-4 7 15,6 1 0-15,-1-5 4 16,-3-1-8-16,-2-2-4 16,-2 4-8-16,4-4-5 15,-8 1-7-15,-3 4 3 16,-4-3-2-16,-6 1-1 15,0 1 3-15,-5-2-2 16,3 0-16 0,-9-1-16-16,0-1-27 0,0 0-40 15,-17 0-55-15,-9 0-478 16</inkml:trace>
          <inkml:trace contextRef="#ctx0" brushRef="#br0" timeOffset="5013.7049">1677-906 398 0,'-2'-4'80'0,"-2"1"-35"0,-1 3-22 16,5-2-4-16,0 1-6 15,0-1 1-15,0 2-6 16,0 0-8-16,0 0-2 15,0 0-4-15,0 0 4 16,0 0 0-16,0 0-2 16,0 0 2-16,0 0 3 15,0 0 1-15,0 0-2 16,0 0-1-16,0 3 2 16,0 5-2-16,0-3 1 15,0 3 0-15,0-1 3 16,0 1-1-16,9 1-3 15,-9-2 0 1,0 1 2-16,2 2 0 0,-2-2 0 16,9 0-1-16,-9 2 1 15,2 1-2-15,4 2-1 16,3 1 0-16,-3 1 2 16,5 1-1-16,6 4 1 15,-2 1-1-15,2 6 0 16,7 2 2-16,-2 6 2 15,5 3 0-15,-5 4 5 16,-3-1-6-16,7 2 5 16,-5-2-5-16,-3-2 0 15,-1-2 1-15,0-4 2 0,-2 0-5 16,-2-8 1-16,-7-4 2 16,5-7-3-1,-7-4 1-15,-1-2-6 16,-3-6 0-16,0 1 0 15,4-3 5-15,-4 0 3 0,0 0-3 16,0 0 1-16,4 0-7 16,-4 0 3-1,0 0 4-15,2 0-2 0,-2 0 1 16,5 0 0-16,1-3 14 16,3-5-5-16,-1 1-2 15,7-3 4 1,7 0-4-16,-5-2-3 0,6 0-5 15,-1 1 1-15,2 1 3 16,1-2-2-16,-8 5 1 16,5-3 3-16,-9 5-4 15,-2 1 0-15,-1 4-2 16,-3-1 0-16,-3 1-3 16,0 0-4-16,-4 0-6 15,0 0-13-15,0 1-66 16,-10 8-4-16,-5-2-211 15</inkml:trace>
          <inkml:trace contextRef="#ctx0" brushRef="#br0" timeOffset="5771.5856">2493-384 511 0,'0'0'38'16,"0"0"11"-16,0 0-16 16,0 0-22-16,6-24-3 15,5 11 3-15,4-1 4 16,-2-4-10-16,13-2-1 16,-9 1-2-16,0 2 2 15,-4 0-3-15,-2 5 0 16,-5 3-1-16,-2 4-2 15,-4 4 3-15,0 1-1 16,0 0-6-16,-4 0-22 16,-4 0 39-16,-7 0-12 15,2 0 4-15,-2 0-3 16,2 0 3-16,-7 0-1 16,10 0 0-16,1 0-3 15,0 0 4-15,3 0-2 16,6 0 2-16,-6 0-3 15,1 1-6-15,-1 4 3 16,6 4 0-16,-7-2 2 0,3 3 0 16,0 2-2-1,2 0 3-15,-3 4-1 0,3 2-1 16,-2 3-3-16,4 3 6 16,0 0-1-16,0-2 0 15,0-1 2 1,0-7-3-16,6-1 2 15,1-8-5-15,-3 4-6 0,0-8 8 16,3 3 1-16,4-3 5 16,-1 1-3-16,3-2-1 15,-2 0 4 1,15 0 2-16,-9 0 5 0,2-8-6 16,3-1 4-16,-1 1-4 15,3 3-6-15,-3 3-3 16,-6 2-19-16,-2 0-56 15,-6 0-130-15</inkml:trace>
          <inkml:trace contextRef="#ctx0" brushRef="#br0" timeOffset="6317.5854">2727-444 544 0,'0'0'58'15,"0"0"-32"-15,0 0-23 16,0 0-30-16,4-5 11 16,7 5 21-16,2 12 4 15,8 2-2-15,-4 3-3 0,7-2 1 16,-5 1 3-16,-1-2-6 16,-1-6 1-1,-4 0 6-15,-3-2-3 0,-1-4 1 16,-7 1-6-16,2-3 1 15,-4 0-1-15,0 0 3 16,0 0 26-16,0 0 41 16,0-11 25-16,0-8-33 15,0-4-58-15,-6-5 2 16,-3-6 0-16,3 0 0 16,-5 5-3-16,5-1-5 15,-1 8 1 1,3 3 0-16,-2 6 0 0,6 2-4 15,-5 6-3-15,5-1-10 16,0 6-5-16,0 0-39 16,0 0-77-16,0 0-28 15,0 0 4-15</inkml:trace>
          <inkml:trace contextRef="#ctx0" brushRef="#br0" timeOffset="7222.7228">3064-547 585 0,'0'0'39'15,"0"0"-5"-15,0 0-21 0,0 0-4 16,0 0-7-16,0 0-3 16,0 0-5-1,0 0 1-15,0 0 1 0,0 0 2 16,0 4-6 0,0 1 7-16,2 0 7 0,2 5-4 15,-2-2 3-15,-2 3-3 16,5 3 0-16,-5 2-3 15,4-1 7-15,-4-2-1 16,2-1 2-16,2-1 2 16,-4-3-3-16,5-1-6 15,1-1 3-15,-4 2-3 16,7-3 9 0,-7 0-9-16,7 0 3 0,-1-3-5 15,1-2-8-15,-3 0 16 16,5 0 4-16,2 0 1 15,6-5 1-15,-2-11 4 16,3-1-3-16,5-5-1 16,-7 0-10-16,5 1 1 0,-3 4 2 15,-3 2-6 1,-6 4 0-16,-5 3 3 16,-2 1 2-16,-4 0 3 0,0 0 9 15,0 1 6-15,-8-1-18 16,-3-2-14-1,-2 3 0-15,2 0 8 16,-4 1 6-16,7 3 2 0,-3-1 2 16,0 3-4-16,0 0-3 15,-4 0-1-15,3 0 7 16,1 0-1-16,4 0 0 16,-1 0 3-16,8 0-5 15,0 0-3-15,0 0-10 16,0 7-6-1,0 5 4-15,0 3 10 0,0 2 4 16,0 2-3-16,0-2 1 16,0 0 0-16,0 2 1 15,0-2-2-15,0-1 2 16,-2-2 0-16,-3-1 1 16,5-2-1-16,0-3 2 15,0-1-7-15,0 1-6 16,7-1-6-16,8 0 11 15,2 0 13-15,4-2 1 16,1-2-6-16,2-3 0 16,8 0 1-16,-2 0-5 15,6 0-6-15,5-8-26 16,-4-3-58-16,-3 0 2 16,-10-1-116-16</inkml:trace>
          <inkml:trace contextRef="#ctx0" brushRef="#br0" timeOffset="7752.7453">3317-954 630 0,'0'0'1'16,"0"0"-9"-16,0 0 11 16,0 0 6-16,47 98 9 15,-23-57 11-15,-3 8 2 16,7 6 8-16,-4 0-8 15,8-1-3-15,-4 0-8 16,0-8-7-16,-4-3-7 16,4-7-7-16,-3-7 2 15,-3-1 1-15,-5-7 5 16,7 0-5-16,-14-4-1 16,5-3-3-16,-8-1-41 15,-5-4-43-15,-2-7-30 16,0-2-85-16,-2 0-122 15</inkml:trace>
          <inkml:trace contextRef="#ctx0" brushRef="#br0" timeOffset="8056.3599">3850-691 712 0,'0'0'110'15,"0"0"-83"-15,0 0-24 0,0 0 0 16,0 0 2 0,-22 46 0-16,22-24-4 15,0-1-3-15,0-5-4 0,22 0-20 16,3-3-18-16,5-3 30 15,9-1 4-15,-7-4 11 16,3 4 3-16,-8-3 0 16,-1 5-2-16,-13-3-5 15,2 2-4-15,-8 1-1 16,-7 3-8-16,0 1 18 16,-5 0 28-16,-12 4 4 15,-4-2-10-15,-3 2-3 16,-4-4-15-16,-4 4 3 15,4-1-10-15,4-1-1 16,-1-2-66-16,5-8-68 16,10-4-55-16</inkml:trace>
          <inkml:trace contextRef="#ctx0" brushRef="#br0" timeOffset="9044.3054">4556-870 787 0,'0'0'70'15,"0"0"-39"-15,0 0-26 0,0 0-4 16,0 0 5-16,-52 25-5 16,31 3 5-1,-11 3-5-15,4-1-2 0,0 0 1 16,4-3 1-16,1-6-1 15,8-7 0-15,4-6 3 16,7-3 0-16,1-3 2 16,3-2-3-16,0 0-1 15,0 0-2-15,0 4-6 16,0 0-6-16,0 7-5 16,0 4 9-16,0 9 1 15,0 5 2-15,13 10 5 16,2 10-1-1,2 7 4-15,1 1-1 0,-3-3 1 16,2-4 2-16,0-8-1 16,-6-7 1-16,2-14 0 15,2-6-2-15,-5-5-2 16,1-5 1-16,-9-3 1 16,7-1 1-16,-7-1 1 15,2 0 7-15,-4 0-3 0,11 0 1 16,-5-3 0-1,9-7-1-15,3-4-25 0,-1-3-122 16,0-4-111-16</inkml:trace>
        </inkml:traceGroup>
        <inkml:traceGroup>
          <inkml:annotationXML>
            <emma:emma xmlns:emma="http://www.w3.org/2003/04/emma" version="1.0">
              <emma:interpretation id="{D76DFE54-18D7-44CF-A7E4-5BF16562DE84}" emma:medium="tactile" emma:mode="ink">
                <msink:context xmlns:msink="http://schemas.microsoft.com/ink/2010/main" type="inkWord" rotatedBoundingBox="7467,3876 7691,3853 7727,4208 7503,4231"/>
              </emma:interpretation>
              <emma:one-of disjunction-type="recognition" id="oneOf1">
                <emma:interpretation id="interp1" emma:lang="" emma:confidence="1">
                  <emma:literal>0</emma:literal>
                </emma:interpretation>
                <emma:interpretation id="interp2" emma:lang="" emma:confidence="0">
                  <emma:literal>D</emma:literal>
                </emma:interpretation>
                <emma:interpretation id="interp3" emma:lang="" emma:confidence="0">
                  <emma:literal>B</emma:literal>
                </emma:interpretation>
                <emma:interpretation id="interp4" emma:lang="" emma:confidence="0">
                  <emma:literal>O</emma:literal>
                </emma:interpretation>
                <emma:interpretation id="interp5" emma:lang="" emma:confidence="0">
                  <emma:literal>o</emma:literal>
                </emma:interpretation>
              </emma:one-of>
            </emma:emma>
          </inkml:annotationXML>
          <inkml:trace contextRef="#ctx0" brushRef="#br0" timeOffset="11231.8573">4904-538 526 0,'0'0'81'16,"0"0"-15"-16,-15 0-9 15,15 0-14-15,-5 0 0 16,5 0-16-16,0 0-11 16,-2 0-11-16,2 0-7 15,-4 19-10-15,4 8 4 16,0 11 9-16,0 6 7 15,0 2 7-15,0-1-1 16,0-6-7-16,4-7-1 16,9-9-3-16,2-5 0 15,-2-10-7-15,6-6-2 0,1-2 6 16,1-14 2 0,3-17 23-16,-3-7-22 0,1-3 3 15,-5-3-15-15,-7 5-2 16,-5 1 8-16,-5 7-2 15,0 5-5-15,-11 6 7 16,-6 6 1-16,6 4 18 16,0 1 3-16,1 8 22 15,-5-1 1-15,8 2-21 16,-4 0-15-16,-1 0-6 16,1 0-2-16,0 0-1 15,0 3-1-15,5 4-23 16,-1 0-28-16,-1 0-16 15,8 0-73-15,-2-6-18 16,-3-1-188-16</inkml:trace>
        </inkml:traceGroup>
        <inkml:traceGroup>
          <inkml:annotationXML>
            <emma:emma xmlns:emma="http://www.w3.org/2003/04/emma" version="1.0">
              <emma:interpretation id="{BAA490A7-4AE2-4952-8CF7-EE2BAD7877DE}" emma:medium="tactile" emma:mode="ink">
                <msink:context xmlns:msink="http://schemas.microsoft.com/ink/2010/main" type="inkWord" rotatedBoundingBox="7829,3387 8350,3334 8441,4229 7920,4282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9447.7466">5223-995 667 0,'0'0'18'0,"0"0"15"0,0 0-22 16,0 0-20-16,-6-9 6 15,17 1 6-15,10 1 8 16,1-2-5-16,6-1-6 16,-5 5 3-16,9 0-1 0,-10 3-4 15,-3 2-1-15,-2 0 1 16,-2 0 1-16,0 2-4 16,-2 6-1-1,-2 4 2-15,2 4 5 0,-2 2-2 16,-1 5-2-1,1 4-7-15,-5 4 6 0,5 2 2 16,0-1 21-16,0 1-15 16,4 1-4-16,2-3-2 15,2 2 0-15,3-1 9 16,-1 2-11 0,1-3 7-16,-1 1-1 0,-2-1-2 15,3-2 1-15,-1 2-7 16,-4-2 9-16,-1 0-3 15,1 0 0-15,-11-3-6 16,-2 2 0-16,-4-3-7 16,0-1 11-16,0-2 24 15,-10-1 10-15,-7-4 5 16,-3 0 12-16,3-5 4 16,-13-1 6-1,4-3-17-15,-4 0 12 0,2-2-20 16,-2-1-7-16,7 0-4 15,10-2-18-15,-7-1-6 16,14 2 0-16,0-3-19 16,-1 3-55-16,7-4-70 15,0 0-86-15,0 0-117 16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AE61-C785-4F4C-9917-96ECBE4A4EE4}" type="datetimeFigureOut">
              <a:rPr lang="en-SG" smtClean="0"/>
              <a:t>7/3/2021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60D1-9281-4E9A-BCA0-042D8851B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98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AE61-C785-4F4C-9917-96ECBE4A4EE4}" type="datetimeFigureOut">
              <a:rPr lang="en-SG" smtClean="0"/>
              <a:t>7/3/2021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60D1-9281-4E9A-BCA0-042D8851B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091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AE61-C785-4F4C-9917-96ECBE4A4EE4}" type="datetimeFigureOut">
              <a:rPr lang="en-SG" smtClean="0"/>
              <a:t>7/3/2021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60D1-9281-4E9A-BCA0-042D8851B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850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AE61-C785-4F4C-9917-96ECBE4A4EE4}" type="datetimeFigureOut">
              <a:rPr lang="en-SG" smtClean="0"/>
              <a:t>7/3/2021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60D1-9281-4E9A-BCA0-042D8851B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04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AE61-C785-4F4C-9917-96ECBE4A4EE4}" type="datetimeFigureOut">
              <a:rPr lang="en-SG" smtClean="0"/>
              <a:t>7/3/2021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60D1-9281-4E9A-BCA0-042D8851B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000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AE61-C785-4F4C-9917-96ECBE4A4EE4}" type="datetimeFigureOut">
              <a:rPr lang="en-SG" smtClean="0"/>
              <a:t>7/3/2021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60D1-9281-4E9A-BCA0-042D8851B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530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AE61-C785-4F4C-9917-96ECBE4A4EE4}" type="datetimeFigureOut">
              <a:rPr lang="en-SG" smtClean="0"/>
              <a:t>7/3/2021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60D1-9281-4E9A-BCA0-042D8851B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34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AE61-C785-4F4C-9917-96ECBE4A4EE4}" type="datetimeFigureOut">
              <a:rPr lang="en-SG" smtClean="0"/>
              <a:t>7/3/2021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60D1-9281-4E9A-BCA0-042D8851B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215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AE61-C785-4F4C-9917-96ECBE4A4EE4}" type="datetimeFigureOut">
              <a:rPr lang="en-SG" smtClean="0"/>
              <a:t>7/3/2021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60D1-9281-4E9A-BCA0-042D8851B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849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AE61-C785-4F4C-9917-96ECBE4A4EE4}" type="datetimeFigureOut">
              <a:rPr lang="en-SG" smtClean="0"/>
              <a:t>7/3/2021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60D1-9281-4E9A-BCA0-042D8851B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502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AE61-C785-4F4C-9917-96ECBE4A4EE4}" type="datetimeFigureOut">
              <a:rPr lang="en-SG" smtClean="0"/>
              <a:t>7/3/2021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60D1-9281-4E9A-BCA0-042D8851B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175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AAE61-C785-4F4C-9917-96ECBE4A4EE4}" type="datetimeFigureOut">
              <a:rPr lang="en-SG" smtClean="0"/>
              <a:t>7/3/2021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160D1-9281-4E9A-BCA0-042D8851B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792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customXml" Target="../ink/ink7.xml"/><Relationship Id="rId18" Type="http://schemas.openxmlformats.org/officeDocument/2006/relationships/image" Target="../media/image10.emf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7.emf"/><Relationship Id="rId17" Type="http://schemas.openxmlformats.org/officeDocument/2006/relationships/customXml" Target="../ink/ink9.xml"/><Relationship Id="rId2" Type="http://schemas.openxmlformats.org/officeDocument/2006/relationships/image" Target="../media/image1.png"/><Relationship Id="rId16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customXml" Target="../ink/ink5.xml"/><Relationship Id="rId1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Seminar and </a:t>
            </a:r>
            <a:r>
              <a:rPr lang="en-US" dirty="0" err="1" smtClean="0"/>
              <a:t>VLab</a:t>
            </a:r>
            <a:r>
              <a:rPr lang="en-US" dirty="0" smtClean="0"/>
              <a:t> 6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9404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(</a:t>
            </a:r>
            <a:r>
              <a:rPr lang="en-US" dirty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Mar, Fri 7-10pm)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Review </a:t>
            </a:r>
          </a:p>
          <a:p>
            <a:pPr lvl="1"/>
            <a:r>
              <a:rPr lang="en-US" dirty="0" smtClean="0"/>
              <a:t>Seminar 5 (Slide 19 to 23)</a:t>
            </a:r>
          </a:p>
          <a:p>
            <a:pPr lvl="1"/>
            <a:r>
              <a:rPr lang="en-US" dirty="0" smtClean="0"/>
              <a:t>TMA Q1 &amp; Q2</a:t>
            </a:r>
          </a:p>
          <a:p>
            <a:r>
              <a:rPr lang="en-US" dirty="0" smtClean="0"/>
              <a:t>Seminar 6</a:t>
            </a:r>
          </a:p>
          <a:p>
            <a:r>
              <a:rPr lang="en-US" dirty="0" smtClean="0"/>
              <a:t>Q3 Lab6(1) -1 </a:t>
            </a:r>
          </a:p>
          <a:p>
            <a:pPr lvl="1"/>
            <a:r>
              <a:rPr lang="en-US" dirty="0" smtClean="0"/>
              <a:t>TMA Q2 Demo Run</a:t>
            </a:r>
          </a:p>
          <a:p>
            <a:r>
              <a:rPr lang="en-US" dirty="0" smtClean="0"/>
              <a:t>Exam Matter</a:t>
            </a:r>
          </a:p>
          <a:p>
            <a:r>
              <a:rPr lang="en-US" dirty="0" smtClean="0"/>
              <a:t>Formulate your forum questions for debugging</a:t>
            </a:r>
          </a:p>
          <a:p>
            <a:pPr lvl="1"/>
            <a:r>
              <a:rPr lang="en-US" dirty="0"/>
              <a:t>Recording of </a:t>
            </a:r>
            <a:r>
              <a:rPr lang="en-US" dirty="0" err="1"/>
              <a:t>Vocareum</a:t>
            </a:r>
            <a:r>
              <a:rPr lang="en-US" dirty="0"/>
              <a:t> </a:t>
            </a:r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Draw your program graph</a:t>
            </a:r>
          </a:p>
          <a:p>
            <a:pPr lvl="1"/>
            <a:r>
              <a:rPr lang="en-US" dirty="0" smtClean="0"/>
              <a:t>Identify the parts that have issues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717532" y="3851040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7092" y="3840600"/>
                <a:ext cx="21240" cy="2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772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</a:t>
            </a:r>
            <a:r>
              <a:rPr lang="en-US" dirty="0" err="1" smtClean="0"/>
              <a:t>mins</a:t>
            </a:r>
            <a:r>
              <a:rPr lang="en-US" dirty="0" smtClean="0"/>
              <a:t> break, come </a:t>
            </a:r>
            <a:r>
              <a:rPr lang="en-US" smtClean="0"/>
              <a:t>back 9:05pm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660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TMA Q2 Function Specification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Level 2:</a:t>
            </a:r>
          </a:p>
          <a:p>
            <a:pPr lvl="1"/>
            <a:r>
              <a:rPr lang="en-US" dirty="0" err="1"/>
              <a:t>addProductCode</a:t>
            </a:r>
            <a:r>
              <a:rPr lang="en-US" dirty="0"/>
              <a:t>(codes, </a:t>
            </a:r>
            <a:r>
              <a:rPr lang="en-US" dirty="0" err="1"/>
              <a:t>partIds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getOption</a:t>
            </a:r>
            <a:r>
              <a:rPr lang="en-US" dirty="0" smtClean="0"/>
              <a:t>() </a:t>
            </a:r>
          </a:p>
          <a:p>
            <a:pPr lvl="1"/>
            <a:r>
              <a:rPr lang="en-SG" dirty="0" err="1" smtClean="0"/>
              <a:t>getSummarisedData</a:t>
            </a:r>
            <a:r>
              <a:rPr lang="en-SG" dirty="0" smtClean="0"/>
              <a:t>()</a:t>
            </a:r>
          </a:p>
          <a:p>
            <a:pPr lvl="1"/>
            <a:r>
              <a:rPr lang="en-SG" dirty="0" err="1" smtClean="0"/>
              <a:t>listInventory</a:t>
            </a:r>
            <a:r>
              <a:rPr lang="en-SG" dirty="0" smtClean="0"/>
              <a:t>(</a:t>
            </a:r>
            <a:r>
              <a:rPr lang="en-SG" dirty="0" err="1" smtClean="0"/>
              <a:t>stockLevels</a:t>
            </a:r>
            <a:r>
              <a:rPr lang="en-SG" dirty="0" smtClean="0"/>
              <a:t>, </a:t>
            </a:r>
            <a:r>
              <a:rPr lang="en-SG" dirty="0" err="1" smtClean="0"/>
              <a:t>reorderPiont</a:t>
            </a:r>
            <a:r>
              <a:rPr lang="en-SG" dirty="0" smtClean="0"/>
              <a:t>, </a:t>
            </a:r>
            <a:r>
              <a:rPr lang="en-SG" dirty="0" err="1" smtClean="0"/>
              <a:t>partIds</a:t>
            </a:r>
            <a:r>
              <a:rPr lang="en-SG" dirty="0" smtClean="0"/>
              <a:t>)</a:t>
            </a:r>
          </a:p>
          <a:p>
            <a:pPr lvl="1"/>
            <a:r>
              <a:rPr lang="en-SG" dirty="0" err="1" smtClean="0"/>
              <a:t>makeProduct</a:t>
            </a:r>
            <a:r>
              <a:rPr lang="en-SG" dirty="0" smtClean="0"/>
              <a:t>(codes, </a:t>
            </a:r>
            <a:r>
              <a:rPr lang="en-SG" dirty="0" err="1" smtClean="0"/>
              <a:t>stockLevels</a:t>
            </a:r>
            <a:r>
              <a:rPr lang="en-SG" dirty="0" smtClean="0"/>
              <a:t>, </a:t>
            </a:r>
            <a:r>
              <a:rPr lang="en-SG" dirty="0" err="1" smtClean="0"/>
              <a:t>partIds</a:t>
            </a:r>
            <a:r>
              <a:rPr lang="en-SG" dirty="0" smtClean="0"/>
              <a:t>)</a:t>
            </a:r>
          </a:p>
          <a:p>
            <a:pPr lvl="1"/>
            <a:r>
              <a:rPr lang="en-SG" dirty="0" err="1" smtClean="0"/>
              <a:t>updateInventory</a:t>
            </a:r>
            <a:r>
              <a:rPr lang="en-SG" dirty="0" smtClean="0"/>
              <a:t>(</a:t>
            </a:r>
            <a:r>
              <a:rPr lang="en-SG" dirty="0" err="1" smtClean="0"/>
              <a:t>stockLevels</a:t>
            </a:r>
            <a:r>
              <a:rPr lang="en-SG" dirty="0" smtClean="0"/>
              <a:t>, </a:t>
            </a:r>
            <a:r>
              <a:rPr lang="en-SG" dirty="0" err="1" smtClean="0"/>
              <a:t>partIds</a:t>
            </a:r>
            <a:r>
              <a:rPr lang="en-SG" dirty="0" smtClean="0"/>
              <a:t>)</a:t>
            </a:r>
            <a:endParaRPr lang="en-US" dirty="0" smtClean="0"/>
          </a:p>
          <a:p>
            <a:r>
              <a:rPr lang="en-US" dirty="0" smtClean="0"/>
              <a:t>Level 3:</a:t>
            </a:r>
          </a:p>
          <a:p>
            <a:pPr lvl="1"/>
            <a:r>
              <a:rPr lang="en-US" dirty="0" err="1" smtClean="0"/>
              <a:t>isValid</a:t>
            </a:r>
            <a:r>
              <a:rPr lang="en-US" dirty="0" smtClean="0"/>
              <a:t>(code</a:t>
            </a:r>
            <a:r>
              <a:rPr lang="en-US" dirty="0"/>
              <a:t>, </a:t>
            </a:r>
            <a:r>
              <a:rPr lang="en-US" dirty="0" err="1"/>
              <a:t>partIds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getSortedProductCode</a:t>
            </a:r>
            <a:r>
              <a:rPr lang="en-US" dirty="0" smtClean="0"/>
              <a:t>(</a:t>
            </a:r>
            <a:r>
              <a:rPr lang="en-US" dirty="0" err="1" smtClean="0"/>
              <a:t>msg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getPartsInCode</a:t>
            </a:r>
            <a:r>
              <a:rPr lang="en-US" dirty="0"/>
              <a:t>(x)</a:t>
            </a:r>
          </a:p>
          <a:p>
            <a:pPr lvl="1"/>
            <a:r>
              <a:rPr lang="en-US" dirty="0" err="1"/>
              <a:t>searchCode</a:t>
            </a:r>
            <a:r>
              <a:rPr lang="en-US" dirty="0"/>
              <a:t>(codes, </a:t>
            </a:r>
            <a:r>
              <a:rPr lang="en-US" dirty="0" smtClean="0"/>
              <a:t>code)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941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TMA Q2 Data structure </a:t>
            </a:r>
            <a:r>
              <a:rPr lang="en-US" dirty="0" smtClean="0"/>
              <a:t>specification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productCode</a:t>
            </a:r>
            <a:endParaRPr lang="en-US" dirty="0"/>
          </a:p>
          <a:p>
            <a:pPr lvl="1"/>
            <a:r>
              <a:rPr lang="en-US" dirty="0" err="1"/>
              <a:t>partIds</a:t>
            </a:r>
            <a:endParaRPr lang="en-US" dirty="0"/>
          </a:p>
          <a:p>
            <a:pPr lvl="1"/>
            <a:r>
              <a:rPr lang="en-US" dirty="0" err="1"/>
              <a:t>stockLevels</a:t>
            </a:r>
            <a:endParaRPr lang="en-US" dirty="0"/>
          </a:p>
          <a:p>
            <a:pPr lvl="1"/>
            <a:r>
              <a:rPr lang="en-US" dirty="0"/>
              <a:t>codes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5" y="1690688"/>
            <a:ext cx="8556372" cy="24837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4" name="Ink 73"/>
              <p14:cNvContentPartPr/>
              <p14:nvPr/>
            </p14:nvContentPartPr>
            <p14:xfrm>
              <a:off x="7003412" y="5100960"/>
              <a:ext cx="1062000" cy="23364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93692" y="5089080"/>
                <a:ext cx="108324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8" name="Ink 97"/>
              <p14:cNvContentPartPr/>
              <p14:nvPr/>
            </p14:nvContentPartPr>
            <p14:xfrm>
              <a:off x="6343892" y="5017800"/>
              <a:ext cx="1713600" cy="25812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2372" y="5008800"/>
                <a:ext cx="173556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6" name="Ink 215"/>
              <p14:cNvContentPartPr/>
              <p14:nvPr/>
            </p14:nvContentPartPr>
            <p14:xfrm>
              <a:off x="727892" y="2933040"/>
              <a:ext cx="2430720" cy="1730160"/>
            </p14:xfrm>
          </p:contentPart>
        </mc:Choice>
        <mc:Fallback xmlns="">
          <p:pic>
            <p:nvPicPr>
              <p:cNvPr id="216" name="Ink 21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6012" y="2922600"/>
                <a:ext cx="2448360" cy="175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0" name="Ink 229"/>
              <p14:cNvContentPartPr/>
              <p14:nvPr/>
            </p14:nvContentPartPr>
            <p14:xfrm>
              <a:off x="2696372" y="2327520"/>
              <a:ext cx="5333760" cy="3742200"/>
            </p14:xfrm>
          </p:contentPart>
        </mc:Choice>
        <mc:Fallback xmlns="">
          <p:pic>
            <p:nvPicPr>
              <p:cNvPr id="230" name="Ink 22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86652" y="2320680"/>
                <a:ext cx="5354640" cy="37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4" name="Ink 233"/>
              <p14:cNvContentPartPr/>
              <p14:nvPr/>
            </p14:nvContentPartPr>
            <p14:xfrm>
              <a:off x="-956188" y="5388600"/>
              <a:ext cx="657360" cy="177840"/>
            </p14:xfrm>
          </p:contentPart>
        </mc:Choice>
        <mc:Fallback xmlns="">
          <p:pic>
            <p:nvPicPr>
              <p:cNvPr id="234" name="Ink 23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961948" y="5382840"/>
                <a:ext cx="67032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8" name="Ink 237"/>
              <p14:cNvContentPartPr/>
              <p14:nvPr/>
            </p14:nvContentPartPr>
            <p14:xfrm>
              <a:off x="6677511" y="2745840"/>
              <a:ext cx="4429080" cy="311400"/>
            </p14:xfrm>
          </p:contentPart>
        </mc:Choice>
        <mc:Fallback xmlns="">
          <p:pic>
            <p:nvPicPr>
              <p:cNvPr id="238" name="Ink 23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69951" y="2736480"/>
                <a:ext cx="444492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41" name="Ink 240"/>
              <p14:cNvContentPartPr/>
              <p14:nvPr/>
            </p14:nvContentPartPr>
            <p14:xfrm>
              <a:off x="4959332" y="3975240"/>
              <a:ext cx="418680" cy="49320"/>
            </p14:xfrm>
          </p:contentPart>
        </mc:Choice>
        <mc:Fallback xmlns="">
          <p:pic>
            <p:nvPicPr>
              <p:cNvPr id="241" name="Ink 24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47092" y="3962280"/>
                <a:ext cx="44388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6" name="Ink 245"/>
              <p14:cNvContentPartPr/>
              <p14:nvPr/>
            </p14:nvContentPartPr>
            <p14:xfrm>
              <a:off x="941991" y="1211880"/>
              <a:ext cx="2092320" cy="514440"/>
            </p14:xfrm>
          </p:contentPart>
        </mc:Choice>
        <mc:Fallback xmlns="">
          <p:pic>
            <p:nvPicPr>
              <p:cNvPr id="246" name="Ink 24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31551" y="1203600"/>
                <a:ext cx="2111040" cy="53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192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5168"/>
            <a:ext cx="10515600" cy="1325563"/>
          </a:xfrm>
        </p:spPr>
        <p:txBody>
          <a:bodyPr/>
          <a:lstStyle/>
          <a:p>
            <a:r>
              <a:rPr lang="en-US" dirty="0" err="1" smtClean="0"/>
              <a:t>VLab</a:t>
            </a:r>
            <a:r>
              <a:rPr lang="en-US" dirty="0" smtClean="0"/>
              <a:t> 6 (March 7</a:t>
            </a:r>
            <a:r>
              <a:rPr lang="en-US" baseline="30000" dirty="0" smtClean="0"/>
              <a:t>th</a:t>
            </a:r>
            <a:r>
              <a:rPr lang="en-US" dirty="0" smtClean="0"/>
              <a:t> Sun 3-5pm)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056" y="183991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TMA Q3 details</a:t>
            </a:r>
          </a:p>
          <a:p>
            <a:r>
              <a:rPr lang="en-US" dirty="0" smtClean="0"/>
              <a:t>Review Q1, Q2 and Q4 of TOA Jan 2020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475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</a:t>
            </a:r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 err="1" smtClean="0"/>
              <a:t>mins</a:t>
            </a:r>
            <a:r>
              <a:rPr lang="en-US" dirty="0" smtClean="0"/>
              <a:t> back </a:t>
            </a:r>
            <a:r>
              <a:rPr lang="en-US" smtClean="0"/>
              <a:t>at </a:t>
            </a:r>
            <a:r>
              <a:rPr lang="en-US" smtClean="0"/>
              <a:t>4:06pm</a:t>
            </a:r>
            <a:r>
              <a:rPr lang="en-US" dirty="0" smtClean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765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2626</TotalTime>
  <Words>141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Seminar and VLab 6</vt:lpstr>
      <vt:lpstr>Agenda (5th Mar, Fri 7-10pm)</vt:lpstr>
      <vt:lpstr>PowerPoint Presentation</vt:lpstr>
      <vt:lpstr>TMA Q2 Function Specification</vt:lpstr>
      <vt:lpstr>TMA Q2 Data structure specification</vt:lpstr>
      <vt:lpstr>VLab 6 (March 7th Sun 3-5pm)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3</dc:title>
  <dc:creator>Paul Wu Horng Jyh (SUSS)</dc:creator>
  <cp:lastModifiedBy>Paul Wu Horng Jyh (SUSS)</cp:lastModifiedBy>
  <cp:revision>64</cp:revision>
  <dcterms:created xsi:type="dcterms:W3CDTF">2021-02-06T02:13:17Z</dcterms:created>
  <dcterms:modified xsi:type="dcterms:W3CDTF">2021-03-07T08:01:31Z</dcterms:modified>
</cp:coreProperties>
</file>