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6T06:46:18.95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E0CC81B-C5E6-43B6-9AA6-415163C94C7C}" emma:medium="tactile" emma:mode="ink">
          <msink:context xmlns:msink="http://schemas.microsoft.com/ink/2010/main" type="inkDrawing" rotatedBoundingBox="8211,4187 9189,7968 9102,7991 8125,4209" semanticType="callout" shapeName="Other">
            <msink:sourceLink direction="with" ref="{F2561FC0-9CAE-4E63-84E3-42F4FA88E41C}"/>
            <msink:sourceLink direction="with" ref="{5A7C08BD-A59C-493E-AF6C-5C3B6394C552}"/>
          </msink:context>
        </emma:interpretation>
      </emma:emma>
    </inkml:annotationXML>
    <inkml:trace contextRef="#ctx0" brushRef="#br0">0 0 564 0,'23'109'57'16,"15"49"58"-16,11 55 12 15,4 39-36-15,11 32-30 16,3 26-20 0,5 2-21-16,4-1-14 0,-6-9-4 15,3-7-1-15,3-22 3 16,-7-24-10-16,4-27-3 16,-9-33-13-16,-5-43-29 15,-16-46-15-15,-19-48-49 16,-22-52-101-16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6T06:46:44.67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2674BD4-B6ED-4B20-9BCD-D962DA51C800}" emma:medium="tactile" emma:mode="ink">
          <msink:context xmlns:msink="http://schemas.microsoft.com/ink/2010/main" type="inkDrawing" rotatedBoundingBox="23726,11740 31257,11168 31394,12961 23862,13533" semanticType="callout" shapeName="Other">
            <msink:sourceLink direction="to" ref="{C27714F1-783D-409C-B020-676558E92B2D}"/>
            <msink:sourceLink direction="from" ref="{84F37196-600C-4E6C-BAA2-AFDBEF0B10B3}"/>
          </msink:context>
        </emma:interpretation>
      </emma:emma>
    </inkml:annotationXML>
    <inkml:trace contextRef="#ctx0" brushRef="#br0">0 1243 453 0,'0'0'30'15,"0"0"11"-15,0 0-22 0,0 0-11 16,0 0 10-16,0 0 10 16,0 0 11-1,0 0-1-15,0 0 5 16,0 0 13-16,0 0-15 0,0 0-15 16,0 0-11-16,0 0-7 15,0 0-1 1,0 0-3-16,0 0-3 0,0 0-2 15,0 0 1-15,0 0-1 16,0 0-2-16,0 0 0 16,3 0 0-16,17 0-2 15,-5-2 6-15,8-3 1 16,6 3-1-16,1-1 0 16,2 1 0-16,-3 2-1 15,9 0-3-15,-6 0 2 16,11 0-3-16,-2-3-1 15,11-1 6-15,13-1-2 16,-1-4-3-16,3-2 4 16,8-1-1-16,13-2 2 15,2-2 0-15,3-3 9 16,18-2-5-16,2 1-2 16,15-4 2-16,1 1-3 15,7 2 1-15,1 0-2 16,0 3 2-16,3-1 0 15,3 0-3-15,-4 1 2 16,16-6 0-16,-1 2-1 16,3-6 2-16,1-1-2 0,-1 1 1 15,-6 5-3 1,-5 0-1-16,-6 9 1 16,-4 0 1-16,-5 8-2 15,-5 0 1-15,-19 4 1 16,4 0 1-16,-12 2 1 0,-9-3-5 15,-5 3 2-15,2-2 0 16,-8-4-1-16,2 6 3 16,1-1-2-16,-6-1 3 15,-1 2-3-15,-8 0 1 16,3 0 0-16,3 0 0 16,-12 0 1-1,-9 0-2-15,4 0-2 0,-7 0 3 16,-2 7 0-16,-1 0-3 15,1 0 4-15,5 0-2 16,1 0 2-16,-1-2-1 16,7-1-1-16,2-4 0 15,0 3-2-15,6-1 2 16,0 3 1-16,0-3 0 16,3 0 0-16,0 1 0 15,2-3-1-15,-10 0-14 16,-4 0-5-16,3 0 17 15,-6 0 5-15,6 0-2 16,-2 0 0-16,2-3 0 16,-12 1 1-16,-2 2 0 15,-9-2-1-15,-15 2-1 16,-3-3 1-16,-8 1 0 16,8 0 0-16,-5-5 1 0,8 0-1 15,1 0 2 1,-1-3-2-16,0 1 1 15,-2-2 0-15,-7-1-1 0,-5 1 2 16,5-4 1 0,1-3 4-16,0 1-3 15,-1 0-3-15,4 0-1 0,-4 3-1 16,1 2 2-16,-1 1-1 16,4 4-1-16,-4 2 1 15,7 0 1-15,-4 3-2 16,4 2 2-1,-4 0-2-15,-2 0 0 0,5 0 2 16,-11-3-2-16,-1 3 0 16,1-2-7-16,3-3 1 15,-3 3-4 1,-9 0-3-16,0-1 10 0,0-1 5 16,0-1 1-16,0-4-1 15,0 0-13-15,-15-7-13 16,0-3-19-1,-2-4-14-15,-6-8 35 0,2-1 22 16,-2-3-1-16,0-1 2 16,2-7 1-16,4 1-6 15,-4 3-4-15,7 2 8 16,-1 4 8-16,7 6 34 16,-1 6 34-16,0 0-7 15,-3 6-2-15,10 4-29 16,-10 4-5-16,12 2 0 15,0 3-6-15,0 2-3 16,0 0-18-16,0 7-16 16,0 21 2-16,12 14 9 15,11 23 1-15,0 16 5 16,9 23 35-16,6 13 9 0,6 11-9 16,-1 8-15-16,4 4-15 15,0-3-10 1,5-7 2-16,-8-5 0 0,2-9-1 15,-8-9 3-15,12-14 4 16,-13-14-1-16,-10-23-7 16,-1-17-2-1,-9-15-6-15,-8-24-18 0,-9 0-33 16,0-39-19-16,-3-15-181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6T06:46:49.02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7714F1-783D-409C-B020-676558E92B2D}" emma:medium="tactile" emma:mode="ink">
          <msink:context xmlns:msink="http://schemas.microsoft.com/ink/2010/main" type="inkDrawing" rotatedBoundingBox="27250,12992 28895,13420 28582,14619 26938,14190" shapeName="Other">
            <msink:destinationLink direction="to" ref="{52674BD4-B6ED-4B20-9BCD-D962DA51C800}"/>
          </msink:context>
        </emma:interpretation>
      </emma:emma>
    </inkml:annotationXML>
    <inkml:trace contextRef="#ctx0" brushRef="#br0">878 32 655 0,'0'0'94'0,"0"0"21"15,-184-48-35-15,94 55-54 16,-12 39-11-16,0 21-4 16,-3 20 21-16,9 15 50 0,20 11-14 15,15 10-21-15,23 1-17 16,18-6-4 0,20-4 1-16,35-12-7 15,41-16-8-15,31-21-8 0,36-25 0 16,23-26-1-16,9-14 0 15,17-19-1-15,-9-30-12 16,-11-18-34-16,-12-14-27 16,-8-8-10-16,-33-6-95 15,-34-2-204-15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6T06:46:18.41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561FC0-9CAE-4E63-84E3-42F4FA88E41C}" emma:medium="tactile" emma:mode="ink">
          <msink:context xmlns:msink="http://schemas.microsoft.com/ink/2010/main" type="inkDrawing" rotatedBoundingBox="5322,4296 5902,8508 5833,8517 5252,4305" semanticType="verticalRange" shapeName="Line">
            <msink:sourceLink direction="with" ref="{75FEC629-C5B9-40FB-86C3-D527F9CCB252}"/>
            <msink:destinationLink direction="with" ref="{BE0CC81B-C5E6-43B6-9AA6-415163C94C7C}"/>
          </msink:context>
        </emma:interpretation>
      </emma:emma>
    </inkml:annotationXML>
    <inkml:trace contextRef="#ctx0" brushRef="#br0">7 0 532 0,'0'0'32'0,"-11"184"16"0,11-68-4 16,0 17-3-16,23 19 14 15,3 15 14 1,18 25-26-16,-6 20-4 16,8 26-18-16,-2 15-15 15,0 16-5-15,-4 17 2 0,-5 11-2 16,3-7 3-16,-9-6 13 15,-2-14-13-15,-1-29 0 16,0-32-5-16,-6-44 1 16,-2-35-4-16,-4-41-8 15,-2-48-23-15,-12-41-137 16,0-44-205-16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6T06:48:42.368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B76FA2E-199D-4466-B5A9-8B56A91047BF}" emma:medium="tactile" emma:mode="ink">
          <msink:context xmlns:msink="http://schemas.microsoft.com/ink/2010/main" type="writingRegion" rotatedBoundingBox="5090,6790 28274,6064 28547,14790 5363,15516"/>
        </emma:interpretation>
      </emma:emma>
    </inkml:annotationXML>
    <inkml:traceGroup>
      <inkml:annotationXML>
        <emma:emma xmlns:emma="http://www.w3.org/2003/04/emma" version="1.0">
          <emma:interpretation id="{3109FD27-73F6-4889-908C-296BDEED4A0A}" emma:medium="tactile" emma:mode="ink">
            <msink:context xmlns:msink="http://schemas.microsoft.com/ink/2010/main" type="paragraph" rotatedBoundingBox="5088,6886 28268,6000 28413,9787 5232,106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FEC629-C5B9-40FB-86C3-D527F9CCB252}" emma:medium="tactile" emma:mode="ink">
              <msink:context xmlns:msink="http://schemas.microsoft.com/ink/2010/main" type="line" rotatedBoundingBox="5088,6886 28268,6000 28361,8435 5181,9322">
                <msink:destinationLink direction="with" ref="{F2561FC0-9CAE-4E63-84E3-42F4FA88E4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DA08D4B-D09B-4ACD-AAC5-9B3FC5900486}" emma:medium="tactile" emma:mode="ink">
                <msink:context xmlns:msink="http://schemas.microsoft.com/ink/2010/main" type="inkWord" rotatedBoundingBox="5108,7416 6652,7357 6725,9263 5181,932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-1881-6316 705 0,'0'0'51'16,"0"0"-28"-16,0 0-13 15,40-160-2-15,13 100 1 16,20-4 11-16,5 4-1 15,10 6-15-15,-4 13 0 16,-2 8 4-16,-21 19-4 16,0 14 1-16,-17 0-5 15,-18 40 3-15,-6 15 0 16,-20 25 0-16,0 11-5 16,-38 16-2-16,-14 4-5 15,-9-5-10-15,0-10 8 16,2-19 7-16,13-20 3 15,8-22 2-15,15-13 0 16,11-15 1-16,12-7-4 16,15 0-23-16,28-19-1 15,18-9 23-15,21-8 7 16,17-5 2-16,15-3-1 16,14 5 1-16,-6 11 0 0,-3 16-4 15,-14 12 2-15,-23 30-6 16,-27 34 5-1,-26 21 1-15,-29 19 4 0,-6 12 3 16,-49 4 10-16,-21 1 2 16,-14-4 11-16,-9-15 1 15,-6-16 3-15,6-26-4 16,12-16-5-16,17-21 2 16,12-16 4-16,17-7 14 15,15 0-23-15,14 0-5 16,0-7-9-16,12 2-14 15,0-1-15-15,0-6-165 16,0-2-219-16</inkml:trace>
          <inkml:trace contextRef="#ctx0" brushRef="#br0" timeOffset="-624.8978">-2044-6590 428 0,'0'0'64'16,"0"0"23"-1,0 0-153-15,0 0 133 0,0 0 117 16,-32-19-151-16,32 56-32 16,17 21 2-16,12 27 23 15,9 19 21-15,0 21-2 16,6 19-13-16,-7 15-6 15,10 1-11-15,-3 2-5 16,-4-12-3-16,-2-13 5 16,-3-21-11-1,-6-19 1-15,-5-25-1 0,-7-20 1 16,-5-15-3-16,-12-14-3 16,3-16-8-16,-3-7-23 15,0-20-15-15,-3-32-24 16,-18-18-153-16,-2-13-75 15</inkml:trace>
          <inkml:trace contextRef="#ctx0" brushRef="#br0" timeOffset="-1115.9027">-2030-6400 249 0,'-6'-5'25'16,"6"1"0"-16,-3 1-17 15,3-1-6-15,0 4-7 16,0 0-6-16,0 0 2 16,0 0 7-16,0 0 10 15,0 0 4-15,0-5 14 16,0 4 36-16,0-4 41 15,0 3-124-15,0-1-79 16,0 3-31-16,3 0-4 16</inkml:trace>
        </inkml:traceGroup>
        <inkml:traceGroup>
          <inkml:annotationXML>
            <emma:emma xmlns:emma="http://www.w3.org/2003/04/emma" version="1.0">
              <emma:interpretation id="{5A7C08BD-A59C-493E-AF6C-5C3B6394C552}" emma:medium="tactile" emma:mode="ink">
                <msink:context xmlns:msink="http://schemas.microsoft.com/ink/2010/main" type="inkWord" rotatedBoundingBox="8740,8138 8816,8136 8817,8146 8741,8149">
                  <msink:destinationLink direction="with" ref="{BE0CC81B-C5E6-43B6-9AA6-415163C94C7C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138.0598">1552-6042 1226 0,'0'0'20'15,"-3"0"-12"-15,3 0-3 16,0 0-10-16,0 0-20 15,0 0-46-15,12 0 14 16,14 0-34-16,-9 0-113 16,4-11-181-16</inkml:trace>
        </inkml:traceGroup>
        <inkml:traceGroup>
          <inkml:annotationXML>
            <emma:emma xmlns:emma="http://www.w3.org/2003/04/emma" version="1.0">
              <emma:interpretation id="{527AA2F5-CD85-409D-ABC1-6FFC51CCDF9F}" emma:medium="tactile" emma:mode="ink">
                <msink:context xmlns:msink="http://schemas.microsoft.com/ink/2010/main" type="inkWord" rotatedBoundingBox="11177,6773 12433,6725 12480,7938 11223,7986">
                  <msink:destinationLink direction="with" ref="{C8B667ED-B521-499C-BBA9-0087DE1F1219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438.2374">4030-6248 1244 0,'0'0'-65'0,"0"0"50"0,0 0-176 15,0 0-45-15,0 0 36 16,70 43-27-16</inkml:trace>
          <inkml:trace contextRef="#ctx0" brushRef="#br0" timeOffset="-59699.4882">4429-7143 645 0,'0'0'88'0,"0"0"12"16,0 0-64-16,-15-142-19 15,18 110 2-15,23 2-1 16,15 0-5-16,3 6-7 16,17 3-1-16,9 6 1 15,9 8-2-15,11 7-1 16,-6 0-4-16,1 4 3 15,-10 19-4-15,-2 7 2 16,-20 5 1-16,-21 14-2 16,-12 5 3-16,-20 10-2 15,0 8 0-15,-41 5 2 0,-8-3 0 16,-9-4 0-16,-12-12 0 16,-12-16 3-16,1-19-2 15,5-16 4 1,0-7-1-16,9-7-3 0,15-23 5 15,14-5 11-15,23-4 15 16,15-8-14-16,15 4-17 16,29-5-8-16,11 5-11 15,9 0-43-15,-12 7-128 16,-20 5-142-16</inkml:trace>
        </inkml:traceGroup>
        <inkml:traceGroup>
          <inkml:annotationXML>
            <emma:emma xmlns:emma="http://www.w3.org/2003/04/emma" version="1.0">
              <emma:interpretation id="{ACB5B888-78FB-4F5A-A966-796F28D97586}" emma:medium="tactile" emma:mode="ink">
                <msink:context xmlns:msink="http://schemas.microsoft.com/ink/2010/main" type="inkWord" rotatedBoundingBox="15226,7605 16429,7559 16448,8071 15245,8117">
                  <msink:destinationLink direction="with" ref="{C1D62B15-CA9A-44C6-8B94-7C907796B267}"/>
                  <msink:destinationLink direction="with" ref="{6A9CF363-3106-48AD-B13E-CE8ECCA44A20}"/>
                </msink:context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-73166.9867">8179-6230 279 0,'-8'-18'81'0,"-10"-4"-2"15,12-10-17-15,-2 0-22 16,2-8 6-16,6-2-6 16,0 3-6-16,0 1-6 15,0 9 3-15,9 3 6 16,5 10 8-16,1 1-15 16,5 6-16-16,-5 7-11 15,8 2-3-15,0 0 1 16,6 0-3-16,-11 0 3 15,5 4-1-15,-2 18 1 16,-7-1-1-16,-11 8 1 16,-3 2-1-16,0 6 0 15,-9-3 0-15,-20 2-1 16,-3-8 0-16,-6-4-2 0,-8-9-1 16,8-13 3-16,-6-2 3 15,12 0-1-15,3-9 0 16,14-9 1-16,10-6 2 15,5-6-3 1,8-4-4-16,27-2 0 0,18-3 2 16,2 7-1-16,9 1 2 15,0 12-2-15,0 15-4 16,-3 4 6-16,-14 4-2 16,-15 29 2-16,-6 11 0 15,-17 7 1-15,-9 12 4 16,-6 1-2-16,-26 2-1 15,-15-6 3-15,-5-8-5 16,-12-18 2-16,12-15 0 16,-4-12 1-16,10-7 0 15,2-10 2-15,21-22-3 16,8-10-2-16,15-6-2 16,0-1-2-16,23-2 2 15,21 2-3-15,9 7 3 16,2 7 2-16,6 10-2 15,6 11-1-15,-6 14 1 16,-8 0 2-16,-4 14-1 16,-26 19-2-16,-14 12 4 15,-9 12 1-15,0 3 2 16,-32-2 2-16,-12-5-1 16,-8-10-2-16,-6-16 1 15,8-18 0-15,-2-9 2 0,14-16 0 16,9-26-4-1,20-14-6-15,9-6-9 0,3-2 7 16,35 4 1-16,6 15 3 16,2 5 4-16,12 16-1 15,-11 13 1 1,5 11-3-16,-8 0 0 0,-12 2 1 16,-9 20-1-16,-14 12 2 15,-9 3 1-15,0 10 5 16,-26 1 2-16,-12 1-2 15,-11-4-4-15,2-9 0 16,0-10 4-16,-2-12 3 16,8-12 1-16,-3-2-3 15,15 0-2-15,6 0 0 16,14-8-3-16,3 2-4 16,6-5-26-16,0-11-83 15,12-5-153-15,11-13-238 16</inkml:trace>
          <inkml:trace contextRef="#ctx0" brushRef="#br0" timeOffset="3859.4721">9239-6191 1330 0,'0'0'-43'15,"0"0"-121"-15,0 0 21 16,0 0-45-16,0 0-276 15</inkml:trace>
        </inkml:traceGroup>
        <inkml:traceGroup>
          <inkml:annotationXML>
            <emma:emma xmlns:emma="http://www.w3.org/2003/04/emma" version="1.0">
              <emma:interpretation id="{016FA46C-6E55-4B45-A96C-372462D829C6}" emma:medium="tactile" emma:mode="ink">
                <msink:context xmlns:msink="http://schemas.microsoft.com/ink/2010/main" type="inkWord" rotatedBoundingBox="18646,6368 21013,6277 21088,8249 18722,8339">
                  <msink:destinationLink direction="with" ref="{B7B77163-DBB2-4935-82F8-FC5E9A12FF07}"/>
                  <msink:destinationLink direction="to" ref="{17D237F3-B5ED-4E2E-9379-8A30F1F0A65A}"/>
                </msink:context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-60902.873">11801-7834 384 0,'26'0'-10'0,"3"20"26"16,0 19 2-16,-5 12-7 16,-1 12 8-16,-11 2-6 15,-12 5-1-15,0-3 6 16,-21-7 10-16,-22-6-2 15,-10-15 9-15,-8-11 11 16,-6-21-8-16,-3-7 11 16,9-9 17-16,14-28-27 15,12-12 19-15,18-9-21 16,17-2-10-16,15 2-13 16,25 2-14-1,19 10-1-15,2 8-4 0,6 10-36 16,-12 9-83-16,-6 13-105 15</inkml:trace>
          <inkml:trace contextRef="#ctx0" brushRef="#br1" timeOffset="-71134.4657">12046-6167 272 0,'0'0'52'0,"-18"0"-1"0,9-7-1 16,-2 0 30-16,-1-1 9 15,-3 1-26-15,4 0-16 16,2 0-1 0,0 1-12-16,1-1-5 0,2 0-5 15,6 0-5-15,0-3-3 16,0-1-3-16,0-3-5 16,6-2-7-16,11 0-1 15,6-4 0-15,1 10-1 16,5 3 0-16,-6 2-3 15,0 5 4-15,4 0-1 16,-19 2 1-16,1 18 0 16,-3 9 0-16,-6 10 0 15,-6 5 0-15,-17 1 1 16,-9-1-3-16,-6-7 1 16,0-7 0-16,-6-9-1 15,1-11 4-15,11-10-3 16,-3 0 1-16,11 0 1 15,1-17-2-15,14-9-1 16,4-2-3-16,5-4 2 16,5-7 0-16,19-1 3 15,8-1-1-15,11 5 4 16,1 2-3-16,-6 6 0 16,3 12-5-16,-3 4 3 15,-4 12 2-15,-4 0-4 16,-7 16 2-16,-6 18 2 15,-17 9 1-15,0 8 2 0,0 2-1 16,-8-1 1-16,-21-6-2 16,-1-13 0-16,-7-10-1 15,10-14 3 1,-2-9 2-16,6-7 0 0,0-25-4 16,8-11-1-16,9-3-4 15,6-3-2-15,0 6 2 16,29 5 3-16,9 12 1 15,9 12 1 1,-1 14-3-16,4 0 3 0,-9 24-3 16,-12 17 3-16,-6 8 0 15,-17 7 0-15,-6 2 3 16,0 3-3-16,-32-10 3 16,-6-4-3-16,-6-13 2 15,-2-16-1-15,-7-13 0 16,1-5 0-16,14-14 1 15,0-18-7-15,15-10-3 16,11-5 1-16,12 4-1 16,0-4 0-16,29 5 4 15,18 3 4-15,5 8 3 16,10 6-4-16,-4 7 3 16,-6 8-5-16,-8 10 1 15,-12 0 0-15,-9 0 0 16,-17 7 2-16,-6 18-1 15,0 1 1-15,-20 4 2 0,-9 1-3 16,-18-5-1 0,0-6 3-16,9-6 0 15,1-10 3-15,13-4 1 16,4 0 15-16,5 0 8 0,12 0-2 16,-2 0-10-16,5 0-13 15,0 0-9-15,0 0-4 16,5-2-25-16,10-17-44 15,-3-8-100-15,-7-10-122 16</inkml:trace>
          <inkml:trace contextRef="#ctx0" brushRef="#br0" timeOffset="-52117.1222">12261-7228 693 0,'0'0'38'0,"0"0"18"16,0 0-11-1,0 0-20-15,-15-3-3 0,15 1 4 16,0 1-4-1,15-5-6-15,26 1-6 0,23 1 2 16,29-2 3-16,21 6-8 16,25 0 9-16,7 3-6 15,14 25-4-15,-3 11-3 16,-5 15-2 0,-12 13 1-16,-18 7-1 0,-17 0 2 15,-24-3-3-15,-20-11-1 16,-32-13-1-16,-29-9 1 15,-11-7 1-15,-56-3 8 16,-26-5 5-16,-41 5-8 16,-26-2 3-16,-15-8 12 15,-3-4 4-15,12-7 25 16,35-4 26-16,26-3-34 16,38 0-12-16,24 0 7 15,25 0 2-15,18-7-23 16,3-3-11-16,47 1-20 15,11 4-44-15,9-9-64 16,3-7-139-16</inkml:trace>
          <inkml:trace contextRef="#ctx0" brushRef="#br0" timeOffset="4260.6103">12811-7075 939 0,'0'0'-108'15,"0"0"-145"-15,0 0-191 16</inkml:trace>
        </inkml:traceGroup>
        <inkml:traceGroup>
          <inkml:annotationXML>
            <emma:emma xmlns:emma="http://www.w3.org/2003/04/emma" version="1.0">
              <emma:interpretation id="{B5461A98-BCF4-4BED-B05B-3665A40DFD36}" emma:medium="tactile" emma:mode="ink">
                <msink:context xmlns:msink="http://schemas.microsoft.com/ink/2010/main" type="inkWord" rotatedBoundingBox="22749,7241 22764,7241 22765,7256 22750,7257">
                  <msink:destinationLink direction="with" ref="{B7B77163-DBB2-4935-82F8-FC5E9A12FF07}"/>
                  <msink:destinationLink direction="with" ref="{E4CD3C6C-8D93-448D-A369-D9FB10C9B985}"/>
                </msink:context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4614.6821">15557-6947 1249 0,'0'0'-199'0,"0"0"25"15,0 0-124-15</inkml:trace>
        </inkml:traceGroup>
        <inkml:traceGroup>
          <inkml:annotationXML>
            <emma:emma xmlns:emma="http://www.w3.org/2003/04/emma" version="1.0">
              <emma:interpretation id="{B9382A08-3F24-4ABF-98A6-D263D7526A29}" emma:medium="tactile" emma:mode="ink">
                <msink:context xmlns:msink="http://schemas.microsoft.com/ink/2010/main" type="inkWord" rotatedBoundingBox="28273,6537 28288,6537 28289,6552 28274,6553">
                  <msink:destinationLink direction="with" ref="{F4F6564A-7EC4-4D11-A7C2-12879E1F67D5}"/>
                  <msink:destinationLink direction="with" ref="{FCFA22B0-540F-4EE1-AE36-BCC049433F1D}"/>
                </msink:context>
              </emma:interpretation>
              <emma:one-of disjunction-type="recognition" id="oneOf6"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v</emma:literal>
                </emma:interpretation>
                <emma:interpretation id="interp8" emma:lang="" emma:confidence="0">
                  <emma:literal>}</emma:literal>
                </emma:interpretation>
                <emma:interpretation id="interp9" emma:lang="" emma:confidence="0">
                  <emma:literal>w</emma:literal>
                </emma:interpretation>
                <emma:interpretation id="interp10" emma:lang="" emma:confidence="0">
                  <emma:literal>3</emma:literal>
                </emma:interpretation>
              </emma:one-of>
            </emma:emma>
          </inkml:annotationXML>
          <inkml:trace contextRef="#ctx0" brushRef="#br0" timeOffset="5228.719">21081-7651 379 0</inkml:trace>
        </inkml:traceGroup>
      </inkml:traceGroup>
      <inkml:traceGroup>
        <inkml:annotationXML>
          <emma:emma xmlns:emma="http://www.w3.org/2003/04/emma" version="1.0">
            <emma:interpretation id="{91AE1B6D-0941-426E-945E-4263CD832CFD}" emma:medium="tactile" emma:mode="ink">
              <msink:context xmlns:msink="http://schemas.microsoft.com/ink/2010/main" type="line" rotatedBoundingBox="5756,8188 27462,8493 27438,10227 5732,9922"/>
            </emma:interpretation>
          </emma:emma>
        </inkml:annotationXML>
        <inkml:traceGroup>
          <inkml:annotationXML>
            <emma:emma xmlns:emma="http://www.w3.org/2003/04/emma" version="1.0">
              <emma:interpretation id="{D49F6C92-C7EB-4629-917F-9ABA0EEEECCA}" emma:medium="tactile" emma:mode="ink">
                <msink:context xmlns:msink="http://schemas.microsoft.com/ink/2010/main" type="inkWord" rotatedBoundingBox="5736,9664 5750,9665 5749,9680 5736,9679"/>
              </emma:interpretation>
            </emma:emma>
          </inkml:annotationXML>
          <inkml:trace contextRef="#ctx0" brushRef="#br1" timeOffset="-124932.1429">-1442-4510 227 0,'0'0'-1'16,"0"0"-16"-16,-14 0-97 15</inkml:trace>
        </inkml:traceGroup>
        <inkml:traceGroup>
          <inkml:annotationXML>
            <emma:emma xmlns:emma="http://www.w3.org/2003/04/emma" version="1.0">
              <emma:interpretation id="{373779EB-77F5-4AF4-B573-1295673C8C6F}" emma:medium="tactile" emma:mode="ink">
                <msink:context xmlns:msink="http://schemas.microsoft.com/ink/2010/main" type="inkWord" rotatedBoundingBox="9040,8234 17134,8348 17110,10082 9016,9968">
                  <msink:destinationLink direction="with" ref="{7D1D28CD-2185-4EF8-AE47-BA4188350FDD}"/>
                </msink:context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1" timeOffset="-90396.6824">4391-4310 171 0,'-82'-23'8'0,"10"1"-2"15,8 1 1-15,-3 0-5 16,6 6-14-16,2 2-6 16,7 7-9-16,-1 6-4 15,-2 0 27-15,3 0 5 16,2 5 9-16,4 6 0 0,8-6-12 15</inkml:trace>
          <inkml:trace contextRef="#ctx0" brushRef="#br0" timeOffset="-56777.1078">4700-4671 740 0,'0'0'52'0,"-134"-16"1"16,58 16-3-16,-23 0-25 16,-3 24-10-16,-6 11 1 15,4 8-5-15,-1 2 7 16,12 3-9-1,11-1 15-15,9-2-13 0,18-2-9 16,8-10-4-16,18-7 3 16,9-6 1-16,17-1-3 15,3-8-13-15,23 1-5 16,24-3 14-16,11 1 2 16,26-5 2-16,13-5 1 15,19 0 1-15,24-26 3 16,5-14 0-16,13-8 0 15,-7-6 2-15,-14 1-3 16,-24 1 1-16,-25 9-2 16,-33 12-2-16,-26 8 0 15,-20 13-2-15,-9 6 4 16,-3 4 7-16,-26 0-6 16,-9 0-13-16,0 0-6 15,3 2-21-15,9 3-68 16,6-5-118-16,20 0-298 15</inkml:trace>
          <inkml:trace contextRef="#ctx0" brushRef="#br0" timeOffset="-57758.3646">5349-5467 550 0,'-14'35'16'0,"8"11"47"0,6 8-5 15,0 4-23-15,0-7-12 16,6-5-7-16,8-8-8 16,-5-10-3-16,0-10-3 15,5 0-1-15,-8-1-4 16,-3 2-3-16,3 6-8 16,-1 5-5-16,-2 5 0 15,3 3-8-15,-6-7-15 16,0-3-1-16,0-9-24 15,0-12-25-15,-9-7-220 16</inkml:trace>
          <inkml:trace contextRef="#ctx0" brushRef="#br0" timeOffset="-57343.7236">5297-5828 645 0,'0'0'57'0,"0"0"-7"0,0 0-33 16,166-75-9-16,-105 75-3 15,-3 16 2 1,-11 31-5-16,-24 16 1 0,-9 15-3 16,-14 4-1-16,-8 3 0 15,-13-13-9-15,4-17-10 16,5-20-1-16,12-18-43 16,26-12-64-16,24-5 91 15,14 2 30-15,-3 10-5 16,-6 13 2-16,-5 5 21 15,-18 12-6-15,-12 6 1 16,-17 6-2-16,-3 2 4 16,-3-3-3-16,-34-2-10 15,-16-6-134-15</inkml:trace>
          <inkml:trace contextRef="#ctx0" brushRef="#br0" timeOffset="-55650.829">6467-5227 293 0,'0'0'98'15,"0"0"-14"-15,0 0-13 16,0 0 4-16,-26 0-7 16,26 0-11-16,-6 0-18 15,0 0-9-15,6-3 6 0,-3 3-6 16,-8 0-8-16,11 0-3 16,-3 0 1-1,-3 0-2-15,-3 0-8 0,4 0-3 16,2 0 3-16,-3 0-1 15,0 0 1-15,6 0 5 16,-3 0-2 0,3 0-2-16,0 0-2 0,0 0 0 15,0 0-5-15,0 0-6 16,15 0-11-16,22 0-19 16,19 0 18-16,31 0 13 15,21-7 8-15,29-2-7 16,14-1 2-1,15-1-3-15,12-3 4 0,-3 7-5 16,-1 0-5-16,-17 7-8 16,-8 0-10-16,-27 0 1 15,-23 0 12-15,-26 0 4 16,-23 14 3-16,-21 0 4 16,-18-3 0-16,-11 3 1 15,0 1-2-15,0-8 4 16,-20 0 1-16,0 0 5 15,-4-7 15-15,1 0 2 16,0 0-18-16,-9 1-7 16,-12 4 0-16,-3 4-1 15,-17 5-2-15,-6 3 2 16,-14 4 3-16,-6 0-3 16,-6 1-2-16,5-1 2 15,1-2-1-15,14 0 5 0,7 0 2 16,10-5 1-1,7-1 8-15,11-1-4 16,3 2 6-16,-5-7-10 0,5 0-6 16,0 0 1-16,-6-3 6 15,-2-4 8-15,-13 0 5 16,-5 3-1 0,0-3-5-16,0 4-4 0,6 0 13 15,11-1 12-15,12-3-9 16,12 3 6-16,9-3-6 15,11 0-11-15,-3 0-6 16,6 0-5 0,0 0-3-16,0 0-1 0,0 0-3 15,0 0-3-15,0 0 2 16,0 0 0-16,0 0-1 16,0 0-16-16,20 0-38 15,6-10-33-15,24-8 2 16,-4-8-114-16,16-6-184 15</inkml:trace>
          <inkml:trace contextRef="#ctx0" brushRef="#br1" timeOffset="-134878.4377">9309-5191 635 0,'0'0'22'15,"0"0"43"-15,0 0-49 16,-90 14-5-1,58 22 4-15,3 9 12 0,-3 12-1 16,-3 3-4-16,-3 8-9 16,12-1-2-16,-9 0-8 15,3 1-1-15,-3-1 0 16,9 0-3-16,0-2-2 16,-1-5-3-16,13-7-5 15,-1-8-5-15,6-12-15 16,4-6-20-16,5-15-20 15,0-8-20 1,0-4-34-16,0-2-195 0</inkml:trace>
          <inkml:trace contextRef="#ctx0" brushRef="#br1" timeOffset="-134512.7181">8666-5132 614 0,'0'0'-18'0,"0"0"35"16,145 134 42-16,-69-62-10 16,20 5-4-16,9 2 1 0,3-3-3 15,11-3-18-15,1-6-12 16,-14 0-6-16,-1-2-4 16,-15-2 1-16,-20-2-25 15,-12-1-23-15,-25-7-49 16,-13-9-4-16,-20-11-69 15</inkml:trace>
          <inkml:trace contextRef="#ctx0" brushRef="#br1" timeOffset="-136490.8481">2507-5377 598 0,'0'-2'89'0,"0"0"4"0,0-1-42 16,0 3-8-16,0-2-3 16,0 2 7-16,0 0-3 15,0 0 7-15,0 0 0 16,-6 0-11-16,6 0-17 15,0 0-12 1,-9 0-7-16,1 2-4 0,-18 34-1 16,-7 15-8-16,-10 19 3 15,-10 20 7-15,4 15-2 16,-1 4 4-16,4 5-5 16,8-7-1-16,6-10 1 15,6-14-10-15,11-18-13 16,6-18-5-16,9-22-34 15,0-23-76-15,9-2-47 16,12-24 28-16,-7-14-332 16</inkml:trace>
          <inkml:trace contextRef="#ctx0" brushRef="#br1" timeOffset="-135984.1413">1846-5109 579 0,'0'0'52'16,"0"0"23"-16,0 0-21 15,0 0-13 1,0 0-18-16,-9-16-30 0,30 16-17 16,5 19 14-16,23 15 22 15,13 6 28-15,4 17-2 16,10 7-14-1,3 10-8-15,-3 2 2 0,-1 0-9 16,-2 2-4-16,-6-9-2 16,0-9 1-16,-18-8-3 15,1-13-2-15,-12-7 2 16,-6-10-2-16,-12-8 3 16,-5-5-2-16,-12-4 1 15,-3-3 4-15,0-2 2 16,0 0 5-16,0 0-1 15,0 0-3-15,-3 0-6 16,-12 0-33-16,-5-14-43 16,-12-5-115-16,3-7-281 15</inkml:trace>
        </inkml:traceGroup>
        <inkml:traceGroup>
          <inkml:annotationXML>
            <emma:emma xmlns:emma="http://www.w3.org/2003/04/emma" version="1.0">
              <emma:interpretation id="{FC38223D-BECC-4E55-8ABB-19AAE96D4D9D}" emma:medium="tactile" emma:mode="ink">
                <msink:context xmlns:msink="http://schemas.microsoft.com/ink/2010/main" type="inkWord" rotatedBoundingBox="19883,8964 23439,9014 23425,9978 19869,9928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1" timeOffset="-133272.9053">14908-5030 807 0,'0'0'-5'0,"0"0"28"15,189 39 13-15,-90 10 24 0,21 11 18 16,-1 13-21 0,3 10-10-16,-8 1-25 0,-1 1-13 15,-11-4-4-15,-8-5-5 16,-19-12-11-16,-8-13-1 16,-14-11-22-1,-21-14-30-15,-12-19-29 0,-14-7-125 16,-6-12-276-16</inkml:trace>
          <inkml:trace contextRef="#ctx0" brushRef="#br1" timeOffset="-133603.1921">15534-5186 675 0,'0'0'17'16,"0"0"1"-16,0 0 8 0,0 0 6 15,-44 107 7-15,12-54-1 16,-11 8 3-16,-4 6-19 16,-5 5-8-16,-1-1-5 15,1 2-5-15,-1-8-3 16,7-7 0-16,8-6-3 15,6-6-20-15,3-10-12 16,0-5-31-16,5-6-48 16,1-8-27-16,0-10-156 15</inkml:trace>
          <inkml:trace contextRef="#ctx0" brushRef="#br1" timeOffset="-99665.3213">13769-4494 90 0,'0'0'5'0,"0"9"2"0,0 0 35 15,-5 3-4-15,-10 0 19 16,-11-3 0-16,0-2 11 16,-6-4-20-1,-12-1-28-15,-9 4-15 0,-16 2-4 16,-28 5-6-16,-34 4-7 16,-32 11-16-16,-29 5-12 15,-47 8-84-15</inkml:trace>
        </inkml:traceGroup>
        <inkml:traceGroup>
          <inkml:annotationXML>
            <emma:emma xmlns:emma="http://www.w3.org/2003/04/emma" version="1.0">
              <emma:interpretation id="{0A953DFD-F489-4C5F-975D-9D35D189AB22}" emma:medium="tactile" emma:mode="ink">
                <msink:context xmlns:msink="http://schemas.microsoft.com/ink/2010/main" type="inkWord" rotatedBoundingBox="27433,9583 27447,9583 27446,9594 27433,9593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1" timeOffset="-97457.3083">20254-4600 133 0,'0'0'-14'0,"-3"4"-68"16</inkml:trace>
        </inkml:traceGroup>
      </inkml:traceGroup>
    </inkml:traceGroup>
    <inkml:traceGroup>
      <inkml:annotationXML>
        <emma:emma xmlns:emma="http://www.w3.org/2003/04/emma" version="1.0">
          <emma:interpretation id="{AF7C7A2C-0F86-45CC-992E-FCA49D7E6BBF}" emma:medium="tactile" emma:mode="ink">
            <msink:context xmlns:msink="http://schemas.microsoft.com/ink/2010/main" type="paragraph" rotatedBoundingBox="5836,11423 23839,10859 23967,14933 5964,154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077136-9708-498F-BDF2-2692C17AE296}" emma:medium="tactile" emma:mode="ink">
              <msink:context xmlns:msink="http://schemas.microsoft.com/ink/2010/main" type="inkBullet" rotatedBoundingBox="5846,11752 10159,11616 10276,15362 5964,15498"/>
            </emma:interpretation>
            <emma:one-of disjunction-type="recognition" id="oneOf10">
              <emma:interpretation id="interp14" emma:lang="" emma:confidence="0">
                <emma:literal>↳</emma:literal>
              </emma:interpretation>
            </emma:one-of>
          </emma:emma>
        </inkml:annotationXML>
        <inkml:trace contextRef="#ctx0" brushRef="#br1" timeOffset="-123917.9067">-1345-2424 432 0,'0'0'21'0,"0"0"-15"16,0 0-2-16,0 0-5 16,0-14 1-16,0 14-3 15,0 0 3-15,0 0-2 16,2 0-1-16,-2 0-1 16,6 0-9-16,-6 0-6 15,6 0 3-15,-6 0 11 16,0 0 7-16,0 0 0 15,0 0 0-15,0 0-2 16,3 0 3-16,-3 0 5 16,6 0 3-16,-6 0 4 15,0 0-3-15,9 7-5 16,5 14 1-16,4 18 2 16,8 19 22-16,0 26 25 15,0 27-12-15,-8 20-4 16,-4 17-7-16,4 8-19 15,-7 1-5-15,-2-12-2 16,0-18-4-16,5-16 2 16,1-20 3-16,-1-19-1 15,4-20-5-15,2-12-3 16,4-15-3-16,-4-13-41 16,-5-12-26-16,-7-5-63 15,1-29-240-15</inkml:trace>
        <inkml:trace contextRef="#ctx0" brushRef="#br1" timeOffset="-122861.4241">-1043-1421 344 0,'0'0'19'0,"0"0"35"16,0 0 6-16,0 0-20 15,-5 0-21-15,2 0 0 16,3 0-13-16,-6 0-7 16,6 0 1-16,-6 0 2 15,6 0 10-15,0 0 0 16,0 0-6-16,0 0 0 15,0 0-3-15,0 0 2 16,0 0-2-16,0 0-1 16,0 0 3-16,0 0 4 15,0 0 1-15,0 0-9 16,0 0-3-16,15 0 8 16,-1 5 1-16,9-3 2 0,6 0 1 15,1 1-1-15,2-3-3 16,3 0 0-16,2 0-1 15,4 0 7-15,3 0 10 16,14 0-12 0,-3 0 8-16,12 0-9 0,3 0-5 15,12 0 1-15,2 0-2 16,7 0-1-16,-1 0 1 16,6-5-4-16,3 1-1 15,0 1 3-15,3 1 0 16,-12-1-2-16,9 3 1 15,-6 0 1-15,3 0-1 16,1 0 0-16,2 0 0 16,-6 0-1-16,-3 8 2 15,6-2 0-15,-6-1-1 16,1-3 1-16,-7-2-2 16,-8 0 0-16,-3 0 1 15,-4 0 0-15,-2 0 0 16,-11 0 0-16,-4 0-1 15,6 0 1-15,-5 0-1 16,-10 0 2-16,4 0-1 16,-9 0 0-16,-6 0 0 15,3 0 2-15,-9 0-3 16,0 0 1-16,12-4 3 16,-6-8-4-16,6-2 2 15,0 0-1-15,6 0 1 16,-4-2-1-16,4-3-1 15,0 3 2-15,-3-3-1 0,8 1 1 16,-8 0 0 0,-3 4 3-16,-1 0-1 15,-7 7-3-15,-7 0 1 0,-9 4-2 16,-2 3-11-16,-12 0-42 16,0 0-11-16,0 0 19 15,0 0 13-15,0 0 2 16,0 0 16-16,0 0 5 15,0 0-3-15,0 0-5 16,-6-7-19-16,-8-2-30 16,-4-10-97-16</inkml:trace>
        <inkml:trace contextRef="#ctx0" brushRef="#br1" timeOffset="-122563.6227">2388-2108 538 0,'0'0'108'0,"0"0"-9"0,0 0 2 15,0 0 4-15,-38-29-23 16,38 29-41-16,0 10-48 16,23 32-20-16,12 24 14 15,15 31 22-15,8 30 15 16,12 26 19-16,-3 20-16 15,5 10-11-15,-2 5-7 0,-9-8-7 16,-2-16 1 0,-13-22-4-16,-11-25-9 15,-11-31-6-15,-10-29-2 0,-11-31-20 16,-3-26-56-16,0-32 8 16,-3-43-169-16</inkml:trace>
        <inkml:trace contextRef="#ctx0" brushRef="#br1" timeOffset="-115648.3699">215 85 864 0,'-49'-37'28'16,"17"14"-14"-16,8 4 3 15,10 10 21-15,14 9-1 16,0 16-30-16,0 37-5 16,0 27 15-16,6 26-2 15,-3 31 5-15,2 17-20 16,-5 11 2-16,0-10-2 16,-5-11-1-16,-10-25-22 15,1-33-13-15,2-40-17 16,0-37-43-16,-11-18-67 15,-6-63-103-15</inkml:trace>
        <inkml:trace contextRef="#ctx0" brushRef="#br1" timeOffset="-115431.21">399-186 589 0,'0'0'28'0,"151"185"0"16,-49-61-14-16,3 19-5 16,-3 13-7-16,3 2 1 15,-6-7-2-15,-18-12-4 16,-14-23-22-16,-29-30-28 16,-29-38-23-16,-12-26-110 15</inkml:trace>
        <inkml:trace contextRef="#ctx0" brushRef="#br1" timeOffset="-115272.555">670 573 802 0,'0'0'-10'16,"241"-125"20"-16,-78 45-3 15,6-3-124-15,9-5-171 16</inkml:trace>
      </inkml:traceGroup>
      <inkml:traceGroup>
        <inkml:annotationXML>
          <emma:emma xmlns:emma="http://www.w3.org/2003/04/emma" version="1.0">
            <emma:interpretation id="{8CA6791B-23C3-4DF2-A880-16515950943E}" emma:medium="tactile" emma:mode="ink">
              <msink:context xmlns:msink="http://schemas.microsoft.com/ink/2010/main" type="line" rotatedBoundingBox="12523,11213 23839,10859 23935,13920 12619,14275">
                <msink:destinationLink direction="with" ref="{04A68914-766B-4825-9AF7-4D2DEE6F7B0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F15601E-7259-4D38-818B-79CDDEC4FF06}" emma:medium="tactile" emma:mode="ink">
                <msink:context xmlns:msink="http://schemas.microsoft.com/ink/2010/main" type="inkWord" rotatedBoundingBox="12523,11213 15600,11117 15696,14179 12619,14275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1" timeOffset="-99480.141">6159-3002 290 0,'-204'9'0'15,"35"2"-67"-15,20 3 17 16,36 5 49-16,17 6 0 0,35 1-13 16,29 4-76-1</inkml:trace>
          <inkml:trace contextRef="#ctx0" brushRef="#br1" timeOffset="-114521.2056">7387-1405 848 0,'0'0'64'0,"181"-114"-1"16,-91 82-30-16,6 22-17 15,-26 10-10 1,-20 52-18-16,-18 34 0 0,-32 23 13 16,-9 20-2-16,-43 4 2 15,-10 4-15-15,-2-17 4 16,15-25-6-16,8-23 0 16,32-27-28-16,9-24-40 15,15-19-50-15,46-2 115 16,29 0 32-16,21-9 18 15,5-1 35-15,18 4-6 16,-11 6-25-16,-21 0-27 16,-27 0-5-16,-37 16-3 15,-35 20-25-15,-6 13 53 16,-64 14 46-16,-29 11-46 16,-26 6-23-16,-21 1-12 15,-8-7-16-15,-1-12-33 16,10-15-41-16,14-24-31 15,23-20-388-15</inkml:trace>
          <inkml:trace contextRef="#ctx0" brushRef="#br1" timeOffset="-114927.1843">6828-1452 683 0,'0'0'-8'16,"53"154"21"-16,-7-40 27 15,18 15-10-15,-2 11-11 16,7-6 2-16,-7-9 6 16,-4-9-12-16,-12-14-4 15,-11-14 1-15,-3-15-8 16,-14-15 1-16,-6-11-2 16,-12-22-5-16,0-25-60 15,-21-7-103-15</inkml:trace>
        </inkml:traceGroup>
        <inkml:traceGroup>
          <inkml:annotationXML>
            <emma:emma xmlns:emma="http://www.w3.org/2003/04/emma" version="1.0">
              <emma:interpretation id="{84F37196-600C-4E6C-BAA2-AFDBEF0B10B3}" emma:medium="tactile" emma:mode="ink">
                <msink:context xmlns:msink="http://schemas.microsoft.com/ink/2010/main" type="inkWord" rotatedBoundingBox="23241,11846 23870,11826 23912,13176 23283,13196">
                  <msink:destinationLink direction="from" ref="{52674BD4-B6ED-4B20-9BCD-D962DA51C800}"/>
                </msink:context>
              </emma:interpretation>
            </emma:emma>
          </inkml:annotationXML>
          <inkml:trace contextRef="#ctx0" brushRef="#br1" timeOffset="-120231.9517">16137-2101 449 0,'0'0'71'0,"0"0"-6"16,-47-61-36-16,33 43 13 16,5 3 18-16,3 4 23 15,0 4-14-15,6 5-29 16,-3-1-13-16,3 3-14 15,0 0-9-15,0-2-4 16,0 2 0-16,0-2 2 16,0 2-1-16,0 0-1 15,0 0 1-15,0 0-2 16,0 0-4-16,0 0-11 0,0 0-7 16,0 0-7-1,0 0 9-15,0 0 3 0,0 0-2 16,0 0 8-1,0 2 2-15,0-2-11 0,0 0-7 16,3 0-1-16,3 0 15 16,-6 0 3-16,0 0-3 15,6 0 5 1,-6 0 8-16,0 0 1 0,0 0-4 16,0 0-19-16,0 0-7 15,3 0-18-15,3-2-21 16,-3-3 54-16,2 0 14 15,1 3 2-15,-6-3 0 16,3 1-1-16,3-1-84 16</inkml:trace>
          <inkml:trace contextRef="#ctx0" brushRef="#br1" timeOffset="-119551.5614">16131-2329 388 0,'0'0'107'15,"0"0"-37"-15,0 0-30 16,0 0-16-16,0 0-4 16,0-17-10-16,0 17-3 15,0 0-5-15,0 0 1 16,0 0-3-16,0 0-2 15,0 0-1-15,0 10-1 0,12 6 10 16,-1 5 0-16,4 4 1 16,-1 3-2-1,7 7 0-15,8 7-1 16,-6 12 2-16,3 6 13 0,9 12-1 16,3 9 1-16,0 10-15 15,-6 2 0-15,3 6-1 16,-3 1-10-1,-9-7-7-15,1-2-5 0,-10-13 8 16,-2-10 8-16,2-10 3 16,-11-13 0-16,6-16 3 15,3-5-2 1,-9-10-1-16,2-6-3 0,1-8-14 16,-3 0-6-16,6 0 19 15,-3 0-3-15,2-6-31 16,-2 1-1-16,3 3 24 15,-3 0-2-15,3 2 0 16,-4-3 11-16,4-1 6 16,-3-1 1-16,-3 0 3 15,3-2 14-15,0 0 5 16,-4 2-14-16,-2-1 0 16,6 2 6-16,-6-3 13 15,0 2-4-15,0-4 4 16,0 4 13-16,0-2 8 15,0 2 1-15,0 0-30 16,0 3-11-16,0 0-4 16,0-1 0-16,0 1 1 0,0 2-4 15,0 0-4 1,0 0-18-16,-6 0-14 16,-2 0-26-16,-1-2-56 0,-11-10-102 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6T06:47:47.83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D1D28CD-2185-4EF8-AE47-BA4188350FDD}" emma:medium="tactile" emma:mode="ink">
          <msink:context xmlns:msink="http://schemas.microsoft.com/ink/2010/main" type="inkDrawing" rotatedBoundingBox="14066,10045 18530,9044 18821,10341 14358,11342" semanticType="underline" shapeName="Other">
            <msink:sourceLink direction="with" ref="{373779EB-77F5-4AF4-B573-1295673C8C6F}"/>
          </msink:context>
        </emma:interpretation>
      </emma:emma>
    </inkml:annotationXML>
    <inkml:trace contextRef="#ctx0" brushRef="#br0">425 343 428 0,'0'0'2'0,"0"0"-1"0,0 0 0 16,-17 0 20-16,11 0 58 16,0 0-11-16,6 0-13 15,-3 0-14-15,3 0-26 16,0 0-12-16,0 0-3 15,0 0-1-15,0 0 0 16,-6 0 3-16,6 0 2 16,-5 0 7-16,5 0 3 15,0 0 3-15,0 0-9 16,0 0-11-16,26 0-14 0,6 0 16 16,20 0 4-1,15 0 0-15,9-8-2 0,23-15 3 16,20-3-4-1,18-2 0-15,9-6-1 0,17-4 1 16,12 3 0 0,14 1-1-16,6 5-4 0,9 4 4 15,5 4-3-15,1 10 1 16,-6 4 2-16,0 2 1 16,-9 5-2-1,-6 0 3-15,-14 0-4 0,-9 16 3 16,-15 9-2-16,-14 6 1 15,-12 4-4-15,-26-1 2 16,-14 1 1-16,-12-2-3 16,-27-6 5-16,-14-1-1 15,-6-5 2 1,-26 1-3-16,0-5-6 0,-35 7 6 16,-11 1 9-16,-15 4 8 15,-21 5 12-15,-2 3-16 16,-18 8 6-1,-12 1-5-15,-17 8-7 0,-20 3-1 16,-21 3-4-16,-23 6 2 16,-18 3 6-16,-25 3 29 15,-13 1-3-15,-14 1-6 16,-14 0-4-16,-16-2-6 16,4-4 0-16,18-4 0 15,25-7 2-15,30-9 19 16,31-8 1-16,47-16-20 15,36-5-11-15,16-9 8 16,33-6 1-16,17-4 2 16,15 0 11-16,11 0 4 15,9 0-26-15,3 0-16 0,0 0-21 16,9 3-30 0,11 13 7-16,4 12-2 15,-10 9-11-15,-14 5-40 0,0-3-84 16,-29-6-403-16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6T06:47:49.42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A9CF363-3106-48AD-B13E-CE8ECCA44A20}" emma:medium="tactile" emma:mode="ink">
          <msink:context xmlns:msink="http://schemas.microsoft.com/ink/2010/main" type="inkDrawing" rotatedBoundingBox="13866,8489 17950,6448 18364,7276 14280,9317" semanticType="scratchOut" shapeName="Other">
            <msink:sourceLink direction="with" ref="{ACB5B888-78FB-4F5A-A966-796F28D97586}"/>
            <msink:destinationLink direction="from" ref="{17D237F3-B5ED-4E2E-9379-8A30F1F0A65A}"/>
          </msink:context>
        </emma:interpretation>
      </emma:emma>
    </inkml:annotationXML>
    <inkml:trace contextRef="#ctx0" brushRef="#br0">4019 53 591 0,'0'0'22'15,"-146"-43"19"-15,56 32 0 16,-6 7-6-16,-18 4-20 16,-11 13-8-16,-12 29 0 0,-14 14 2 15,-21 18-2-15,-11 21 13 16,-21 19 1-16,-9 14-8 15,-11 9-5-15,-9 7-1 16,-3 9 7 0,-3-5 1-16,6 4-2 0,12-4 4 15,6-4 1-15,25-12-1 16,24-11 8-16,35-19-10 16,15-14-13-1,37-20-2-15,18-15-1 0,26-10-1 16,26-4-5-16,9-3-19 15,24 0-11-15,19-4 18 16,24-4 13-16,18-9-2 16,20-12 6-1,23-7-6-15,26-23-1 0,38-33 3 16,27-28 2-16,37-30 6 16,32-30-2-16,30-18 3 15,19-13-1-15,4-6-1 16,6 0 5-16,-18 16-3 15,-41 24-8-15,-52 22 5 16,-44 29 0-16,-55 25-2 16,-53 23-5-16,-46 25-11 15,-23 17-2-15,-15 0-12 16,-32 26-3-16,-32 2-31 16,-12 0-201-16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6T06:46:19.55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B667ED-B521-499C-BBA9-0087DE1F1219}" emma:medium="tactile" emma:mode="ink">
          <msink:context xmlns:msink="http://schemas.microsoft.com/ink/2010/main" type="inkDrawing" rotatedBoundingBox="11123,3992 12157,7808 12107,7821 11074,4006" semanticType="callout" shapeName="Other">
            <msink:sourceLink direction="with" ref="{527AA2F5-CD85-409D-ABC1-6FFC51CCDF9F}"/>
          </msink:context>
        </emma:interpretation>
      </emma:emma>
    </inkml:annotationXML>
    <inkml:trace contextRef="#ctx0" brushRef="#br0">0 0 609 0,'0'0'37'16,"55"212"40"-16,-5-33 2 15,20 48 4-15,11 40-6 16,9 44-18-1,1 34-18-15,-7 7-22 0,1-12-14 16,-10-24-3-16,-2-24 1 0,-12-46-3 16,0-37 1-16,-2-35-3 15,-7-30 3 1,-20-37-21-16,-3-45-66 0,-14-38-154 16,-15-24-380-16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6T06:46:20.08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D62B15-CA9A-44C6-8B94-7C907796B267}" emma:medium="tactile" emma:mode="ink">
          <msink:context xmlns:msink="http://schemas.microsoft.com/ink/2010/main" type="inkDrawing" rotatedBoundingBox="14573,4587 15695,8037 15607,8066 14485,4615" semanticType="callout" shapeName="Other">
            <msink:sourceLink direction="with" ref="{ACB5B888-78FB-4F5A-A966-796F28D97586}"/>
          </msink:context>
        </emma:interpretation>
      </emma:emma>
    </inkml:annotationXML>
    <inkml:trace contextRef="#ctx0" brushRef="#br0">0 0 605 0,'61'190'106'16,"15"52"-11"-16,6 39-34 16,-4 27-12-16,13 13-30 15,-1-2 1 1,0-4-9-16,9-20-4 0,3-21-6 16,-9-30-14-16,-3-24-47 15,-5-34-46-15,-21-44-36 16,-23-35-39-1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6T06:46:20.66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7D237F3-B5ED-4E2E-9379-8A30F1F0A65A}" emma:medium="tactile" emma:mode="ink">
          <msink:context xmlns:msink="http://schemas.microsoft.com/ink/2010/main" type="inkDrawing" rotatedBoundingBox="17518,3825 19232,7665 17735,8333 16022,4492" semanticType="callout" shapeName="Other">
            <msink:sourceLink direction="to" ref="{016FA46C-6E55-4B45-A96C-372462D829C6}"/>
            <msink:sourceLink direction="from" ref="{6A9CF363-3106-48AD-B13E-CE8ECCA44A20}"/>
          </msink:context>
        </emma:interpretation>
      </emma:emma>
    </inkml:annotationXML>
    <inkml:trace contextRef="#ctx0" brushRef="#br0">0 0 537 0,'0'0'5'16,"0"0"27"-16,0 0 21 16,85 133 26-16,-21-35 17 15,12 34-5-15,23 31-1 16,0 39-17-16,14 28-4 16,1 22-18-16,-1 16 1 15,1 6-25-15,-4-10-17 16,-11-12-6-16,-2-25-3 15,-13-22 3-15,-2-29 0 16,-13-28-14-16,-10-20-9 16,-13-21 7-16,-8-21-23 15,-18-19-52-15,-17-22-28 16,-3-29-153-16,0-16-320 16</inkml:trace>
    <inkml:trace contextRef="#ctx0" brushRef="#br1" timeOffset="88121.5311">912 3263 681 0,'0'0'3'16,"0"0"0"-16,-163 98 2 0,93-31-1 15,-12 6 1-15,4 4 22 16,2-3 18-1,3-3-1-15,12-7-18 16,3-4-6-16,11-5 4 0,18-6 1 16,-3-7-10-1,23-7 0-15,9-7-5 16,3-2-11-16,35-8 3 0,20-5 4 16,18-1-3-16,14-5 13 15,9-7 3-15,12 0 2 16,-9 0-7-16,3-5-1 15,-15-2-1-15,-17 0-3 16,-12 1-5-16,-17 6-7 16,-18-2-9-16,-15 2-46 15,-11-12-71-15,-20-14-22 16,-24-13-367-16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6T06:46:21.20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B77163-DBB2-4935-82F8-FC5E9A12FF07}" emma:medium="tactile" emma:mode="ink">
          <msink:context xmlns:msink="http://schemas.microsoft.com/ink/2010/main" type="inkDrawing" rotatedBoundingBox="21230,3977 22320,7515 22224,7545 21134,4007" semanticType="callout" shapeName="Other">
            <msink:sourceLink direction="with" ref="{016FA46C-6E55-4B45-A96C-372462D829C6}"/>
            <msink:sourceLink direction="with" ref="{B5461A98-BCF4-4BED-B05B-3665A40DFD36}"/>
          </msink:context>
        </emma:interpretation>
      </emma:emma>
    </inkml:annotationXML>
    <inkml:trace contextRef="#ctx0" brushRef="#br0">0 0 565 0,'61'140'71'0,"18"42"-11"16,11 31-12-16,6 24 17 15,-5 32 24-15,8 23-2 16,-9 14-26-16,-6-7-39 16,-11-10-17-16,-3-16-4 15,-12-24-9-15,-2-40-10 16,-4-35 1-16,-2-29 7 16,-13-39-13-16,-10-27-65 0,-1-37-54 15,-9-28-111 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6T06:46:21.72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CD3C6C-8D93-448D-A369-D9FB10C9B985}" emma:medium="tactile" emma:mode="ink">
          <msink:context xmlns:msink="http://schemas.microsoft.com/ink/2010/main" type="inkDrawing" rotatedBoundingBox="23783,3834 24881,7434 24806,7457 23708,3856" semanticType="callout" shapeName="Other">
            <msink:sourceLink direction="with" ref="{B5461A98-BCF4-4BED-B05B-3665A40DFD36}"/>
          </msink:context>
        </emma:interpretation>
      </emma:emma>
    </inkml:annotationXML>
    <inkml:trace contextRef="#ctx0" brushRef="#br0">0 0 944 0,'0'0'-23'0,"105"230"28"16,-32-49 15-16,11 45-2 15,1 31 3-15,11 32 19 16,-6 21 19-16,-5 4 20 16,-4-7-46-16,1-20-22 15,-12-19-5-15,-9-35-2 16,0-37-3-16,-9-30-5 16,-2-36-9-16,-18-35-18 0,-3-30-10 15,-14-35-32-15,-15-30-47 16,0-21-44-1,-6-46-127-15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6T06:46:22.25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F6564A-7EC4-4D11-A7C2-12879E1F67D5}" emma:medium="tactile" emma:mode="ink">
          <msink:context xmlns:msink="http://schemas.microsoft.com/ink/2010/main" type="inkDrawing" rotatedBoundingBox="26399,4015 27310,6839 27225,6866 26315,4042" semanticType="callout" shapeName="Other">
            <msink:sourceLink direction="with" ref="{B9382A08-3F24-4ABF-98A6-D263D7526A29}"/>
          </msink:context>
        </emma:interpretation>
      </emma:emma>
    </inkml:annotationXML>
    <inkml:trace contextRef="#ctx0" brushRef="#br0">0 0 623 0,'0'0'5'0,"67"130"13"0,-15-21 13 16,18 33 24-16,0 39 63 15,11 33-3-15,1 29-32 16,-7 21-23 0,-5 7-34-16,-3-11-25 15,-5-28-1-15,2-23 6 0,-15-35-9 16,1-34-2-16,-10-36 1 15,-2-25-15-15,-12-34-44 16,-17-38-99-16,-9-19-191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6T06:46:22.79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CFA22B0-540F-4EE1-AE36-BCC049433F1D}" emma:medium="tactile" emma:mode="ink">
          <msink:context xmlns:msink="http://schemas.microsoft.com/ink/2010/main" type="inkDrawing" rotatedBoundingBox="29341,3677 30211,6967 30107,6994 29238,3704" semanticType="callout" shapeName="Other">
            <msink:sourceLink direction="with" ref="{B9382A08-3F24-4ABF-98A6-D263D7526A29}"/>
          </msink:context>
        </emma:interpretation>
      </emma:emma>
    </inkml:annotationXML>
    <inkml:trace contextRef="#ctx0" brushRef="#br0">0 0 778 0,'67'160'62'16,"9"45"-5"-16,-1 39 7 15,1 27-1-15,-3 22-1 16,-9 18-11-16,9 5-16 15,-6-14-24-15,-6-24-5 16,0-31-3-16,-8-40-7 16,-7-44-24-16,4-38-23 15,-10-42-38-15,4-37-81 16,0-34-282-16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6T06:46:41.64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4A68914-766B-4825-9AF7-4D2DEE6F7B0E}" emma:medium="tactile" emma:mode="ink">
          <msink:context xmlns:msink="http://schemas.microsoft.com/ink/2010/main" type="inkDrawing" rotatedBoundingBox="9941,12272 23479,12199 23482,12713 9944,12786" semanticType="strikethrough" shapeName="Other">
            <msink:sourceLink direction="with" ref="{8CA6791B-23C3-4DF2-A880-16515950943E}"/>
          </msink:context>
        </emma:interpretation>
      </emma:emma>
    </inkml:annotationXML>
    <inkml:trace contextRef="#ctx0" brushRef="#br0">24 494 541 0,'0'0'18'0,"0"0"54"15,0 0-34-15,0 0-20 16,0 0-1-16,-26-15 9 0,26 13 5 15,0 2-12-15,0 0-6 16,0-4-10-16,0 4 0 16,0 0 0-1,0 0-1-15,0 0 1 0,5 0 2 16,1 0 0-16,3 11 0 16,-3-6-1-16,-3 2-2 15,8-5 0-15,1 3 1 16,3-1-1-16,-1-4 2 15,7 0-1-15,2 0 2 16,0 0 1-16,9-2 1 16,3-7-5-16,3-1 0 15,3-3-2-15,11 5-1 16,-2 1-2-16,2-2-1 16,9 0 4-16,-8 0-1 15,2-1 2-15,-3 3-1 16,7-2-1-16,2 2-2 15,0 2 3-15,6-2 1 16,3 3-1-16,5 1 0 16,13-1-1-16,5-1 0 15,3 0 2-15,12 1-2 16,11-1 2-16,1 0 3 16,2-2-3-16,6 3 0 15,0-3 1-15,-3 3-3 16,6-3-1-16,6 0 7 15,3-7 2-15,11 2 2 16,1-5-4-16,5-4 0 0,-5-1-2 16,8-4 0-1,-3 3-3-15,6-3 2 16,-3 3-2-16,6 2 2 16,0 5 1-16,0 2 2 0,-6 1-1 15,3 2-3-15,-5 1-4 16,-4 2 3-1,12-1 0-15,-9 0 2 0,6-3-4 16,-8 0 1-16,2 1-2 16,0-1 2-16,-11 5 1 15,2 2 0-15,4 5 0 16,5 0-1-16,-12 0 0 16,-2 9 3-16,6 6-3 15,-4-1 1-15,-2 0-3 16,0-3 4-1,-1-4-1-15,1-2-1 0,-6-3 1 16,0 0-1-16,-12 0 1 16,-9 5-2-16,-5 3 3 15,-6 1-2-15,-6 8-1 16,-6 2 1-16,9 0 1 16,-12-1 1-16,9-1-14 15,-8-5 4-15,-7 0 1 16,-3-4 1-16,4-1 5 15,-4 0 0-15,-11 3 2 16,12 1-2-16,-6 4 0 16,-1 1 3-16,7-1-3 15,-12 2-3-15,3-3-32 0,-4-1 0 16,4 0 22 0,-3-4 13-16,0-1 1 15,9 4 0-15,-1-5 2 0,4 3 0 16,-7-3-2-1,1 1 1-15,6-7 1 16,-4 0-1-16,4-3 1 0,8 0-1 16,0 0 0-16,7 0 0 15,7-3 3-15,-5-3-3 16,6-1 0-16,-3 3 0 16,0 1 0-16,-9 1 0 15,-3-1 0-15,1 3 1 16,-16-2 0-16,1 0-3 15,-3-3 2-15,-6 0 0 16,-3 1-2-16,9-1 4 16,-6 0-2-1,-3 1 1-15,-12 1-1 0,6-1 0 16,-11 4-1-16,0 0-3 16,-12 0 3-16,2 0-1 15,-4 0 0-15,1 0 2 16,-4 0 1-16,-4 2-1 15,-3 0 0-15,6-2 0 16,-6 0 1-16,7 0-1 16,-1 0 0-16,9-10 1 15,5-3-1-15,-2-1-1 16,9-2 2-16,-10 0-1 16,4 0 1-16,-6 1-1 15,-6 1 1-15,-6 3 0 16,-3-3-1-16,-8 5 8 15,-3 0 14-15,8 3 3 16,-5-5-11-16,2 4-10 16,6 0-2-16,6 0-1 15,-8 3 1-15,2-3 0 16,-5 2-2-16,-7 0 2 16,4 3-2-16,-7-1 0 0,-5 2 0 15,-3 1 0-15,0 0-1 16,6 0 1-16,-6 0-1 15,0 0 0-15,0 0 1 16,0 0-21-16,0 0-55 16,0 0-20-16,-9-8-23 15,1-1-117-15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98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091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50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04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000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3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4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15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4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0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175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AE61-C785-4F4C-9917-96ECBE4A4EE4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792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Seminar </a:t>
            </a:r>
            <a:r>
              <a:rPr lang="en-US" dirty="0" smtClean="0"/>
              <a:t>and </a:t>
            </a:r>
            <a:r>
              <a:rPr lang="en-US" dirty="0" err="1" smtClean="0"/>
              <a:t>VLab</a:t>
            </a:r>
            <a:r>
              <a:rPr lang="en-US" dirty="0" smtClean="0"/>
              <a:t> 3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404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r>
              <a:rPr lang="en-US" dirty="0" smtClean="0"/>
              <a:t>(6</a:t>
            </a:r>
            <a:r>
              <a:rPr lang="en-US" baseline="30000" dirty="0" smtClean="0"/>
              <a:t>th</a:t>
            </a:r>
            <a:r>
              <a:rPr lang="en-US" dirty="0" smtClean="0"/>
              <a:t> Feb Sat 12-3pm)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</a:p>
          <a:p>
            <a:pPr lvl="1"/>
            <a:r>
              <a:rPr lang="en-US" dirty="0" smtClean="0"/>
              <a:t>Selection, one-way (if), two-way (if else),  multi-way (if </a:t>
            </a:r>
            <a:r>
              <a:rPr lang="en-US" dirty="0" err="1" smtClean="0"/>
              <a:t>elif</a:t>
            </a:r>
            <a:r>
              <a:rPr lang="en-US" dirty="0" smtClean="0"/>
              <a:t> else), and nested</a:t>
            </a:r>
          </a:p>
          <a:p>
            <a:pPr lvl="1"/>
            <a:r>
              <a:rPr lang="en-US" dirty="0" smtClean="0"/>
              <a:t>Relational (&lt;, !=) and Logical (and, or, not) Operators and Boolean Expressions  </a:t>
            </a:r>
          </a:p>
          <a:p>
            <a:pPr lvl="1"/>
            <a:r>
              <a:rPr lang="en-US" dirty="0" smtClean="0"/>
              <a:t>Lab 2 Remaining Exercises will be recorded.</a:t>
            </a:r>
          </a:p>
          <a:p>
            <a:r>
              <a:rPr lang="en-US" dirty="0" smtClean="0"/>
              <a:t>Seminar 3:</a:t>
            </a:r>
          </a:p>
          <a:p>
            <a:pPr lvl="1"/>
            <a:r>
              <a:rPr lang="en-US" dirty="0" smtClean="0"/>
              <a:t>Loops: Definite, Indefinite, Nested loop</a:t>
            </a:r>
          </a:p>
          <a:p>
            <a:pPr lvl="1"/>
            <a:r>
              <a:rPr lang="en-US" dirty="0" smtClean="0"/>
              <a:t>Functions (from Slide 30)</a:t>
            </a:r>
          </a:p>
          <a:p>
            <a:r>
              <a:rPr lang="en-US" dirty="0" smtClean="0"/>
              <a:t>Jump to Seminar 4 on List (slides 13 – 24)</a:t>
            </a:r>
          </a:p>
          <a:p>
            <a:r>
              <a:rPr lang="en-US" dirty="0" smtClean="0"/>
              <a:t>Demo TMA Q1 Run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772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to Seminar 4 on 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List (Sem4 Slides 13 - 24)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41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 err="1" smtClean="0"/>
              <a:t>mins</a:t>
            </a:r>
            <a:r>
              <a:rPr lang="en-US" dirty="0" smtClean="0"/>
              <a:t> break, come back 2pm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660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2949965" y="1509417"/>
              <a:ext cx="358560" cy="1359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3125" y="1502577"/>
                <a:ext cx="373680" cy="13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3993965" y="1440657"/>
              <a:ext cx="383040" cy="13708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6405" y="1433097"/>
                <a:ext cx="398880" cy="13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5239205" y="1654137"/>
              <a:ext cx="411480" cy="12402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32005" y="1646937"/>
                <a:ext cx="424800" cy="12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6273845" y="1392057"/>
              <a:ext cx="570240" cy="14878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66285" y="1384497"/>
                <a:ext cx="588240" cy="15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7608365" y="1442817"/>
              <a:ext cx="416520" cy="12668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01525" y="1435977"/>
                <a:ext cx="429840" cy="12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8535005" y="1388817"/>
              <a:ext cx="410400" cy="1285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25285" y="1379097"/>
                <a:ext cx="430920" cy="13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9473525" y="1455777"/>
              <a:ext cx="349920" cy="10094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65965" y="1448217"/>
                <a:ext cx="366840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/>
              <p14:cNvContentPartPr/>
              <p14:nvPr/>
            </p14:nvContentPartPr>
            <p14:xfrm>
              <a:off x="10526885" y="1333737"/>
              <a:ext cx="349560" cy="11750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18245" y="1325097"/>
                <a:ext cx="363960" cy="11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/>
              <p14:cNvContentPartPr/>
              <p14:nvPr/>
            </p14:nvContentPartPr>
            <p14:xfrm>
              <a:off x="3580685" y="4420377"/>
              <a:ext cx="4868280" cy="1810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71685" y="4410657"/>
                <a:ext cx="48862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/>
              <p14:cNvContentPartPr/>
              <p14:nvPr/>
            </p14:nvContentPartPr>
            <p14:xfrm>
              <a:off x="8561285" y="4038417"/>
              <a:ext cx="2738880" cy="6289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51925" y="4027617"/>
                <a:ext cx="276012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69"/>
              <p14:cNvContentPartPr/>
              <p14:nvPr/>
            </p14:nvContentPartPr>
            <p14:xfrm>
              <a:off x="9727685" y="4726737"/>
              <a:ext cx="637200" cy="42948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15085" y="4716657"/>
                <a:ext cx="65700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3" name="Ink 72"/>
              <p14:cNvContentPartPr/>
              <p14:nvPr/>
            </p14:nvContentPartPr>
            <p14:xfrm>
              <a:off x="1913525" y="1546857"/>
              <a:ext cx="195840" cy="15177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05605" y="1540017"/>
                <a:ext cx="213480" cy="15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3" name="Ink 82"/>
              <p14:cNvContentPartPr/>
              <p14:nvPr/>
            </p14:nvContentPartPr>
            <p14:xfrm>
              <a:off x="1841165" y="2288457"/>
              <a:ext cx="8337960" cy="327672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32165" y="2282697"/>
                <a:ext cx="8352360" cy="32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2" name="Ink 91"/>
              <p14:cNvContentPartPr/>
              <p14:nvPr/>
            </p14:nvContentPartPr>
            <p14:xfrm>
              <a:off x="5157485" y="3441537"/>
              <a:ext cx="1579680" cy="64260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45245" y="3432897"/>
                <a:ext cx="160020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5" name="Ink 94"/>
              <p14:cNvContentPartPr/>
              <p14:nvPr/>
            </p14:nvContentPartPr>
            <p14:xfrm>
              <a:off x="5071445" y="2414457"/>
              <a:ext cx="1520280" cy="84528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1365" y="2406177"/>
                <a:ext cx="1539360" cy="86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147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/>
          <a:lstStyle/>
          <a:p>
            <a:r>
              <a:rPr lang="en-US" dirty="0" err="1" smtClean="0"/>
              <a:t>VLab</a:t>
            </a:r>
            <a:r>
              <a:rPr lang="en-US" dirty="0" smtClean="0"/>
              <a:t> 3 (Feb 7 Sun 1-3pm)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Review: </a:t>
            </a:r>
          </a:p>
          <a:p>
            <a:pPr lvl="1"/>
            <a:r>
              <a:rPr lang="en-US" dirty="0" smtClean="0"/>
              <a:t>Seminar </a:t>
            </a:r>
            <a:r>
              <a:rPr lang="en-US" dirty="0"/>
              <a:t>3:</a:t>
            </a:r>
          </a:p>
          <a:p>
            <a:pPr lvl="2"/>
            <a:r>
              <a:rPr lang="en-US" dirty="0"/>
              <a:t>Loops: Definite, Indefinite, Nested loop</a:t>
            </a:r>
          </a:p>
          <a:p>
            <a:pPr lvl="2"/>
            <a:r>
              <a:rPr lang="en-US" dirty="0"/>
              <a:t>Functions (from Slide 30)</a:t>
            </a:r>
          </a:p>
          <a:p>
            <a:pPr lvl="1"/>
            <a:r>
              <a:rPr lang="en-US" dirty="0"/>
              <a:t>Jump to Seminar 4 on List (slides 13 – 24)</a:t>
            </a:r>
          </a:p>
          <a:p>
            <a:pPr lvl="1"/>
            <a:r>
              <a:rPr lang="en-US" dirty="0"/>
              <a:t>Demo TMA Q1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Lab 3 run through Q5, the rest to be recorded</a:t>
            </a:r>
          </a:p>
          <a:p>
            <a:r>
              <a:rPr lang="en-US" dirty="0"/>
              <a:t>TMA Question 2</a:t>
            </a:r>
          </a:p>
          <a:p>
            <a:r>
              <a:rPr lang="en-US" dirty="0" smtClean="0"/>
              <a:t>Seminar 4 on File (slides 6 – 8)</a:t>
            </a:r>
          </a:p>
          <a:p>
            <a:r>
              <a:rPr lang="en-US" dirty="0" smtClean="0"/>
              <a:t>Seminar 5 on Dictionary slides 11 – 17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475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10 </a:t>
            </a:r>
            <a:r>
              <a:rPr lang="en-US" dirty="0" err="1" smtClean="0"/>
              <a:t>mins</a:t>
            </a:r>
            <a:r>
              <a:rPr lang="en-US" dirty="0" smtClean="0"/>
              <a:t>, </a:t>
            </a:r>
            <a:r>
              <a:rPr lang="en-US" smtClean="0"/>
              <a:t>come back 2:20pm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65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186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Seminar and VLab 3</vt:lpstr>
      <vt:lpstr>Agenda (6th Feb Sat 12-3pm)</vt:lpstr>
      <vt:lpstr>Jump to Seminar 4 on List</vt:lpstr>
      <vt:lpstr>PowerPoint Presentation</vt:lpstr>
      <vt:lpstr>PowerPoint Presentation</vt:lpstr>
      <vt:lpstr>VLab 3 (Feb 7 Sun 1-3pm)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3</dc:title>
  <dc:creator>Paul Wu Horng Jyh (SUSS)</dc:creator>
  <cp:lastModifiedBy>Paul Wu Horng Jyh (SUSS)</cp:lastModifiedBy>
  <cp:revision>17</cp:revision>
  <dcterms:created xsi:type="dcterms:W3CDTF">2021-02-06T02:13:17Z</dcterms:created>
  <dcterms:modified xsi:type="dcterms:W3CDTF">2021-02-07T06:11:48Z</dcterms:modified>
</cp:coreProperties>
</file>