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75" r:id="rId5"/>
    <p:sldId id="274" r:id="rId6"/>
    <p:sldId id="276" r:id="rId7"/>
    <p:sldId id="277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A70B"/>
    <a:srgbClr val="6D2077"/>
    <a:srgbClr val="007DBA"/>
    <a:srgbClr val="FFCD00"/>
    <a:srgbClr val="0093B2"/>
    <a:srgbClr val="00ABCD"/>
    <a:srgbClr val="F2D31A"/>
    <a:srgbClr val="FF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69" autoAdjust="0"/>
    <p:restoredTop sz="87975" autoAdjust="0"/>
  </p:normalViewPr>
  <p:slideViewPr>
    <p:cSldViewPr snapToGrid="0">
      <p:cViewPr varScale="1">
        <p:scale>
          <a:sx n="111" d="100"/>
          <a:sy n="111" d="100"/>
        </p:scale>
        <p:origin x="36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29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8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778875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1773923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778875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dirty="0" smtClean="0"/>
              <a:t>© 2020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828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0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35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54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0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31298" cy="4191000"/>
          </a:xfrm>
          <a:prstGeom prst="rect">
            <a:avLst/>
          </a:prstGeom>
          <a:solidFill>
            <a:srgbClr val="64A7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6492875"/>
            <a:ext cx="4457700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flipV="1">
            <a:off x="4152898" y="4395851"/>
            <a:ext cx="4978401" cy="192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4198118"/>
            <a:ext cx="9131299" cy="2214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4419600"/>
            <a:ext cx="3200400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SG" spc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Lesson Recording</a:t>
            </a:r>
            <a:endParaRPr lang="en-SG" spc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229600" cy="38079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GB" sz="4400" noProof="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Presentation</a:t>
            </a:r>
            <a:r>
              <a:rPr lang="en-SG" sz="4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 Title </a:t>
            </a:r>
            <a:endParaRPr lang="en-SG" sz="4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120181" y="4568935"/>
            <a:ext cx="300138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2631813" y="4277885"/>
            <a:ext cx="497840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6734018" y="4441116"/>
            <a:ext cx="185166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3203766" y="4266401"/>
            <a:ext cx="497840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 w="38100">
            <a:solidFill>
              <a:srgbClr val="64A7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240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eriod"/>
              <a:defRPr/>
            </a:lvl2pPr>
            <a:lvl3pPr marL="1371600" indent="-457200">
              <a:buFont typeface="+mj-lt"/>
              <a:buAutoNum type="romanL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 w="38100">
            <a:solidFill>
              <a:srgbClr val="64A7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240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8307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5162"/>
            <a:ext cx="4040188" cy="395128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35162"/>
            <a:ext cx="4041775" cy="395128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92240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 w="38100">
            <a:solidFill>
              <a:srgbClr val="64A7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240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240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</p:spTree>
    <p:custDataLst>
      <p:tags r:id="rId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n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12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12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and Backend Integration 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803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Step 1</a:t>
            </a:r>
            <a:r>
              <a:rPr lang="en-SG" dirty="0" smtClean="0"/>
              <a:t>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the simple html form processing with backend response</a:t>
            </a:r>
          </a:p>
          <a:p>
            <a:endParaRPr lang="en-US" dirty="0"/>
          </a:p>
          <a:p>
            <a:pPr lvl="1"/>
            <a:r>
              <a:rPr lang="en-US" dirty="0" smtClean="0"/>
              <a:t>index.html </a:t>
            </a:r>
            <a:r>
              <a:rPr lang="en-US" dirty="0" smtClean="0"/>
              <a:t>is the simple frontend web apps with form processing, the backend processing is called by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SG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="http://localhost:8000/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 method="post</a:t>
            </a:r>
            <a:r>
              <a:rPr lang="en-SG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2.1_Server/server2.py </a:t>
            </a:r>
            <a:r>
              <a:rPr lang="en-US" dirty="0" smtClean="0"/>
              <a:t>is a program to start the backend (ref: SU1, Chapter 2, form p. SU2-13)</a:t>
            </a:r>
          </a:p>
          <a:p>
            <a:pPr marL="1314450" lvl="4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python3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serve2.py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356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Step 2</a:t>
            </a:r>
            <a:r>
              <a:rPr lang="en-SG" dirty="0" smtClean="0"/>
              <a:t>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 the frontend with mixed grid and flex layout methods.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99" y="2161751"/>
            <a:ext cx="7018286" cy="28915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518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Step 3</a:t>
            </a:r>
            <a:r>
              <a:rPr lang="en-SG" dirty="0" smtClean="0"/>
              <a:t>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3: Integration of backend and frontend using ajax.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070714"/>
            <a:ext cx="7764370" cy="33056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093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REFERENCE_ID" val="8b835ccb-b19d-4d4a-920b-a5e6061851aa"/>
  <p:tag name="ARTICULATE_REFERENCE_TYPE_1" val="1"/>
  <p:tag name="ARTICULATE_REFERENCE_1" val="D:\ePub_course\Jan18_T1\FMT302\FMT302_201801_UP7\PDF\FMT302_SU01CH01_P1_V2_0.pdf"/>
  <p:tag name="ARTICULATE_REFERENCE_TITLE_1" val="Test"/>
  <p:tag name="ARTICULATE_REFERENCE_ID_1" val="1599f05d-b1ed-4f2e-b0a4-52da08d3af75"/>
  <p:tag name="ARTICULATE_REFERENCE_COUNT" val="1"/>
  <p:tag name="ARTICULATE_REFERENCE_DESCRIPTION" val="Test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1968454-d:\library\templates\articulate_template\articulate_chunk_lesson\2018\version_4_0\design_02\sst_2018_v4_0.pptx"/>
  <p:tag name="ARTICULATE_PRESENTER_VERSION" val="7"/>
  <p:tag name="ARTICULATE_USED_PAGE_ORIENTATION" val="1"/>
  <p:tag name="ARTICULATE_USED_PAGE_SIZE" val="1"/>
  <p:tag name="ARTICULATE_SLIDE_COUNT" val="8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4"/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4"/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4"/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5"/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USED_LAYOUT" val="1"/>
  <p:tag name="ARTICULATE_SLIDE_THUMBNAIL_REFRESH" val="1"/>
</p:tagLst>
</file>

<file path=ppt/theme/theme1.xml><?xml version="1.0" encoding="utf-8"?>
<a:theme xmlns:a="http://schemas.openxmlformats.org/drawingml/2006/main" name="S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b">
        <a:noAutofit/>
      </a:bodyPr>
      <a:lstStyle>
        <a:defPPr>
          <a:defRPr sz="4400" dirty="0" smtClean="0">
            <a:solidFill>
              <a:schemeClr val="bg1"/>
            </a:solidFill>
            <a:latin typeface="Calibri Light" panose="020F03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B0893D3BA339498ED95ABA77586944" ma:contentTypeVersion="3" ma:contentTypeDescription="Create a new document." ma:contentTypeScope="" ma:versionID="eee849f7956685308135f756ec19610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ff328a1cd662c37536c074f55b1464a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4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5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8AED1B3-2F45-4762-91FA-ED08F295B5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E73F4B-0CA0-41CD-A474-10454E43DF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BC6695-9009-4E8C-96D7-2BD9B437109A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126</Words>
  <Application>Microsoft Office PowerPoint</Application>
  <PresentationFormat>On-screen Show (4:3)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Wingdings</vt:lpstr>
      <vt:lpstr>SST</vt:lpstr>
      <vt:lpstr>Frontend and Backend Integration </vt:lpstr>
      <vt:lpstr>Step 1 </vt:lpstr>
      <vt:lpstr>Step 2 </vt:lpstr>
      <vt:lpstr>Step 3 </vt:lpstr>
    </vt:vector>
  </TitlesOfParts>
  <Company>SIM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</dc:creator>
  <cp:lastModifiedBy>Paul Wu Horng Jyh (SUSS)</cp:lastModifiedBy>
  <cp:revision>147</cp:revision>
  <dcterms:created xsi:type="dcterms:W3CDTF">2012-07-12T02:13:12Z</dcterms:created>
  <dcterms:modified xsi:type="dcterms:W3CDTF">2021-02-02T09:13:21Z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HDSS_enhanced-eTemplate_July2012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7</vt:lpwstr>
  </property>
  <property fmtid="{D5CDD505-2E9C-101B-9397-08002B2CF9AE}" pid="5" name="ArticulateGUID">
    <vt:lpwstr>6ED7B434-94DD-49C5-BEEE-6189EB1CAB83</vt:lpwstr>
  </property>
  <property fmtid="{D5CDD505-2E9C-101B-9397-08002B2CF9AE}" pid="6" name="ArticulateProjectFull">
    <vt:lpwstr>D:\Library\Templates\Articulate_Template\Articulate_chunk_lesson\2018\version_4_0\Design_02\SST_2018_v4_0.ppta</vt:lpwstr>
  </property>
  <property fmtid="{D5CDD505-2E9C-101B-9397-08002B2CF9AE}" pid="7" name="ContentTypeId">
    <vt:lpwstr>0x010100A7B0893D3BA339498ED95ABA77586944</vt:lpwstr>
  </property>
</Properties>
</file>