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>
        <p:scale>
          <a:sx n="70" d="100"/>
          <a:sy n="70" d="100"/>
        </p:scale>
        <p:origin x="984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97A8-D6F0-4997-AB22-EB6BE7CC6DE1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24E8-7D9E-4196-9F27-55A145A69F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194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97A8-D6F0-4997-AB22-EB6BE7CC6DE1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24E8-7D9E-4196-9F27-55A145A69F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295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97A8-D6F0-4997-AB22-EB6BE7CC6DE1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24E8-7D9E-4196-9F27-55A145A69F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70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97A8-D6F0-4997-AB22-EB6BE7CC6DE1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24E8-7D9E-4196-9F27-55A145A69F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874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97A8-D6F0-4997-AB22-EB6BE7CC6DE1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24E8-7D9E-4196-9F27-55A145A69F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0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97A8-D6F0-4997-AB22-EB6BE7CC6DE1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24E8-7D9E-4196-9F27-55A145A69F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42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97A8-D6F0-4997-AB22-EB6BE7CC6DE1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24E8-7D9E-4196-9F27-55A145A69F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6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97A8-D6F0-4997-AB22-EB6BE7CC6DE1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24E8-7D9E-4196-9F27-55A145A69F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730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97A8-D6F0-4997-AB22-EB6BE7CC6DE1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24E8-7D9E-4196-9F27-55A145A69F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559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97A8-D6F0-4997-AB22-EB6BE7CC6DE1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24E8-7D9E-4196-9F27-55A145A69F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040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97A8-D6F0-4997-AB22-EB6BE7CC6DE1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24E8-7D9E-4196-9F27-55A145A69F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988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97A8-D6F0-4997-AB22-EB6BE7CC6DE1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24E8-7D9E-4196-9F27-55A145A69F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61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492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27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35" y="258251"/>
            <a:ext cx="8941243" cy="629163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431235" y="675861"/>
            <a:ext cx="9352722" cy="437322"/>
          </a:xfrm>
          <a:prstGeom prst="rect">
            <a:avLst/>
          </a:prstGeom>
          <a:noFill/>
          <a:ln w="38100">
            <a:solidFill>
              <a:srgbClr val="C61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431234" y="1182757"/>
            <a:ext cx="1252331" cy="5367129"/>
          </a:xfrm>
          <a:prstGeom prst="rect">
            <a:avLst/>
          </a:prstGeom>
          <a:noFill/>
          <a:ln w="38100">
            <a:solidFill>
              <a:srgbClr val="C61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2846565" y="1182756"/>
            <a:ext cx="7937392" cy="5367130"/>
          </a:xfrm>
          <a:prstGeom prst="rect">
            <a:avLst/>
          </a:prstGeom>
          <a:noFill/>
          <a:ln w="38100">
            <a:solidFill>
              <a:srgbClr val="C61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 flipH="1">
            <a:off x="6291471" y="709856"/>
            <a:ext cx="133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61898"/>
                </a:solidFill>
              </a:rPr>
              <a:t>t</a:t>
            </a:r>
            <a:r>
              <a:rPr lang="en-US" dirty="0" smtClean="0">
                <a:solidFill>
                  <a:srgbClr val="C61898"/>
                </a:solidFill>
              </a:rPr>
              <a:t>oolbar </a:t>
            </a:r>
            <a:endParaRPr lang="en-SG" dirty="0">
              <a:solidFill>
                <a:srgbClr val="C6189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1633991" y="3794299"/>
            <a:ext cx="133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61898"/>
                </a:solidFill>
              </a:rPr>
              <a:t>s</a:t>
            </a:r>
            <a:r>
              <a:rPr lang="en-US" dirty="0" err="1" smtClean="0">
                <a:solidFill>
                  <a:srgbClr val="C61898"/>
                </a:solidFill>
              </a:rPr>
              <a:t>idenav</a:t>
            </a:r>
            <a:r>
              <a:rPr lang="en-US" dirty="0" smtClean="0">
                <a:solidFill>
                  <a:srgbClr val="C61898"/>
                </a:solidFill>
              </a:rPr>
              <a:t> </a:t>
            </a:r>
            <a:endParaRPr lang="en-SG" dirty="0">
              <a:solidFill>
                <a:srgbClr val="C6189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9777451" y="1196008"/>
            <a:ext cx="133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61898"/>
                </a:solidFill>
              </a:rPr>
              <a:t>m</a:t>
            </a:r>
            <a:r>
              <a:rPr lang="en-US" dirty="0" smtClean="0">
                <a:solidFill>
                  <a:srgbClr val="C61898"/>
                </a:solidFill>
              </a:rPr>
              <a:t>ain </a:t>
            </a:r>
            <a:endParaRPr lang="en-SG" dirty="0">
              <a:solidFill>
                <a:srgbClr val="C6189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144289" y="1164773"/>
            <a:ext cx="14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Active Trolley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7844632" y="1161461"/>
            <a:ext cx="160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Summarization 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5668617" y="2506556"/>
            <a:ext cx="195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Temperature Chart </a:t>
            </a:r>
            <a:endParaRPr lang="en-S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1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70443" y="600778"/>
            <a:ext cx="4303644" cy="5335077"/>
            <a:chOff x="5370443" y="600778"/>
            <a:chExt cx="4303644" cy="5335077"/>
          </a:xfrm>
        </p:grpSpPr>
        <p:grpSp>
          <p:nvGrpSpPr>
            <p:cNvPr id="6" name="Group 5"/>
            <p:cNvGrpSpPr/>
            <p:nvPr/>
          </p:nvGrpSpPr>
          <p:grpSpPr>
            <a:xfrm>
              <a:off x="5370443" y="600778"/>
              <a:ext cx="4303644" cy="5335077"/>
              <a:chOff x="4025348" y="817245"/>
              <a:chExt cx="4303644" cy="5335077"/>
            </a:xfrm>
          </p:grpSpPr>
          <p:pic>
            <p:nvPicPr>
              <p:cNvPr id="2" name="Picture 1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7190" y="817245"/>
                <a:ext cx="3817620" cy="52235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" name="Rectangle 2"/>
              <p:cNvSpPr/>
              <p:nvPr/>
            </p:nvSpPr>
            <p:spPr>
              <a:xfrm>
                <a:off x="4025348" y="1798983"/>
                <a:ext cx="4303643" cy="1401417"/>
              </a:xfrm>
              <a:prstGeom prst="rect">
                <a:avLst/>
              </a:prstGeom>
              <a:noFill/>
              <a:ln w="28575">
                <a:solidFill>
                  <a:srgbClr val="C61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038106" y="3219160"/>
                <a:ext cx="4290886" cy="2933162"/>
              </a:xfrm>
              <a:prstGeom prst="rect">
                <a:avLst/>
              </a:prstGeom>
              <a:noFill/>
              <a:ln w="28575">
                <a:solidFill>
                  <a:srgbClr val="C61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383202" y="1056862"/>
              <a:ext cx="4290884" cy="414088"/>
            </a:xfrm>
            <a:prstGeom prst="rect">
              <a:avLst/>
            </a:prstGeom>
            <a:noFill/>
            <a:ln w="28575">
              <a:solidFill>
                <a:srgbClr val="C61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26556" y="1056862"/>
              <a:ext cx="868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61898"/>
                  </a:solidFill>
                </a:rPr>
                <a:t>toolbar</a:t>
              </a:r>
              <a:endParaRPr lang="en-SG" dirty="0">
                <a:solidFill>
                  <a:srgbClr val="C6189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54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85514" y="412309"/>
            <a:ext cx="9678059" cy="6370178"/>
            <a:chOff x="1385514" y="412309"/>
            <a:chExt cx="9678059" cy="63701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234" y="412309"/>
              <a:ext cx="8981885" cy="637017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1385514" y="660385"/>
              <a:ext cx="9678059" cy="5874025"/>
              <a:chOff x="1431234" y="675861"/>
              <a:chExt cx="9678059" cy="587402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31235" y="675861"/>
                <a:ext cx="9352722" cy="437322"/>
              </a:xfrm>
              <a:prstGeom prst="rect">
                <a:avLst/>
              </a:prstGeom>
              <a:noFill/>
              <a:ln w="38100">
                <a:solidFill>
                  <a:srgbClr val="C61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31234" y="1182757"/>
                <a:ext cx="1252331" cy="5367129"/>
              </a:xfrm>
              <a:prstGeom prst="rect">
                <a:avLst/>
              </a:prstGeom>
              <a:noFill/>
              <a:ln w="38100">
                <a:solidFill>
                  <a:srgbClr val="C61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846565" y="1182756"/>
                <a:ext cx="7937392" cy="5367130"/>
              </a:xfrm>
              <a:prstGeom prst="rect">
                <a:avLst/>
              </a:prstGeom>
              <a:noFill/>
              <a:ln w="38100">
                <a:solidFill>
                  <a:srgbClr val="C61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flipH="1">
                <a:off x="6291471" y="709856"/>
                <a:ext cx="1331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61898"/>
                    </a:solidFill>
                  </a:rPr>
                  <a:t>t</a:t>
                </a:r>
                <a:r>
                  <a:rPr lang="en-US" dirty="0" smtClean="0">
                    <a:solidFill>
                      <a:srgbClr val="C61898"/>
                    </a:solidFill>
                  </a:rPr>
                  <a:t>oolbar </a:t>
                </a:r>
                <a:endParaRPr lang="en-SG" dirty="0">
                  <a:solidFill>
                    <a:srgbClr val="C61898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flipH="1">
                <a:off x="1633991" y="3794299"/>
                <a:ext cx="1331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C61898"/>
                    </a:solidFill>
                  </a:rPr>
                  <a:t>s</a:t>
                </a:r>
                <a:r>
                  <a:rPr lang="en-US" dirty="0" err="1" smtClean="0">
                    <a:solidFill>
                      <a:srgbClr val="C61898"/>
                    </a:solidFill>
                  </a:rPr>
                  <a:t>idenav</a:t>
                </a:r>
                <a:r>
                  <a:rPr lang="en-US" dirty="0" smtClean="0">
                    <a:solidFill>
                      <a:srgbClr val="C61898"/>
                    </a:solidFill>
                  </a:rPr>
                  <a:t> </a:t>
                </a:r>
                <a:endParaRPr lang="en-SG" dirty="0">
                  <a:solidFill>
                    <a:srgbClr val="C61898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flipH="1">
                <a:off x="9777451" y="1196008"/>
                <a:ext cx="1331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61898"/>
                    </a:solidFill>
                  </a:rPr>
                  <a:t>m</a:t>
                </a:r>
                <a:r>
                  <a:rPr lang="en-US" dirty="0" smtClean="0">
                    <a:solidFill>
                      <a:srgbClr val="C61898"/>
                    </a:solidFill>
                  </a:rPr>
                  <a:t>ain </a:t>
                </a:r>
                <a:endParaRPr lang="en-SG" dirty="0">
                  <a:solidFill>
                    <a:srgbClr val="C61898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flipH="1">
                <a:off x="4144289" y="1164773"/>
                <a:ext cx="1445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Active Trolley</a:t>
                </a:r>
                <a:endParaRPr lang="en-S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flipH="1">
                <a:off x="7844632" y="1161461"/>
                <a:ext cx="1607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Summarization </a:t>
                </a:r>
                <a:endParaRPr lang="en-S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flipH="1">
                <a:off x="5668617" y="2506556"/>
                <a:ext cx="1954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Temperature Chart </a:t>
                </a:r>
                <a:endParaRPr lang="en-SG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3401501" y="1115690"/>
              <a:ext cx="3368040" cy="134509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Oval 13"/>
            <p:cNvSpPr/>
            <p:nvPr/>
          </p:nvSpPr>
          <p:spPr>
            <a:xfrm>
              <a:off x="6887260" y="1145985"/>
              <a:ext cx="3368040" cy="134509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Oval 14"/>
            <p:cNvSpPr/>
            <p:nvPr/>
          </p:nvSpPr>
          <p:spPr>
            <a:xfrm>
              <a:off x="3172017" y="2482079"/>
              <a:ext cx="7241983" cy="398645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93681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20" y="307758"/>
            <a:ext cx="8748924" cy="655024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713674" y="6467061"/>
            <a:ext cx="9678059" cy="5874025"/>
            <a:chOff x="1431234" y="675861"/>
            <a:chExt cx="9678059" cy="5874025"/>
          </a:xfrm>
        </p:grpSpPr>
        <p:sp>
          <p:nvSpPr>
            <p:cNvPr id="3" name="Rectangle 2"/>
            <p:cNvSpPr/>
            <p:nvPr/>
          </p:nvSpPr>
          <p:spPr>
            <a:xfrm>
              <a:off x="1431235" y="675861"/>
              <a:ext cx="9352722" cy="437322"/>
            </a:xfrm>
            <a:prstGeom prst="rect">
              <a:avLst/>
            </a:prstGeom>
            <a:noFill/>
            <a:ln w="38100">
              <a:solidFill>
                <a:srgbClr val="C61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31234" y="1182757"/>
              <a:ext cx="1252331" cy="5367129"/>
            </a:xfrm>
            <a:prstGeom prst="rect">
              <a:avLst/>
            </a:prstGeom>
            <a:noFill/>
            <a:ln w="38100">
              <a:solidFill>
                <a:srgbClr val="C61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46565" y="1182756"/>
              <a:ext cx="7937392" cy="5367130"/>
            </a:xfrm>
            <a:prstGeom prst="rect">
              <a:avLst/>
            </a:prstGeom>
            <a:noFill/>
            <a:ln w="38100">
              <a:solidFill>
                <a:srgbClr val="C61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 flipH="1">
              <a:off x="6291471" y="709856"/>
              <a:ext cx="1331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61898"/>
                  </a:solidFill>
                </a:rPr>
                <a:t>t</a:t>
              </a:r>
              <a:r>
                <a:rPr lang="en-US" dirty="0" smtClean="0">
                  <a:solidFill>
                    <a:srgbClr val="C61898"/>
                  </a:solidFill>
                </a:rPr>
                <a:t>oolbar </a:t>
              </a:r>
              <a:endParaRPr lang="en-SG" dirty="0">
                <a:solidFill>
                  <a:srgbClr val="C61898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flipH="1">
              <a:off x="1633991" y="3794299"/>
              <a:ext cx="1331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C61898"/>
                  </a:solidFill>
                </a:rPr>
                <a:t>s</a:t>
              </a:r>
              <a:r>
                <a:rPr lang="en-US" dirty="0" err="1" smtClean="0">
                  <a:solidFill>
                    <a:srgbClr val="C61898"/>
                  </a:solidFill>
                </a:rPr>
                <a:t>idenav</a:t>
              </a:r>
              <a:r>
                <a:rPr lang="en-US" dirty="0" smtClean="0">
                  <a:solidFill>
                    <a:srgbClr val="C61898"/>
                  </a:solidFill>
                </a:rPr>
                <a:t> </a:t>
              </a:r>
              <a:endParaRPr lang="en-SG" dirty="0">
                <a:solidFill>
                  <a:srgbClr val="C61898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9777451" y="1196008"/>
              <a:ext cx="1331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61898"/>
                  </a:solidFill>
                </a:rPr>
                <a:t>m</a:t>
              </a:r>
              <a:r>
                <a:rPr lang="en-US" dirty="0" smtClean="0">
                  <a:solidFill>
                    <a:srgbClr val="C61898"/>
                  </a:solidFill>
                </a:rPr>
                <a:t>ain </a:t>
              </a:r>
              <a:endParaRPr lang="en-SG" dirty="0">
                <a:solidFill>
                  <a:srgbClr val="C61898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4144289" y="1164773"/>
              <a:ext cx="1445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Active Trolley</a:t>
              </a:r>
              <a:endParaRPr lang="en-SG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7844632" y="1161461"/>
              <a:ext cx="1607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Summarization </a:t>
              </a:r>
              <a:endParaRPr lang="en-SG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5668617" y="2506556"/>
              <a:ext cx="19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Temperature Chart </a:t>
              </a:r>
              <a:endParaRPr lang="en-SG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53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Wu Horng Jyh (SUSS)</dc:creator>
  <cp:lastModifiedBy>Paul Wu Horng Jyh (SUSS)</cp:lastModifiedBy>
  <cp:revision>10</cp:revision>
  <dcterms:created xsi:type="dcterms:W3CDTF">2021-05-15T07:16:22Z</dcterms:created>
  <dcterms:modified xsi:type="dcterms:W3CDTF">2021-05-19T12:06:11Z</dcterms:modified>
</cp:coreProperties>
</file>