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7"/>
  </p:notesMasterIdLst>
  <p:sldIdLst>
    <p:sldId id="256" r:id="rId2"/>
    <p:sldId id="596" r:id="rId3"/>
    <p:sldId id="597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9" r:id="rId14"/>
    <p:sldId id="608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9" r:id="rId23"/>
    <p:sldId id="617" r:id="rId24"/>
    <p:sldId id="618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3" r:id="rId47"/>
    <p:sldId id="642" r:id="rId48"/>
    <p:sldId id="644" r:id="rId49"/>
    <p:sldId id="645" r:id="rId50"/>
    <p:sldId id="646" r:id="rId51"/>
    <p:sldId id="647" r:id="rId52"/>
    <p:sldId id="649" r:id="rId53"/>
    <p:sldId id="648" r:id="rId54"/>
    <p:sldId id="650" r:id="rId55"/>
    <p:sldId id="651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0679" autoAdjust="0"/>
  </p:normalViewPr>
  <p:slideViewPr>
    <p:cSldViewPr>
      <p:cViewPr varScale="1">
        <p:scale>
          <a:sx n="118" d="100"/>
          <a:sy n="118" d="100"/>
        </p:scale>
        <p:origin x="24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17018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25908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Time Series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0" y="5638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" y="3048000"/>
            <a:ext cx="9144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6399" y="0"/>
            <a:ext cx="28529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Period_Range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Pandas.date_range</a:t>
            </a:r>
            <a:r>
              <a:rPr lang="en-US" dirty="0"/>
              <a:t>() is responsible for generating a </a:t>
            </a:r>
            <a:r>
              <a:rPr lang="en-US" dirty="0" err="1"/>
              <a:t>DateTimeIndex</a:t>
            </a:r>
            <a:r>
              <a:rPr lang="en-US" dirty="0"/>
              <a:t> with an indicated length or period.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37887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09800" y="6096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frequency is days or D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419600" y="5791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1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9144000" cy="298846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6399" y="0"/>
            <a:ext cx="28529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Period_Range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1143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data points in the time series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81600" y="16002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342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hour frequency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72400" y="1600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98051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6399" y="0"/>
            <a:ext cx="28529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Period_Range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3000" y="990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Quarterly frequency with year ending in January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72400" y="1600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1143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the right side of the interval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8400" y="16002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7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7765" y="0"/>
            <a:ext cx="55102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Period_Range</a:t>
            </a:r>
            <a:r>
              <a:rPr lang="en-US" sz="3600" b="1" dirty="0">
                <a:solidFill>
                  <a:schemeClr val="bg1"/>
                </a:solidFill>
              </a:rPr>
              <a:t> - Frequencies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838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3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6814" y="0"/>
            <a:ext cx="23721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Time Zones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Python, time zone information comes from the 3</a:t>
            </a:r>
            <a:r>
              <a:rPr lang="en-US" baseline="30000" dirty="0"/>
              <a:t>rd</a:t>
            </a:r>
            <a:r>
              <a:rPr lang="en-US" dirty="0"/>
              <a:t> party package </a:t>
            </a:r>
            <a:r>
              <a:rPr lang="en-US" dirty="0" err="1"/>
              <a:t>pytz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362200"/>
            <a:ext cx="4343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6814" y="0"/>
            <a:ext cx="23721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Time Zones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By default, time series in pandas are time zone naive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102600" cy="200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3810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Date ranges can be generated with a time zone set using the </a:t>
            </a:r>
            <a:r>
              <a:rPr lang="en-US" dirty="0" err="1"/>
              <a:t>tz</a:t>
            </a:r>
            <a:r>
              <a:rPr lang="en-US" dirty="0"/>
              <a:t> argument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242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0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6814" y="0"/>
            <a:ext cx="23721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Time Zones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the date time index: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55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518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Timezone</a:t>
            </a:r>
            <a:r>
              <a:rPr lang="en-US" dirty="0"/>
              <a:t> = US/Eastern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62400" y="4800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0400" y="525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UTC offset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20000" y="4648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8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2353" y="0"/>
            <a:ext cx="44410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Time Zone Conversion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371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Conversion from naïve to localized </a:t>
            </a:r>
            <a:r>
              <a:rPr lang="en-US" dirty="0" err="1"/>
              <a:t>timezone</a:t>
            </a:r>
            <a:r>
              <a:rPr lang="en-US" dirty="0"/>
              <a:t> is done through </a:t>
            </a:r>
            <a:r>
              <a:rPr lang="en-US" dirty="0" err="1"/>
              <a:t>tz_localize</a:t>
            </a:r>
            <a:r>
              <a:rPr lang="en-US" dirty="0"/>
              <a:t> method: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382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5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2353" y="0"/>
            <a:ext cx="44410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Time Zone Conversion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371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Once a time series has been localized, it can be converted to another time zone using </a:t>
            </a:r>
            <a:r>
              <a:rPr lang="en-US" dirty="0" err="1"/>
              <a:t>tz_convert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33600"/>
            <a:ext cx="6228469" cy="4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4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1069" y="0"/>
            <a:ext cx="23836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Time Series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time series is a pandas series where the index is a </a:t>
            </a:r>
            <a:r>
              <a:rPr lang="en-US" dirty="0" err="1"/>
              <a:t>datetime</a:t>
            </a:r>
            <a:r>
              <a:rPr lang="en-US" dirty="0"/>
              <a:t> index. (All of this will work on </a:t>
            </a:r>
            <a:r>
              <a:rPr lang="en-US" dirty="0" err="1"/>
              <a:t>dataframes</a:t>
            </a:r>
            <a:r>
              <a:rPr lang="en-US" dirty="0"/>
              <a:t> also)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467600" cy="49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2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4736" y="0"/>
            <a:ext cx="42763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What is a Time Series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Anything that is observed or measured at many points in time forms a time series.</a:t>
            </a:r>
          </a:p>
          <a:p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Many time series have a fixed frequency </a:t>
            </a:r>
            <a:r>
              <a:rPr lang="mr-IN" sz="2000" dirty="0"/>
              <a:t>–</a:t>
            </a:r>
            <a:r>
              <a:rPr lang="en-US" sz="2000" dirty="0"/>
              <a:t> data points occur at regular intervals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Others are irregular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you refer to time series data depends on the application: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Timestamps</a:t>
            </a:r>
            <a:r>
              <a:rPr lang="en-US" sz="2000" dirty="0"/>
              <a:t>, specific instants in time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Intervals, </a:t>
            </a:r>
            <a:r>
              <a:rPr lang="en-US" sz="2000" dirty="0"/>
              <a:t>periods of time</a:t>
            </a:r>
            <a:endParaRPr lang="en-US" sz="2000" b="1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Experiments, </a:t>
            </a:r>
            <a:r>
              <a:rPr lang="en-US" sz="2000" dirty="0"/>
              <a:t>experiment # or elapsed time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focus mostly on the first one .</a:t>
            </a:r>
          </a:p>
        </p:txBody>
      </p:sp>
    </p:spTree>
    <p:extLst>
      <p:ext uri="{BB962C8B-B14F-4D97-AF65-F5344CB8AC3E}">
        <p14:creationId xmlns:p14="http://schemas.microsoft.com/office/powerpoint/2010/main" val="14792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6800"/>
            <a:ext cx="53086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486400"/>
            <a:ext cx="2870200" cy="1003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78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87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ways to index:</a:t>
            </a:r>
          </a:p>
        </p:txBody>
      </p:sp>
    </p:spTree>
    <p:extLst>
      <p:ext uri="{BB962C8B-B14F-4D97-AF65-F5344CB8AC3E}">
        <p14:creationId xmlns:p14="http://schemas.microsoft.com/office/powerpoint/2010/main" val="288117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6800"/>
            <a:ext cx="5308600" cy="3581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78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87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ways to index: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486400"/>
            <a:ext cx="4521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4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6800"/>
            <a:ext cx="5308600" cy="3581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78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87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ways to index: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486400"/>
            <a:ext cx="5346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6800"/>
            <a:ext cx="5308600" cy="3581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78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87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ways to index: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334000"/>
            <a:ext cx="5143500" cy="132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0" y="457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return a series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19600" y="4953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9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90600"/>
            <a:ext cx="5080000" cy="34271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419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contiguous element: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855137"/>
            <a:ext cx="4724400" cy="200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4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90600"/>
            <a:ext cx="5080000" cy="34271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419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contiguous element: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826000"/>
            <a:ext cx="5130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1143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time series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81407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4191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Dec. 2012 data points: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4584700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648200"/>
            <a:ext cx="4330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200" y="0"/>
            <a:ext cx="40254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+ Selection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4191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2013 data points: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4584700" cy="304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419600"/>
            <a:ext cx="3886200" cy="23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4067" y="0"/>
            <a:ext cx="471768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Common TS Operations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Shifting</a:t>
            </a:r>
            <a:r>
              <a:rPr lang="en-US" sz="2400" dirty="0"/>
              <a:t>: moving data backward or forward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Useful for computing daily changes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Resampling: </a:t>
            </a:r>
            <a:r>
              <a:rPr lang="en-US" sz="2400" dirty="0"/>
              <a:t> converting between frequencies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Group By for time series data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Moving Window Functions: </a:t>
            </a:r>
            <a:r>
              <a:rPr lang="en-US" sz="2400" dirty="0"/>
              <a:t>Compute statistic of time series based on moving window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Rolling mean  </a:t>
            </a:r>
          </a:p>
        </p:txBody>
      </p:sp>
    </p:spTree>
    <p:extLst>
      <p:ext uri="{BB962C8B-B14F-4D97-AF65-F5344CB8AC3E}">
        <p14:creationId xmlns:p14="http://schemas.microsoft.com/office/powerpoint/2010/main" val="34179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813" y="0"/>
            <a:ext cx="2434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Steph</a:t>
            </a:r>
            <a:r>
              <a:rPr lang="en-US" sz="3600" b="1" dirty="0">
                <a:solidFill>
                  <a:schemeClr val="bg1"/>
                </a:solidFill>
              </a:rPr>
              <a:t> Curry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486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Steph</a:t>
            </a:r>
            <a:r>
              <a:rPr lang="en-US" dirty="0"/>
              <a:t> Curry’s shots over the 2015 Season are time series. Let’s read in this data.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5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840" y="0"/>
            <a:ext cx="16501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Dataframes</a:t>
            </a:r>
            <a:r>
              <a:rPr lang="en-US" dirty="0"/>
              <a:t> and Series have a shift method for doing naïve shifts backward and forward, </a:t>
            </a:r>
            <a:r>
              <a:rPr lang="en-US" b="1" dirty="0"/>
              <a:t>leaving the index unmodified.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3365500" cy="246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743200"/>
            <a:ext cx="3429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94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840" y="0"/>
            <a:ext cx="16501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Dataframes</a:t>
            </a:r>
            <a:r>
              <a:rPr lang="en-US" dirty="0"/>
              <a:t> and Series have a shift method for doing naïve shifts backward and forward, </a:t>
            </a:r>
            <a:r>
              <a:rPr lang="en-US" b="1" dirty="0"/>
              <a:t>leaving the index unmodified.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3365500" cy="246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743200"/>
            <a:ext cx="3429000" cy="267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6019800"/>
            <a:ext cx="373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we lose this data point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24200" y="5105400"/>
            <a:ext cx="762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09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840" y="0"/>
            <a:ext cx="16501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Dataframes</a:t>
            </a:r>
            <a:r>
              <a:rPr lang="en-US" dirty="0"/>
              <a:t> and Series have a shift method for doing naïve shifts backward and forward, </a:t>
            </a:r>
            <a:r>
              <a:rPr lang="en-US" b="1" dirty="0"/>
              <a:t>leaving the index unmodified.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3365500" cy="2463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971800"/>
            <a:ext cx="330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00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840" y="0"/>
            <a:ext cx="16501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Dataframes</a:t>
            </a:r>
            <a:r>
              <a:rPr lang="en-US" dirty="0"/>
              <a:t> and Series have a shift method for doing naïve shifts backward and forward, </a:t>
            </a:r>
            <a:r>
              <a:rPr lang="en-US" b="1" dirty="0"/>
              <a:t>leaving the index unmodified.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3365500" cy="2463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133600"/>
            <a:ext cx="373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we lose this data point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2514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791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is this useful?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CB8D4-1097-2144-82A3-5FAA1371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946400"/>
            <a:ext cx="330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9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840" y="0"/>
            <a:ext cx="16501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447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easily compute the day to day difference: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3365500" cy="246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9552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95600"/>
            <a:ext cx="3390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840" y="0"/>
            <a:ext cx="16501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447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easily compute the day to day percent change: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3365500" cy="246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19400"/>
            <a:ext cx="3987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7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840" y="0"/>
            <a:ext cx="16501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447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actually a built in method to do this: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71800"/>
            <a:ext cx="39878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971800"/>
            <a:ext cx="3390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23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7151" y="0"/>
            <a:ext cx="44715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 W/ Frequency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Naïve shifts discard data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If frequency of the </a:t>
            </a:r>
            <a:r>
              <a:rPr lang="en-US" dirty="0" err="1"/>
              <a:t>ts</a:t>
            </a:r>
            <a:r>
              <a:rPr lang="en-US" dirty="0"/>
              <a:t> is known, this can be passed to the shift to prevent this</a:t>
            </a:r>
          </a:p>
        </p:txBody>
      </p:sp>
    </p:spTree>
    <p:extLst>
      <p:ext uri="{BB962C8B-B14F-4D97-AF65-F5344CB8AC3E}">
        <p14:creationId xmlns:p14="http://schemas.microsoft.com/office/powerpoint/2010/main" val="1609002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Naïve shifts discard data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If frequency of the </a:t>
            </a:r>
            <a:r>
              <a:rPr lang="en-US" dirty="0" err="1"/>
              <a:t>ts</a:t>
            </a:r>
            <a:r>
              <a:rPr lang="en-US" dirty="0"/>
              <a:t> is known, this can be passed to the shift to prevent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3365500" cy="246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7151" y="0"/>
            <a:ext cx="44715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 W/ 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95600"/>
            <a:ext cx="3733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7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Naïve shifts discard data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If frequency of the </a:t>
            </a:r>
            <a:r>
              <a:rPr lang="en-US" dirty="0" err="1"/>
              <a:t>ts</a:t>
            </a:r>
            <a:r>
              <a:rPr lang="en-US" dirty="0"/>
              <a:t> is known, this can be passed to the shift to prevent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3365500" cy="246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7151" y="0"/>
            <a:ext cx="44715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 W/ 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95600"/>
            <a:ext cx="3733800" cy="264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5791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don’t lose any data here</a:t>
            </a:r>
          </a:p>
        </p:txBody>
      </p:sp>
    </p:spTree>
    <p:extLst>
      <p:ext uri="{BB962C8B-B14F-4D97-AF65-F5344CB8AC3E}">
        <p14:creationId xmlns:p14="http://schemas.microsoft.com/office/powerpoint/2010/main" val="69368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813" y="0"/>
            <a:ext cx="2434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Steph</a:t>
            </a:r>
            <a:r>
              <a:rPr lang="en-US" sz="3600" b="1" dirty="0">
                <a:solidFill>
                  <a:schemeClr val="bg1"/>
                </a:solidFill>
              </a:rPr>
              <a:t> Curry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35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" y="4953000"/>
            <a:ext cx="9144000" cy="8353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0" y="6019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time series you want the </a:t>
            </a:r>
            <a:r>
              <a:rPr lang="en-US" dirty="0" err="1"/>
              <a:t>datetime</a:t>
            </a:r>
            <a:r>
              <a:rPr lang="en-US" dirty="0"/>
              <a:t> to be the index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14800" y="5638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91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7840" y="0"/>
            <a:ext cx="16501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Shifting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447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easily compute the day to day difference without losing data: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3365500" cy="246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667000"/>
            <a:ext cx="3898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6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0034" y="0"/>
            <a:ext cx="240575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Resampling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0668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Resampling refers to the process of converting a time series from one frequency to another.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Aggregating higher frequency data to a lower frequency is called </a:t>
            </a:r>
            <a:r>
              <a:rPr lang="en-US" sz="2400" b="1" dirty="0" err="1"/>
              <a:t>downsampling</a:t>
            </a:r>
            <a:r>
              <a:rPr lang="en-US" sz="2400" b="1" dirty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Aggregating lower frequency data to a higher frequency is called </a:t>
            </a:r>
            <a:r>
              <a:rPr lang="en-US" sz="2400" b="1" dirty="0" err="1"/>
              <a:t>upsampling</a:t>
            </a:r>
            <a:r>
              <a:rPr lang="en-US" sz="2400" b="1" dirty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Not all resampling falls into either of these two categories: Example?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Pandas </a:t>
            </a:r>
            <a:r>
              <a:rPr lang="en-US" sz="2400" dirty="0" err="1"/>
              <a:t>ts</a:t>
            </a:r>
            <a:r>
              <a:rPr lang="en-US" sz="2400" dirty="0"/>
              <a:t> objects are equipped with resample method, which is the main function for all frequency conversion.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72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0702" y="0"/>
            <a:ext cx="30444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Downsampling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3606800" cy="433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438400"/>
            <a:ext cx="4749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2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0702" y="0"/>
            <a:ext cx="30444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Downsampling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3606800" cy="433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438400"/>
            <a:ext cx="4749800" cy="191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518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timestamp to use as bin label?</a:t>
            </a:r>
          </a:p>
        </p:txBody>
      </p:sp>
    </p:spTree>
    <p:extLst>
      <p:ext uri="{BB962C8B-B14F-4D97-AF65-F5344CB8AC3E}">
        <p14:creationId xmlns:p14="http://schemas.microsoft.com/office/powerpoint/2010/main" val="1793482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9654" y="0"/>
            <a:ext cx="488652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Downsampling</a:t>
            </a:r>
            <a:r>
              <a:rPr lang="en-US" sz="3600" b="1" dirty="0">
                <a:solidFill>
                  <a:schemeClr val="bg1"/>
                </a:solidFill>
              </a:rPr>
              <a:t> W/ Label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3606800" cy="4330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209800"/>
            <a:ext cx="474980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8600" y="47244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Label = ‘left’ would produce the plot from the previous slide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There is an argument closed = ‘left/right’ which controls inclusivity of endpoints of bins.</a:t>
            </a:r>
          </a:p>
        </p:txBody>
      </p:sp>
    </p:spTree>
    <p:extLst>
      <p:ext uri="{BB962C8B-B14F-4D97-AF65-F5344CB8AC3E}">
        <p14:creationId xmlns:p14="http://schemas.microsoft.com/office/powerpoint/2010/main" val="4111896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947" y="0"/>
            <a:ext cx="74599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Downsampling</a:t>
            </a:r>
            <a:r>
              <a:rPr lang="en-US" sz="3600" b="1" dirty="0">
                <a:solidFill>
                  <a:schemeClr val="bg1"/>
                </a:solidFill>
              </a:rPr>
              <a:t> W/ Multiple Functions 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47800"/>
            <a:ext cx="6273800" cy="311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50292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I get back a </a:t>
            </a:r>
            <a:r>
              <a:rPr lang="en-US" sz="2400" dirty="0" err="1"/>
              <a:t>dataframe</a:t>
            </a:r>
            <a:r>
              <a:rPr lang="en-US" sz="2400" dirty="0"/>
              <a:t> in this case </a:t>
            </a:r>
          </a:p>
        </p:txBody>
      </p:sp>
    </p:spTree>
    <p:extLst>
      <p:ext uri="{BB962C8B-B14F-4D97-AF65-F5344CB8AC3E}">
        <p14:creationId xmlns:p14="http://schemas.microsoft.com/office/powerpoint/2010/main" val="4282083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947" y="0"/>
            <a:ext cx="745994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Downsampling</a:t>
            </a:r>
            <a:r>
              <a:rPr lang="en-US" sz="3600" b="1" dirty="0">
                <a:solidFill>
                  <a:schemeClr val="bg1"/>
                </a:solidFill>
              </a:rPr>
              <a:t> W/ Multiple Functions 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828800"/>
            <a:ext cx="50546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5410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Built in open, high, low, close! </a:t>
            </a:r>
          </a:p>
        </p:txBody>
      </p:sp>
    </p:spTree>
    <p:extLst>
      <p:ext uri="{BB962C8B-B14F-4D97-AF65-F5344CB8AC3E}">
        <p14:creationId xmlns:p14="http://schemas.microsoft.com/office/powerpoint/2010/main" val="2818295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245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Upsampling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3594100" cy="251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819400"/>
            <a:ext cx="3937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64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245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Upsampling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3594100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47800"/>
            <a:ext cx="37338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82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9245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Upsampling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359410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0"/>
            <a:ext cx="3759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6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813" y="0"/>
            <a:ext cx="2434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Steph</a:t>
            </a:r>
            <a:r>
              <a:rPr lang="en-US" sz="3600" b="1" dirty="0">
                <a:solidFill>
                  <a:schemeClr val="bg1"/>
                </a:solidFill>
              </a:rPr>
              <a:t> Curry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9144000" cy="42816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5715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was </a:t>
            </a:r>
            <a:r>
              <a:rPr lang="en-US" dirty="0" err="1"/>
              <a:t>Steph’s</a:t>
            </a:r>
            <a:r>
              <a:rPr lang="en-US" dirty="0"/>
              <a:t> monthly FG %?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Steph</a:t>
            </a:r>
            <a:r>
              <a:rPr lang="en-US" dirty="0"/>
              <a:t> gets hot, do defenders get closer to him?</a:t>
            </a:r>
          </a:p>
        </p:txBody>
      </p:sp>
    </p:spTree>
    <p:extLst>
      <p:ext uri="{BB962C8B-B14F-4D97-AF65-F5344CB8AC3E}">
        <p14:creationId xmlns:p14="http://schemas.microsoft.com/office/powerpoint/2010/main" val="156043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4375" y="0"/>
            <a:ext cx="531708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Moving Window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066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Apply statistics or other functions to sliding window or exponentially decaying weights.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Automatically exclude missing data</a:t>
            </a:r>
            <a:endParaRPr lang="en-US" sz="2400" b="1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Rolling means, medians, max, correlations</a:t>
            </a:r>
            <a:endParaRPr lang="en-US" sz="2400" b="1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Exponentially weighted moving averages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Pandas </a:t>
            </a:r>
            <a:r>
              <a:rPr lang="en-US" sz="2400" dirty="0" err="1"/>
              <a:t>ts</a:t>
            </a:r>
            <a:r>
              <a:rPr lang="en-US" sz="2400" dirty="0"/>
              <a:t> objects are equipped with rolling method, which is the main function most of the moving window functions.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71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4375" y="0"/>
            <a:ext cx="531708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Moving Window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3390900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76400"/>
            <a:ext cx="4114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9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4375" y="0"/>
            <a:ext cx="531708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Moving Window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3390900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676400"/>
            <a:ext cx="4114800" cy="398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1066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there an </a:t>
            </a:r>
            <a:r>
              <a:rPr lang="en-US" dirty="0" err="1"/>
              <a:t>NaN</a:t>
            </a:r>
            <a:r>
              <a:rPr lang="en-US" dirty="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86400" y="14478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65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4375" y="0"/>
            <a:ext cx="531708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Moving Window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33909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4000"/>
            <a:ext cx="40259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64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4375" y="0"/>
            <a:ext cx="531708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Moving Window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839912"/>
            <a:ext cx="4089400" cy="5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26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4375" y="0"/>
            <a:ext cx="531708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Moving Window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3390900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6400"/>
            <a:ext cx="3390900" cy="391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02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 = window length</a:t>
            </a:r>
          </a:p>
        </p:txBody>
      </p:sp>
    </p:spTree>
    <p:extLst>
      <p:ext uri="{BB962C8B-B14F-4D97-AF65-F5344CB8AC3E}">
        <p14:creationId xmlns:p14="http://schemas.microsoft.com/office/powerpoint/2010/main" val="94581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813" y="0"/>
            <a:ext cx="2434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Steph</a:t>
            </a:r>
            <a:r>
              <a:rPr lang="en-US" sz="3600" b="1" dirty="0">
                <a:solidFill>
                  <a:schemeClr val="bg1"/>
                </a:solidFill>
              </a:rPr>
              <a:t> Curry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9144000" cy="42816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6019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have a closer look at this index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9200" y="55626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1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2208" y="0"/>
            <a:ext cx="31213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DateTimeIndex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2588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datetime64 type (goes down to nanosecond)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76400" y="39624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2208" y="0"/>
            <a:ext cx="31213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DateTimeIndex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2588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datetime64 type (goes down to nanosecond)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76400" y="39624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4419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there is no frequency.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010400" y="38862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3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2208" y="0"/>
            <a:ext cx="31213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DateTimeIndex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2588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datetime64 type (goes down to nanosecond)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76400" y="39624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4419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there is no frequency.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010400" y="38862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800" y="5715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Lets see how we can create a </a:t>
            </a:r>
            <a:r>
              <a:rPr lang="en-US" dirty="0" err="1"/>
              <a:t>DateTimeIndex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35762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85350</TotalTime>
  <Words>961</Words>
  <Application>Microsoft Macintosh PowerPoint</Application>
  <PresentationFormat>On-screen Show (4:3)</PresentationFormat>
  <Paragraphs>157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Mangal</vt:lpstr>
      <vt:lpstr>Arial</vt:lpstr>
      <vt:lpstr>Office Theme</vt:lpstr>
      <vt:lpstr>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Microsoft Office User</cp:lastModifiedBy>
  <cp:revision>833</cp:revision>
  <dcterms:created xsi:type="dcterms:W3CDTF">2015-04-30T01:39:07Z</dcterms:created>
  <dcterms:modified xsi:type="dcterms:W3CDTF">2019-07-11T17:42:02Z</dcterms:modified>
</cp:coreProperties>
</file>