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gif" ContentType="image/gif"/>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handoutMasterIdLst>
    <p:handoutMasterId r:id="rId21"/>
  </p:handoutMasterIdLst>
  <p:sldIdLst>
    <p:sldId id="257" r:id="rId5"/>
    <p:sldId id="268" r:id="rId6"/>
    <p:sldId id="267" r:id="rId7"/>
    <p:sldId id="272" r:id="rId8"/>
    <p:sldId id="273" r:id="rId9"/>
    <p:sldId id="261" r:id="rId10"/>
    <p:sldId id="274" r:id="rId11"/>
    <p:sldId id="275" r:id="rId12"/>
    <p:sldId id="276" r:id="rId13"/>
    <p:sldId id="277" r:id="rId14"/>
    <p:sldId id="279" r:id="rId15"/>
    <p:sldId id="281" r:id="rId16"/>
    <p:sldId id="282" r:id="rId17"/>
    <p:sldId id="283" r:id="rId18"/>
    <p:sldId id="280" r:id="rId19"/>
  </p:sldIdLst>
  <p:sldSz cx="12188825" cy="6858000"/>
  <p:notesSz cx="6858000" cy="9144000"/>
  <p:defaultTextStyle>
    <a:defPPr rtl="0">
      <a:defRPr lang="en-GB"/>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5" pos="383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59" autoAdjust="0"/>
    <p:restoredTop sz="86268" autoAdjust="0"/>
  </p:normalViewPr>
  <p:slideViewPr>
    <p:cSldViewPr>
      <p:cViewPr>
        <p:scale>
          <a:sx n="70" d="100"/>
          <a:sy n="70" d="100"/>
        </p:scale>
        <p:origin x="-468" y="54"/>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7FB877-EB08-4897-BD65-1F7F10EECFBA}"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ro-RO"/>
        </a:p>
      </dgm:t>
    </dgm:pt>
    <dgm:pt modelId="{DE7A6663-CD6F-47B4-9189-E9211F72F657}">
      <dgm:prSet phldrT="[Text]"/>
      <dgm:spPr/>
      <dgm:t>
        <a:bodyPr/>
        <a:lstStyle/>
        <a:p>
          <a:r>
            <a:rPr lang="en-US" dirty="0" err="1" smtClean="0"/>
            <a:t>Problema</a:t>
          </a:r>
          <a:endParaRPr lang="ro-RO" dirty="0"/>
        </a:p>
      </dgm:t>
    </dgm:pt>
    <dgm:pt modelId="{9F146C4A-9266-4E72-BEDF-3750D3018EB8}" type="parTrans" cxnId="{EC11B428-14CD-4605-93A3-FBA925781754}">
      <dgm:prSet/>
      <dgm:spPr/>
      <dgm:t>
        <a:bodyPr/>
        <a:lstStyle/>
        <a:p>
          <a:endParaRPr lang="ro-RO"/>
        </a:p>
      </dgm:t>
    </dgm:pt>
    <dgm:pt modelId="{B38B597E-4C3C-4FB3-80C3-3D1B66DB57B8}" type="sibTrans" cxnId="{EC11B428-14CD-4605-93A3-FBA925781754}">
      <dgm:prSet/>
      <dgm:spPr/>
      <dgm:t>
        <a:bodyPr/>
        <a:lstStyle/>
        <a:p>
          <a:endParaRPr lang="ro-RO"/>
        </a:p>
      </dgm:t>
    </dgm:pt>
    <dgm:pt modelId="{0218C4F8-DF4D-4557-8EC1-6FD903F94984}">
      <dgm:prSet phldrT="[Text]"/>
      <dgm:spPr/>
      <dgm:t>
        <a:bodyPr/>
        <a:lstStyle/>
        <a:p>
          <a:r>
            <a:rPr lang="ro-RO" dirty="0" smtClean="0"/>
            <a:t>Mixerul analogic nu se controleaza de la distanta</a:t>
          </a:r>
          <a:endParaRPr lang="ro-RO" dirty="0"/>
        </a:p>
      </dgm:t>
    </dgm:pt>
    <dgm:pt modelId="{591FCDB1-2F75-4CD2-BA3C-CE49E1CC07D7}" type="parTrans" cxnId="{0BEAF09E-5449-45BE-A9BB-675F63B16FC1}">
      <dgm:prSet/>
      <dgm:spPr/>
      <dgm:t>
        <a:bodyPr/>
        <a:lstStyle/>
        <a:p>
          <a:endParaRPr lang="ro-RO"/>
        </a:p>
      </dgm:t>
    </dgm:pt>
    <dgm:pt modelId="{B5F94E29-5263-40E2-9862-FC7F32E9F1B4}" type="sibTrans" cxnId="{0BEAF09E-5449-45BE-A9BB-675F63B16FC1}">
      <dgm:prSet/>
      <dgm:spPr/>
      <dgm:t>
        <a:bodyPr/>
        <a:lstStyle/>
        <a:p>
          <a:endParaRPr lang="ro-RO"/>
        </a:p>
      </dgm:t>
    </dgm:pt>
    <dgm:pt modelId="{220E3300-94EA-4D6C-801E-0E19B286DEA2}">
      <dgm:prSet phldrT="[Text]"/>
      <dgm:spPr/>
      <dgm:t>
        <a:bodyPr/>
        <a:lstStyle/>
        <a:p>
          <a:r>
            <a:rPr lang="en-US" dirty="0" smtClean="0"/>
            <a:t>Loc</a:t>
          </a:r>
          <a:r>
            <a:rPr lang="ro-RO" dirty="0" smtClean="0"/>
            <a:t>ul</a:t>
          </a:r>
          <a:r>
            <a:rPr lang="en-US" dirty="0" smtClean="0"/>
            <a:t> </a:t>
          </a:r>
          <a:r>
            <a:rPr lang="en-US" dirty="0" err="1" smtClean="0"/>
            <a:t>sunetist</a:t>
          </a:r>
          <a:r>
            <a:rPr lang="ro-RO" dirty="0" smtClean="0"/>
            <a:t>ului diferit de locul publicului</a:t>
          </a:r>
          <a:endParaRPr lang="ro-RO" dirty="0"/>
        </a:p>
      </dgm:t>
    </dgm:pt>
    <dgm:pt modelId="{AF822A32-9C2C-4C0E-B4B2-BF3DB94B75B5}" type="parTrans" cxnId="{D901383C-B8AE-4D46-846B-371533BB5466}">
      <dgm:prSet/>
      <dgm:spPr/>
      <dgm:t>
        <a:bodyPr/>
        <a:lstStyle/>
        <a:p>
          <a:endParaRPr lang="ro-RO"/>
        </a:p>
      </dgm:t>
    </dgm:pt>
    <dgm:pt modelId="{374D5223-5DF2-4C3E-AC3B-3B1C8FA05E2D}" type="sibTrans" cxnId="{D901383C-B8AE-4D46-846B-371533BB5466}">
      <dgm:prSet/>
      <dgm:spPr/>
      <dgm:t>
        <a:bodyPr/>
        <a:lstStyle/>
        <a:p>
          <a:endParaRPr lang="ro-RO"/>
        </a:p>
      </dgm:t>
    </dgm:pt>
    <dgm:pt modelId="{890F9C3F-C49A-4205-8AF1-79C9665B4E0A}">
      <dgm:prSet phldrT="[Text]"/>
      <dgm:spPr/>
      <dgm:t>
        <a:bodyPr/>
        <a:lstStyle/>
        <a:p>
          <a:r>
            <a:rPr lang="ro-RO" dirty="0" smtClean="0"/>
            <a:t>Cauze</a:t>
          </a:r>
          <a:endParaRPr lang="ro-RO" dirty="0"/>
        </a:p>
      </dgm:t>
    </dgm:pt>
    <dgm:pt modelId="{2613411A-1076-45DA-B0BB-970391973D44}" type="parTrans" cxnId="{C2E139F7-1479-4AAD-B981-01F784375294}">
      <dgm:prSet/>
      <dgm:spPr/>
      <dgm:t>
        <a:bodyPr/>
        <a:lstStyle/>
        <a:p>
          <a:endParaRPr lang="ro-RO"/>
        </a:p>
      </dgm:t>
    </dgm:pt>
    <dgm:pt modelId="{E05AB060-269F-4DE1-8BA6-3164088D2A25}" type="sibTrans" cxnId="{C2E139F7-1479-4AAD-B981-01F784375294}">
      <dgm:prSet/>
      <dgm:spPr/>
      <dgm:t>
        <a:bodyPr/>
        <a:lstStyle/>
        <a:p>
          <a:endParaRPr lang="ro-RO"/>
        </a:p>
      </dgm:t>
    </dgm:pt>
    <dgm:pt modelId="{B06C22E1-8617-4167-96B1-9721C444E7BF}">
      <dgm:prSet phldrT="[Text]"/>
      <dgm:spPr/>
      <dgm:t>
        <a:bodyPr/>
        <a:lstStyle/>
        <a:p>
          <a:r>
            <a:rPr lang="ro-RO" dirty="0" smtClean="0"/>
            <a:t>Efecte</a:t>
          </a:r>
          <a:endParaRPr lang="ro-RO" dirty="0"/>
        </a:p>
      </dgm:t>
    </dgm:pt>
    <dgm:pt modelId="{88D356C6-C417-4003-AA86-DDFFC681F976}" type="parTrans" cxnId="{05E378B2-8F85-418F-AACE-0B4D5345D8FB}">
      <dgm:prSet/>
      <dgm:spPr/>
      <dgm:t>
        <a:bodyPr/>
        <a:lstStyle/>
        <a:p>
          <a:endParaRPr lang="ro-RO"/>
        </a:p>
      </dgm:t>
    </dgm:pt>
    <dgm:pt modelId="{02E73B0F-37D3-4456-9FE0-9097BC34DCCA}" type="sibTrans" cxnId="{05E378B2-8F85-418F-AACE-0B4D5345D8FB}">
      <dgm:prSet/>
      <dgm:spPr/>
      <dgm:t>
        <a:bodyPr/>
        <a:lstStyle/>
        <a:p>
          <a:endParaRPr lang="ro-RO"/>
        </a:p>
      </dgm:t>
    </dgm:pt>
    <dgm:pt modelId="{A781DE5E-D8D1-4A09-98DA-3B8F1CF1BAF8}">
      <dgm:prSet phldrT="[Text]"/>
      <dgm:spPr/>
      <dgm:t>
        <a:bodyPr/>
        <a:lstStyle/>
        <a:p>
          <a:r>
            <a:rPr lang="ro-RO" dirty="0" smtClean="0"/>
            <a:t>Reglarea </a:t>
          </a:r>
          <a:r>
            <a:rPr lang="en-US" dirty="0" err="1" smtClean="0"/>
            <a:t>necorespunz</a:t>
          </a:r>
          <a:r>
            <a:rPr lang="ro-RO" dirty="0" smtClean="0"/>
            <a:t>ătoare a parametrilor mixerului</a:t>
          </a:r>
          <a:endParaRPr lang="ro-RO" dirty="0"/>
        </a:p>
      </dgm:t>
    </dgm:pt>
    <dgm:pt modelId="{B50B82A2-FBB9-4BC9-9E65-96E32E293CB8}" type="parTrans" cxnId="{99D0B929-3217-4F42-914B-E73C4CD6057D}">
      <dgm:prSet/>
      <dgm:spPr/>
      <dgm:t>
        <a:bodyPr/>
        <a:lstStyle/>
        <a:p>
          <a:endParaRPr lang="ro-RO"/>
        </a:p>
      </dgm:t>
    </dgm:pt>
    <dgm:pt modelId="{88E1D86E-92A1-4871-B7CC-10C5EAC74D5D}" type="sibTrans" cxnId="{99D0B929-3217-4F42-914B-E73C4CD6057D}">
      <dgm:prSet/>
      <dgm:spPr/>
      <dgm:t>
        <a:bodyPr/>
        <a:lstStyle/>
        <a:p>
          <a:endParaRPr lang="ro-RO"/>
        </a:p>
      </dgm:t>
    </dgm:pt>
    <dgm:pt modelId="{8D1749E8-4AD2-49AD-9158-40F975BA5C71}">
      <dgm:prSet phldrT="[Text]"/>
      <dgm:spPr/>
      <dgm:t>
        <a:bodyPr/>
        <a:lstStyle/>
        <a:p>
          <a:r>
            <a:rPr lang="ro-RO" dirty="0" smtClean="0"/>
            <a:t>Fonduri insuficiente</a:t>
          </a:r>
          <a:endParaRPr lang="ro-RO" dirty="0"/>
        </a:p>
      </dgm:t>
    </dgm:pt>
    <dgm:pt modelId="{E5DB555A-8E1A-4FB7-AFDD-4F37B104B651}" type="parTrans" cxnId="{D66C3279-A4FD-4355-8C41-B05878203C94}">
      <dgm:prSet/>
      <dgm:spPr/>
      <dgm:t>
        <a:bodyPr/>
        <a:lstStyle/>
        <a:p>
          <a:endParaRPr lang="ro-RO"/>
        </a:p>
      </dgm:t>
    </dgm:pt>
    <dgm:pt modelId="{D597BBF9-887C-4826-9B6F-F2A7B5868B7F}" type="sibTrans" cxnId="{D66C3279-A4FD-4355-8C41-B05878203C94}">
      <dgm:prSet/>
      <dgm:spPr/>
      <dgm:t>
        <a:bodyPr/>
        <a:lstStyle/>
        <a:p>
          <a:endParaRPr lang="ro-RO"/>
        </a:p>
      </dgm:t>
    </dgm:pt>
    <dgm:pt modelId="{029703C4-5747-4866-9C75-CB8BC41B3788}">
      <dgm:prSet phldrT="[Text]"/>
      <dgm:spPr/>
      <dgm:t>
        <a:bodyPr/>
        <a:lstStyle/>
        <a:p>
          <a:r>
            <a:rPr lang="ro-RO" dirty="0" smtClean="0"/>
            <a:t>Loc nepotrivit pentru sunetist</a:t>
          </a:r>
          <a:endParaRPr lang="ro-RO" dirty="0"/>
        </a:p>
      </dgm:t>
    </dgm:pt>
    <dgm:pt modelId="{7C0772A3-9874-4B01-861F-9EBBCFC198CA}" type="parTrans" cxnId="{7D88BC0C-55A2-4919-9246-EBB5B1F348E9}">
      <dgm:prSet/>
      <dgm:spPr/>
      <dgm:t>
        <a:bodyPr/>
        <a:lstStyle/>
        <a:p>
          <a:endParaRPr lang="ro-RO"/>
        </a:p>
      </dgm:t>
    </dgm:pt>
    <dgm:pt modelId="{788B4EFF-AC36-4F1C-AE76-FFB86B0A09A6}" type="sibTrans" cxnId="{7D88BC0C-55A2-4919-9246-EBB5B1F348E9}">
      <dgm:prSet/>
      <dgm:spPr/>
      <dgm:t>
        <a:bodyPr/>
        <a:lstStyle/>
        <a:p>
          <a:endParaRPr lang="ro-RO"/>
        </a:p>
      </dgm:t>
    </dgm:pt>
    <dgm:pt modelId="{6A1A9D1A-A411-4C69-8512-02D6F5A9F62C}">
      <dgm:prSet phldrT="[Text]"/>
      <dgm:spPr/>
      <dgm:t>
        <a:bodyPr/>
        <a:lstStyle/>
        <a:p>
          <a:r>
            <a:rPr lang="ro-RO" dirty="0" smtClean="0"/>
            <a:t>Lipsa interesului </a:t>
          </a:r>
          <a:r>
            <a:rPr lang="ro-RO" dirty="0" smtClean="0"/>
            <a:t>managerului clubului</a:t>
          </a:r>
          <a:endParaRPr lang="ro-RO" dirty="0"/>
        </a:p>
      </dgm:t>
    </dgm:pt>
    <dgm:pt modelId="{C1411446-5B52-4800-97EA-FF3722B47AB3}" type="parTrans" cxnId="{0BE74BFD-A301-499D-B922-238C64C5DD82}">
      <dgm:prSet/>
      <dgm:spPr/>
      <dgm:t>
        <a:bodyPr/>
        <a:lstStyle/>
        <a:p>
          <a:endParaRPr lang="ro-RO"/>
        </a:p>
      </dgm:t>
    </dgm:pt>
    <dgm:pt modelId="{550E490A-5A3D-4ED6-9D13-7B11BBD198B5}" type="sibTrans" cxnId="{0BE74BFD-A301-499D-B922-238C64C5DD82}">
      <dgm:prSet/>
      <dgm:spPr/>
      <dgm:t>
        <a:bodyPr/>
        <a:lstStyle/>
        <a:p>
          <a:endParaRPr lang="ro-RO"/>
        </a:p>
      </dgm:t>
    </dgm:pt>
    <dgm:pt modelId="{506B2D5F-42EE-4B25-93F0-FF78ACBCF00C}">
      <dgm:prSet phldrT="[Text]"/>
      <dgm:spPr/>
      <dgm:t>
        <a:bodyPr/>
        <a:lstStyle/>
        <a:p>
          <a:r>
            <a:rPr lang="ro-RO" dirty="0" smtClean="0"/>
            <a:t>Concerte în încăperi mici</a:t>
          </a:r>
          <a:endParaRPr lang="ro-RO" dirty="0"/>
        </a:p>
      </dgm:t>
    </dgm:pt>
    <dgm:pt modelId="{1C9B6ADB-70E8-43F9-B5CF-E4A4C369FEE3}" type="parTrans" cxnId="{3160997B-9865-420F-8CC7-63D4651426B0}">
      <dgm:prSet/>
      <dgm:spPr/>
      <dgm:t>
        <a:bodyPr/>
        <a:lstStyle/>
        <a:p>
          <a:endParaRPr lang="ro-RO"/>
        </a:p>
      </dgm:t>
    </dgm:pt>
    <dgm:pt modelId="{E8D1C819-9B42-4AFC-AAE8-24A1035E848F}" type="sibTrans" cxnId="{3160997B-9865-420F-8CC7-63D4651426B0}">
      <dgm:prSet/>
      <dgm:spPr/>
      <dgm:t>
        <a:bodyPr/>
        <a:lstStyle/>
        <a:p>
          <a:endParaRPr lang="ro-RO"/>
        </a:p>
      </dgm:t>
    </dgm:pt>
    <dgm:pt modelId="{E8C202A9-46D5-4136-95EE-3BBF4DDAC87F}" type="pres">
      <dgm:prSet presAssocID="{A77FB877-EB08-4897-BD65-1F7F10EECFBA}" presName="Name0" presStyleCnt="0">
        <dgm:presLayoutVars>
          <dgm:dir/>
          <dgm:animLvl val="lvl"/>
          <dgm:resizeHandles val="exact"/>
        </dgm:presLayoutVars>
      </dgm:prSet>
      <dgm:spPr/>
      <dgm:t>
        <a:bodyPr/>
        <a:lstStyle/>
        <a:p>
          <a:endParaRPr lang="ro-RO"/>
        </a:p>
      </dgm:t>
    </dgm:pt>
    <dgm:pt modelId="{A4FADD06-C46D-44C7-B31D-5BA338341FF5}" type="pres">
      <dgm:prSet presAssocID="{A77FB877-EB08-4897-BD65-1F7F10EECFBA}" presName="tSp" presStyleCnt="0"/>
      <dgm:spPr/>
    </dgm:pt>
    <dgm:pt modelId="{04593978-DB9C-4E2B-A4CA-ACFD1231969F}" type="pres">
      <dgm:prSet presAssocID="{A77FB877-EB08-4897-BD65-1F7F10EECFBA}" presName="bSp" presStyleCnt="0"/>
      <dgm:spPr/>
    </dgm:pt>
    <dgm:pt modelId="{D3644F14-B3C0-40F9-A694-9C8A2DBFE206}" type="pres">
      <dgm:prSet presAssocID="{A77FB877-EB08-4897-BD65-1F7F10EECFBA}" presName="process" presStyleCnt="0"/>
      <dgm:spPr/>
    </dgm:pt>
    <dgm:pt modelId="{5581BB79-9F33-4BF4-B4CE-8CEFF35F63B7}" type="pres">
      <dgm:prSet presAssocID="{DE7A6663-CD6F-47B4-9189-E9211F72F657}" presName="composite1" presStyleCnt="0"/>
      <dgm:spPr/>
    </dgm:pt>
    <dgm:pt modelId="{DA60CF09-840F-4840-A6C0-F845A9E534B3}" type="pres">
      <dgm:prSet presAssocID="{DE7A6663-CD6F-47B4-9189-E9211F72F657}" presName="dummyNode1" presStyleLbl="node1" presStyleIdx="0" presStyleCnt="3"/>
      <dgm:spPr/>
    </dgm:pt>
    <dgm:pt modelId="{36DBCE8B-5FDC-476C-9A6A-8CD55104512B}" type="pres">
      <dgm:prSet presAssocID="{DE7A6663-CD6F-47B4-9189-E9211F72F657}" presName="childNode1" presStyleLbl="bgAcc1" presStyleIdx="0" presStyleCnt="3" custScaleX="113103" custScaleY="113475">
        <dgm:presLayoutVars>
          <dgm:bulletEnabled val="1"/>
        </dgm:presLayoutVars>
      </dgm:prSet>
      <dgm:spPr/>
      <dgm:t>
        <a:bodyPr/>
        <a:lstStyle/>
        <a:p>
          <a:endParaRPr lang="ro-RO"/>
        </a:p>
      </dgm:t>
    </dgm:pt>
    <dgm:pt modelId="{F0AE35E4-DB5B-4980-8BEA-056E0B46AE41}" type="pres">
      <dgm:prSet presAssocID="{DE7A6663-CD6F-47B4-9189-E9211F72F657}" presName="childNode1tx" presStyleLbl="bgAcc1" presStyleIdx="0" presStyleCnt="3">
        <dgm:presLayoutVars>
          <dgm:bulletEnabled val="1"/>
        </dgm:presLayoutVars>
      </dgm:prSet>
      <dgm:spPr/>
      <dgm:t>
        <a:bodyPr/>
        <a:lstStyle/>
        <a:p>
          <a:endParaRPr lang="ro-RO"/>
        </a:p>
      </dgm:t>
    </dgm:pt>
    <dgm:pt modelId="{04247678-D7DC-4136-884F-8F8D38AB4095}" type="pres">
      <dgm:prSet presAssocID="{DE7A6663-CD6F-47B4-9189-E9211F72F657}" presName="parentNode1" presStyleLbl="node1" presStyleIdx="0" presStyleCnt="3" custLinFactNeighborX="-216" custLinFactNeighborY="12247">
        <dgm:presLayoutVars>
          <dgm:chMax val="1"/>
          <dgm:bulletEnabled val="1"/>
        </dgm:presLayoutVars>
      </dgm:prSet>
      <dgm:spPr/>
      <dgm:t>
        <a:bodyPr/>
        <a:lstStyle/>
        <a:p>
          <a:endParaRPr lang="ro-RO"/>
        </a:p>
      </dgm:t>
    </dgm:pt>
    <dgm:pt modelId="{44FBA899-6E43-47B9-8945-D6EFF67A389D}" type="pres">
      <dgm:prSet presAssocID="{DE7A6663-CD6F-47B4-9189-E9211F72F657}" presName="connSite1" presStyleCnt="0"/>
      <dgm:spPr/>
    </dgm:pt>
    <dgm:pt modelId="{E9B29920-5D60-444C-8CC8-26867C5C5633}" type="pres">
      <dgm:prSet presAssocID="{B38B597E-4C3C-4FB3-80C3-3D1B66DB57B8}" presName="Name9" presStyleLbl="sibTrans2D1" presStyleIdx="0" presStyleCnt="2"/>
      <dgm:spPr/>
      <dgm:t>
        <a:bodyPr/>
        <a:lstStyle/>
        <a:p>
          <a:endParaRPr lang="ro-RO"/>
        </a:p>
      </dgm:t>
    </dgm:pt>
    <dgm:pt modelId="{CCD5A542-D6E4-49CD-A1EF-9F21A5D39865}" type="pres">
      <dgm:prSet presAssocID="{890F9C3F-C49A-4205-8AF1-79C9665B4E0A}" presName="composite2" presStyleCnt="0"/>
      <dgm:spPr/>
    </dgm:pt>
    <dgm:pt modelId="{85142D8C-52B5-4CAF-A722-9D94C65B9407}" type="pres">
      <dgm:prSet presAssocID="{890F9C3F-C49A-4205-8AF1-79C9665B4E0A}" presName="dummyNode2" presStyleLbl="node1" presStyleIdx="0" presStyleCnt="3"/>
      <dgm:spPr/>
    </dgm:pt>
    <dgm:pt modelId="{607EFFC3-56FD-4DE5-9B8A-B663870ACBA2}" type="pres">
      <dgm:prSet presAssocID="{890F9C3F-C49A-4205-8AF1-79C9665B4E0A}" presName="childNode2" presStyleLbl="bgAcc1" presStyleIdx="1" presStyleCnt="3">
        <dgm:presLayoutVars>
          <dgm:bulletEnabled val="1"/>
        </dgm:presLayoutVars>
      </dgm:prSet>
      <dgm:spPr/>
      <dgm:t>
        <a:bodyPr/>
        <a:lstStyle/>
        <a:p>
          <a:endParaRPr lang="ro-RO"/>
        </a:p>
      </dgm:t>
    </dgm:pt>
    <dgm:pt modelId="{CFBE99D2-CC90-4388-A292-B7F493DEECF8}" type="pres">
      <dgm:prSet presAssocID="{890F9C3F-C49A-4205-8AF1-79C9665B4E0A}" presName="childNode2tx" presStyleLbl="bgAcc1" presStyleIdx="1" presStyleCnt="3">
        <dgm:presLayoutVars>
          <dgm:bulletEnabled val="1"/>
        </dgm:presLayoutVars>
      </dgm:prSet>
      <dgm:spPr/>
      <dgm:t>
        <a:bodyPr/>
        <a:lstStyle/>
        <a:p>
          <a:endParaRPr lang="ro-RO"/>
        </a:p>
      </dgm:t>
    </dgm:pt>
    <dgm:pt modelId="{6658FAAA-7EF5-435D-BB8B-5EC7DEF34640}" type="pres">
      <dgm:prSet presAssocID="{890F9C3F-C49A-4205-8AF1-79C9665B4E0A}" presName="parentNode2" presStyleLbl="node1" presStyleIdx="1" presStyleCnt="3">
        <dgm:presLayoutVars>
          <dgm:chMax val="0"/>
          <dgm:bulletEnabled val="1"/>
        </dgm:presLayoutVars>
      </dgm:prSet>
      <dgm:spPr/>
      <dgm:t>
        <a:bodyPr/>
        <a:lstStyle/>
        <a:p>
          <a:endParaRPr lang="ro-RO"/>
        </a:p>
      </dgm:t>
    </dgm:pt>
    <dgm:pt modelId="{15ADE8BE-8D8D-4560-AE91-44306E13637D}" type="pres">
      <dgm:prSet presAssocID="{890F9C3F-C49A-4205-8AF1-79C9665B4E0A}" presName="connSite2" presStyleCnt="0"/>
      <dgm:spPr/>
    </dgm:pt>
    <dgm:pt modelId="{EDDB6571-2423-4817-B0BF-E6496F9C6C75}" type="pres">
      <dgm:prSet presAssocID="{E05AB060-269F-4DE1-8BA6-3164088D2A25}" presName="Name18" presStyleLbl="sibTrans2D1" presStyleIdx="1" presStyleCnt="2"/>
      <dgm:spPr/>
      <dgm:t>
        <a:bodyPr/>
        <a:lstStyle/>
        <a:p>
          <a:endParaRPr lang="ro-RO"/>
        </a:p>
      </dgm:t>
    </dgm:pt>
    <dgm:pt modelId="{4FBC1894-19D2-442B-8444-EBD06A25012F}" type="pres">
      <dgm:prSet presAssocID="{B06C22E1-8617-4167-96B1-9721C444E7BF}" presName="composite1" presStyleCnt="0"/>
      <dgm:spPr/>
    </dgm:pt>
    <dgm:pt modelId="{79D433E0-8868-44BB-A60D-F5D7F790719C}" type="pres">
      <dgm:prSet presAssocID="{B06C22E1-8617-4167-96B1-9721C444E7BF}" presName="dummyNode1" presStyleLbl="node1" presStyleIdx="1" presStyleCnt="3"/>
      <dgm:spPr/>
    </dgm:pt>
    <dgm:pt modelId="{8AD8B65A-8A39-4CAF-A468-89D1E20A029A}" type="pres">
      <dgm:prSet presAssocID="{B06C22E1-8617-4167-96B1-9721C444E7BF}" presName="childNode1" presStyleLbl="bgAcc1" presStyleIdx="2" presStyleCnt="3">
        <dgm:presLayoutVars>
          <dgm:bulletEnabled val="1"/>
        </dgm:presLayoutVars>
      </dgm:prSet>
      <dgm:spPr/>
      <dgm:t>
        <a:bodyPr/>
        <a:lstStyle/>
        <a:p>
          <a:endParaRPr lang="ro-RO"/>
        </a:p>
      </dgm:t>
    </dgm:pt>
    <dgm:pt modelId="{C1C61BD4-6E9C-42B8-8DE8-0687C32E79D2}" type="pres">
      <dgm:prSet presAssocID="{B06C22E1-8617-4167-96B1-9721C444E7BF}" presName="childNode1tx" presStyleLbl="bgAcc1" presStyleIdx="2" presStyleCnt="3">
        <dgm:presLayoutVars>
          <dgm:bulletEnabled val="1"/>
        </dgm:presLayoutVars>
      </dgm:prSet>
      <dgm:spPr/>
      <dgm:t>
        <a:bodyPr/>
        <a:lstStyle/>
        <a:p>
          <a:endParaRPr lang="ro-RO"/>
        </a:p>
      </dgm:t>
    </dgm:pt>
    <dgm:pt modelId="{AA0F33B7-AF66-428D-ACFB-C85580B6A916}" type="pres">
      <dgm:prSet presAssocID="{B06C22E1-8617-4167-96B1-9721C444E7BF}" presName="parentNode1" presStyleLbl="node1" presStyleIdx="2" presStyleCnt="3">
        <dgm:presLayoutVars>
          <dgm:chMax val="1"/>
          <dgm:bulletEnabled val="1"/>
        </dgm:presLayoutVars>
      </dgm:prSet>
      <dgm:spPr/>
      <dgm:t>
        <a:bodyPr/>
        <a:lstStyle/>
        <a:p>
          <a:endParaRPr lang="ro-RO"/>
        </a:p>
      </dgm:t>
    </dgm:pt>
    <dgm:pt modelId="{49771A81-CECF-44A6-9C36-8EA582DD4287}" type="pres">
      <dgm:prSet presAssocID="{B06C22E1-8617-4167-96B1-9721C444E7BF}" presName="connSite1" presStyleCnt="0"/>
      <dgm:spPr/>
    </dgm:pt>
  </dgm:ptLst>
  <dgm:cxnLst>
    <dgm:cxn modelId="{FACB2747-DF0C-4AB1-A435-0CD159686815}" type="presOf" srcId="{B06C22E1-8617-4167-96B1-9721C444E7BF}" destId="{AA0F33B7-AF66-428D-ACFB-C85580B6A916}" srcOrd="0" destOrd="0" presId="urn:microsoft.com/office/officeart/2005/8/layout/hProcess4"/>
    <dgm:cxn modelId="{0BEAF09E-5449-45BE-A9BB-675F63B16FC1}" srcId="{DE7A6663-CD6F-47B4-9189-E9211F72F657}" destId="{0218C4F8-DF4D-4557-8EC1-6FD903F94984}" srcOrd="1" destOrd="0" parTransId="{591FCDB1-2F75-4CD2-BA3C-CE49E1CC07D7}" sibTransId="{B5F94E29-5263-40E2-9862-FC7F32E9F1B4}"/>
    <dgm:cxn modelId="{C2E139F7-1479-4AAD-B981-01F784375294}" srcId="{A77FB877-EB08-4897-BD65-1F7F10EECFBA}" destId="{890F9C3F-C49A-4205-8AF1-79C9665B4E0A}" srcOrd="1" destOrd="0" parTransId="{2613411A-1076-45DA-B0BB-970391973D44}" sibTransId="{E05AB060-269F-4DE1-8BA6-3164088D2A25}"/>
    <dgm:cxn modelId="{63A8149A-E8E8-4D5C-B68B-9A43146BD298}" type="presOf" srcId="{A781DE5E-D8D1-4A09-98DA-3B8F1CF1BAF8}" destId="{C1C61BD4-6E9C-42B8-8DE8-0687C32E79D2}" srcOrd="1" destOrd="1" presId="urn:microsoft.com/office/officeart/2005/8/layout/hProcess4"/>
    <dgm:cxn modelId="{7D88BC0C-55A2-4919-9246-EBB5B1F348E9}" srcId="{B06C22E1-8617-4167-96B1-9721C444E7BF}" destId="{029703C4-5747-4866-9C75-CB8BC41B3788}" srcOrd="0" destOrd="0" parTransId="{7C0772A3-9874-4B01-861F-9EBBCFC198CA}" sibTransId="{788B4EFF-AC36-4F1C-AE76-FFB86B0A09A6}"/>
    <dgm:cxn modelId="{463A2FCC-3058-48CB-895C-12291B8FEA1C}" type="presOf" srcId="{E05AB060-269F-4DE1-8BA6-3164088D2A25}" destId="{EDDB6571-2423-4817-B0BF-E6496F9C6C75}" srcOrd="0" destOrd="0" presId="urn:microsoft.com/office/officeart/2005/8/layout/hProcess4"/>
    <dgm:cxn modelId="{4C53C222-31BC-4B99-A6C7-E1754E3A3FB0}" type="presOf" srcId="{A77FB877-EB08-4897-BD65-1F7F10EECFBA}" destId="{E8C202A9-46D5-4136-95EE-3BBF4DDAC87F}" srcOrd="0" destOrd="0" presId="urn:microsoft.com/office/officeart/2005/8/layout/hProcess4"/>
    <dgm:cxn modelId="{D66C3279-A4FD-4355-8C41-B05878203C94}" srcId="{890F9C3F-C49A-4205-8AF1-79C9665B4E0A}" destId="{8D1749E8-4AD2-49AD-9158-40F975BA5C71}" srcOrd="0" destOrd="0" parTransId="{E5DB555A-8E1A-4FB7-AFDD-4F37B104B651}" sibTransId="{D597BBF9-887C-4826-9B6F-F2A7B5868B7F}"/>
    <dgm:cxn modelId="{6F478C59-DC51-4814-BAF1-15D105857DB5}" type="presOf" srcId="{506B2D5F-42EE-4B25-93F0-FF78ACBCF00C}" destId="{F0AE35E4-DB5B-4980-8BEA-056E0B46AE41}" srcOrd="1" destOrd="0" presId="urn:microsoft.com/office/officeart/2005/8/layout/hProcess4"/>
    <dgm:cxn modelId="{8C7D9195-C8FC-4FE5-AE5F-0C5396EAC6A7}" type="presOf" srcId="{6A1A9D1A-A411-4C69-8512-02D6F5A9F62C}" destId="{607EFFC3-56FD-4DE5-9B8A-B663870ACBA2}" srcOrd="0" destOrd="1" presId="urn:microsoft.com/office/officeart/2005/8/layout/hProcess4"/>
    <dgm:cxn modelId="{DCC74EB7-A638-4CEF-B676-8679970B9406}" type="presOf" srcId="{0218C4F8-DF4D-4557-8EC1-6FD903F94984}" destId="{F0AE35E4-DB5B-4980-8BEA-056E0B46AE41}" srcOrd="1" destOrd="1" presId="urn:microsoft.com/office/officeart/2005/8/layout/hProcess4"/>
    <dgm:cxn modelId="{B85C3EC4-2714-4817-ABFF-3C6CC360EC19}" type="presOf" srcId="{8D1749E8-4AD2-49AD-9158-40F975BA5C71}" destId="{607EFFC3-56FD-4DE5-9B8A-B663870ACBA2}" srcOrd="0" destOrd="0" presId="urn:microsoft.com/office/officeart/2005/8/layout/hProcess4"/>
    <dgm:cxn modelId="{454F69F7-CB92-4657-B4EE-2D698C4F3D5A}" type="presOf" srcId="{029703C4-5747-4866-9C75-CB8BC41B3788}" destId="{C1C61BD4-6E9C-42B8-8DE8-0687C32E79D2}" srcOrd="1" destOrd="0" presId="urn:microsoft.com/office/officeart/2005/8/layout/hProcess4"/>
    <dgm:cxn modelId="{99D0B929-3217-4F42-914B-E73C4CD6057D}" srcId="{B06C22E1-8617-4167-96B1-9721C444E7BF}" destId="{A781DE5E-D8D1-4A09-98DA-3B8F1CF1BAF8}" srcOrd="1" destOrd="0" parTransId="{B50B82A2-FBB9-4BC9-9E65-96E32E293CB8}" sibTransId="{88E1D86E-92A1-4871-B7CC-10C5EAC74D5D}"/>
    <dgm:cxn modelId="{0BE74BFD-A301-499D-B922-238C64C5DD82}" srcId="{890F9C3F-C49A-4205-8AF1-79C9665B4E0A}" destId="{6A1A9D1A-A411-4C69-8512-02D6F5A9F62C}" srcOrd="1" destOrd="0" parTransId="{C1411446-5B52-4800-97EA-FF3722B47AB3}" sibTransId="{550E490A-5A3D-4ED6-9D13-7B11BBD198B5}"/>
    <dgm:cxn modelId="{CFF5BA58-66C3-4B68-8C77-5F283E798C67}" type="presOf" srcId="{220E3300-94EA-4D6C-801E-0E19B286DEA2}" destId="{F0AE35E4-DB5B-4980-8BEA-056E0B46AE41}" srcOrd="1" destOrd="2" presId="urn:microsoft.com/office/officeart/2005/8/layout/hProcess4"/>
    <dgm:cxn modelId="{44A5D9E5-2ECE-43C4-83E3-6F5735E86C6A}" type="presOf" srcId="{220E3300-94EA-4D6C-801E-0E19B286DEA2}" destId="{36DBCE8B-5FDC-476C-9A6A-8CD55104512B}" srcOrd="0" destOrd="2" presId="urn:microsoft.com/office/officeart/2005/8/layout/hProcess4"/>
    <dgm:cxn modelId="{156B4F2F-893E-41AB-AAFD-4F68DB12F9D8}" type="presOf" srcId="{B38B597E-4C3C-4FB3-80C3-3D1B66DB57B8}" destId="{E9B29920-5D60-444C-8CC8-26867C5C5633}" srcOrd="0" destOrd="0" presId="urn:microsoft.com/office/officeart/2005/8/layout/hProcess4"/>
    <dgm:cxn modelId="{48ABCD75-97B0-4557-9828-89BC4962DB67}" type="presOf" srcId="{6A1A9D1A-A411-4C69-8512-02D6F5A9F62C}" destId="{CFBE99D2-CC90-4388-A292-B7F493DEECF8}" srcOrd="1" destOrd="1" presId="urn:microsoft.com/office/officeart/2005/8/layout/hProcess4"/>
    <dgm:cxn modelId="{83783125-0D95-4E2C-B4AF-8CAF5D49B0E3}" type="presOf" srcId="{0218C4F8-DF4D-4557-8EC1-6FD903F94984}" destId="{36DBCE8B-5FDC-476C-9A6A-8CD55104512B}" srcOrd="0" destOrd="1" presId="urn:microsoft.com/office/officeart/2005/8/layout/hProcess4"/>
    <dgm:cxn modelId="{D901383C-B8AE-4D46-846B-371533BB5466}" srcId="{DE7A6663-CD6F-47B4-9189-E9211F72F657}" destId="{220E3300-94EA-4D6C-801E-0E19B286DEA2}" srcOrd="2" destOrd="0" parTransId="{AF822A32-9C2C-4C0E-B4B2-BF3DB94B75B5}" sibTransId="{374D5223-5DF2-4C3E-AC3B-3B1C8FA05E2D}"/>
    <dgm:cxn modelId="{8701266A-533F-47D4-8709-6BD5A2AE4716}" type="presOf" srcId="{890F9C3F-C49A-4205-8AF1-79C9665B4E0A}" destId="{6658FAAA-7EF5-435D-BB8B-5EC7DEF34640}" srcOrd="0" destOrd="0" presId="urn:microsoft.com/office/officeart/2005/8/layout/hProcess4"/>
    <dgm:cxn modelId="{05E378B2-8F85-418F-AACE-0B4D5345D8FB}" srcId="{A77FB877-EB08-4897-BD65-1F7F10EECFBA}" destId="{B06C22E1-8617-4167-96B1-9721C444E7BF}" srcOrd="2" destOrd="0" parTransId="{88D356C6-C417-4003-AA86-DDFFC681F976}" sibTransId="{02E73B0F-37D3-4456-9FE0-9097BC34DCCA}"/>
    <dgm:cxn modelId="{A99E5BC6-609E-44D5-9C14-E43B5F05682D}" type="presOf" srcId="{DE7A6663-CD6F-47B4-9189-E9211F72F657}" destId="{04247678-D7DC-4136-884F-8F8D38AB4095}" srcOrd="0" destOrd="0" presId="urn:microsoft.com/office/officeart/2005/8/layout/hProcess4"/>
    <dgm:cxn modelId="{1B518295-BC5C-48BB-B043-57BB87C53972}" type="presOf" srcId="{A781DE5E-D8D1-4A09-98DA-3B8F1CF1BAF8}" destId="{8AD8B65A-8A39-4CAF-A468-89D1E20A029A}" srcOrd="0" destOrd="1" presId="urn:microsoft.com/office/officeart/2005/8/layout/hProcess4"/>
    <dgm:cxn modelId="{5A757436-15C1-4360-9057-67F48CB44B82}" type="presOf" srcId="{506B2D5F-42EE-4B25-93F0-FF78ACBCF00C}" destId="{36DBCE8B-5FDC-476C-9A6A-8CD55104512B}" srcOrd="0" destOrd="0" presId="urn:microsoft.com/office/officeart/2005/8/layout/hProcess4"/>
    <dgm:cxn modelId="{3160997B-9865-420F-8CC7-63D4651426B0}" srcId="{DE7A6663-CD6F-47B4-9189-E9211F72F657}" destId="{506B2D5F-42EE-4B25-93F0-FF78ACBCF00C}" srcOrd="0" destOrd="0" parTransId="{1C9B6ADB-70E8-43F9-B5CF-E4A4C369FEE3}" sibTransId="{E8D1C819-9B42-4AFC-AAE8-24A1035E848F}"/>
    <dgm:cxn modelId="{9DBCC72B-7431-4CB5-B0FB-CAE24B337737}" type="presOf" srcId="{029703C4-5747-4866-9C75-CB8BC41B3788}" destId="{8AD8B65A-8A39-4CAF-A468-89D1E20A029A}" srcOrd="0" destOrd="0" presId="urn:microsoft.com/office/officeart/2005/8/layout/hProcess4"/>
    <dgm:cxn modelId="{B02715ED-0829-4F40-9344-3E7798CAA8D1}" type="presOf" srcId="{8D1749E8-4AD2-49AD-9158-40F975BA5C71}" destId="{CFBE99D2-CC90-4388-A292-B7F493DEECF8}" srcOrd="1" destOrd="0" presId="urn:microsoft.com/office/officeart/2005/8/layout/hProcess4"/>
    <dgm:cxn modelId="{EC11B428-14CD-4605-93A3-FBA925781754}" srcId="{A77FB877-EB08-4897-BD65-1F7F10EECFBA}" destId="{DE7A6663-CD6F-47B4-9189-E9211F72F657}" srcOrd="0" destOrd="0" parTransId="{9F146C4A-9266-4E72-BEDF-3750D3018EB8}" sibTransId="{B38B597E-4C3C-4FB3-80C3-3D1B66DB57B8}"/>
    <dgm:cxn modelId="{C95505D1-A591-4A0D-B2B3-9A58247C3D66}" type="presParOf" srcId="{E8C202A9-46D5-4136-95EE-3BBF4DDAC87F}" destId="{A4FADD06-C46D-44C7-B31D-5BA338341FF5}" srcOrd="0" destOrd="0" presId="urn:microsoft.com/office/officeart/2005/8/layout/hProcess4"/>
    <dgm:cxn modelId="{12F9C112-63D4-45A4-A250-4B366F629434}" type="presParOf" srcId="{E8C202A9-46D5-4136-95EE-3BBF4DDAC87F}" destId="{04593978-DB9C-4E2B-A4CA-ACFD1231969F}" srcOrd="1" destOrd="0" presId="urn:microsoft.com/office/officeart/2005/8/layout/hProcess4"/>
    <dgm:cxn modelId="{C538C3FE-B14F-4EED-B3D4-436CCC07CAA5}" type="presParOf" srcId="{E8C202A9-46D5-4136-95EE-3BBF4DDAC87F}" destId="{D3644F14-B3C0-40F9-A694-9C8A2DBFE206}" srcOrd="2" destOrd="0" presId="urn:microsoft.com/office/officeart/2005/8/layout/hProcess4"/>
    <dgm:cxn modelId="{63EDCF88-D54B-4749-938F-17EED0AF04D4}" type="presParOf" srcId="{D3644F14-B3C0-40F9-A694-9C8A2DBFE206}" destId="{5581BB79-9F33-4BF4-B4CE-8CEFF35F63B7}" srcOrd="0" destOrd="0" presId="urn:microsoft.com/office/officeart/2005/8/layout/hProcess4"/>
    <dgm:cxn modelId="{5556E92C-FB99-4C70-BA2F-D2B4019B853E}" type="presParOf" srcId="{5581BB79-9F33-4BF4-B4CE-8CEFF35F63B7}" destId="{DA60CF09-840F-4840-A6C0-F845A9E534B3}" srcOrd="0" destOrd="0" presId="urn:microsoft.com/office/officeart/2005/8/layout/hProcess4"/>
    <dgm:cxn modelId="{453F84DC-8CE5-4CF0-B8D7-717090742872}" type="presParOf" srcId="{5581BB79-9F33-4BF4-B4CE-8CEFF35F63B7}" destId="{36DBCE8B-5FDC-476C-9A6A-8CD55104512B}" srcOrd="1" destOrd="0" presId="urn:microsoft.com/office/officeart/2005/8/layout/hProcess4"/>
    <dgm:cxn modelId="{86D6A609-985E-4036-925F-19369E377349}" type="presParOf" srcId="{5581BB79-9F33-4BF4-B4CE-8CEFF35F63B7}" destId="{F0AE35E4-DB5B-4980-8BEA-056E0B46AE41}" srcOrd="2" destOrd="0" presId="urn:microsoft.com/office/officeart/2005/8/layout/hProcess4"/>
    <dgm:cxn modelId="{9182E360-F2F0-4092-9FCE-CB87E6D25C1A}" type="presParOf" srcId="{5581BB79-9F33-4BF4-B4CE-8CEFF35F63B7}" destId="{04247678-D7DC-4136-884F-8F8D38AB4095}" srcOrd="3" destOrd="0" presId="urn:microsoft.com/office/officeart/2005/8/layout/hProcess4"/>
    <dgm:cxn modelId="{E01C9804-7268-4505-A576-FFE4EDA98C3F}" type="presParOf" srcId="{5581BB79-9F33-4BF4-B4CE-8CEFF35F63B7}" destId="{44FBA899-6E43-47B9-8945-D6EFF67A389D}" srcOrd="4" destOrd="0" presId="urn:microsoft.com/office/officeart/2005/8/layout/hProcess4"/>
    <dgm:cxn modelId="{DE9CB48F-4ADD-4207-8F40-316625A8D82D}" type="presParOf" srcId="{D3644F14-B3C0-40F9-A694-9C8A2DBFE206}" destId="{E9B29920-5D60-444C-8CC8-26867C5C5633}" srcOrd="1" destOrd="0" presId="urn:microsoft.com/office/officeart/2005/8/layout/hProcess4"/>
    <dgm:cxn modelId="{7CAD4EB6-7867-4B5B-969F-DAF27BDDC076}" type="presParOf" srcId="{D3644F14-B3C0-40F9-A694-9C8A2DBFE206}" destId="{CCD5A542-D6E4-49CD-A1EF-9F21A5D39865}" srcOrd="2" destOrd="0" presId="urn:microsoft.com/office/officeart/2005/8/layout/hProcess4"/>
    <dgm:cxn modelId="{63FB45DF-4126-4573-8E95-023E12FE7188}" type="presParOf" srcId="{CCD5A542-D6E4-49CD-A1EF-9F21A5D39865}" destId="{85142D8C-52B5-4CAF-A722-9D94C65B9407}" srcOrd="0" destOrd="0" presId="urn:microsoft.com/office/officeart/2005/8/layout/hProcess4"/>
    <dgm:cxn modelId="{27608501-6149-467C-80F8-71C09011262B}" type="presParOf" srcId="{CCD5A542-D6E4-49CD-A1EF-9F21A5D39865}" destId="{607EFFC3-56FD-4DE5-9B8A-B663870ACBA2}" srcOrd="1" destOrd="0" presId="urn:microsoft.com/office/officeart/2005/8/layout/hProcess4"/>
    <dgm:cxn modelId="{0B71F8C0-7A68-4EEA-B510-CAF86A9CB72D}" type="presParOf" srcId="{CCD5A542-D6E4-49CD-A1EF-9F21A5D39865}" destId="{CFBE99D2-CC90-4388-A292-B7F493DEECF8}" srcOrd="2" destOrd="0" presId="urn:microsoft.com/office/officeart/2005/8/layout/hProcess4"/>
    <dgm:cxn modelId="{FF225F59-7786-499D-A253-3842351EBDB1}" type="presParOf" srcId="{CCD5A542-D6E4-49CD-A1EF-9F21A5D39865}" destId="{6658FAAA-7EF5-435D-BB8B-5EC7DEF34640}" srcOrd="3" destOrd="0" presId="urn:microsoft.com/office/officeart/2005/8/layout/hProcess4"/>
    <dgm:cxn modelId="{5F3EB054-84AA-48BE-B463-22F1E20C3B8B}" type="presParOf" srcId="{CCD5A542-D6E4-49CD-A1EF-9F21A5D39865}" destId="{15ADE8BE-8D8D-4560-AE91-44306E13637D}" srcOrd="4" destOrd="0" presId="urn:microsoft.com/office/officeart/2005/8/layout/hProcess4"/>
    <dgm:cxn modelId="{82927143-ED0D-4736-8560-5E10AE85B8DD}" type="presParOf" srcId="{D3644F14-B3C0-40F9-A694-9C8A2DBFE206}" destId="{EDDB6571-2423-4817-B0BF-E6496F9C6C75}" srcOrd="3" destOrd="0" presId="urn:microsoft.com/office/officeart/2005/8/layout/hProcess4"/>
    <dgm:cxn modelId="{0C300AE1-7CA6-4A4F-BF00-F5D25453583E}" type="presParOf" srcId="{D3644F14-B3C0-40F9-A694-9C8A2DBFE206}" destId="{4FBC1894-19D2-442B-8444-EBD06A25012F}" srcOrd="4" destOrd="0" presId="urn:microsoft.com/office/officeart/2005/8/layout/hProcess4"/>
    <dgm:cxn modelId="{864BACDC-5D7F-4B89-9A63-5462346E5BA3}" type="presParOf" srcId="{4FBC1894-19D2-442B-8444-EBD06A25012F}" destId="{79D433E0-8868-44BB-A60D-F5D7F790719C}" srcOrd="0" destOrd="0" presId="urn:microsoft.com/office/officeart/2005/8/layout/hProcess4"/>
    <dgm:cxn modelId="{2FF706ED-AABB-4495-8917-DBB090A99877}" type="presParOf" srcId="{4FBC1894-19D2-442B-8444-EBD06A25012F}" destId="{8AD8B65A-8A39-4CAF-A468-89D1E20A029A}" srcOrd="1" destOrd="0" presId="urn:microsoft.com/office/officeart/2005/8/layout/hProcess4"/>
    <dgm:cxn modelId="{D35E7017-C07A-408D-86FE-C3FFB56B163F}" type="presParOf" srcId="{4FBC1894-19D2-442B-8444-EBD06A25012F}" destId="{C1C61BD4-6E9C-42B8-8DE8-0687C32E79D2}" srcOrd="2" destOrd="0" presId="urn:microsoft.com/office/officeart/2005/8/layout/hProcess4"/>
    <dgm:cxn modelId="{AA08F2BD-D12B-40EB-A9EA-E848242B8960}" type="presParOf" srcId="{4FBC1894-19D2-442B-8444-EBD06A25012F}" destId="{AA0F33B7-AF66-428D-ACFB-C85580B6A916}" srcOrd="3" destOrd="0" presId="urn:microsoft.com/office/officeart/2005/8/layout/hProcess4"/>
    <dgm:cxn modelId="{423F7242-2178-49CA-824F-1E5AADE72683}" type="presParOf" srcId="{4FBC1894-19D2-442B-8444-EBD06A25012F}" destId="{49771A81-CECF-44A6-9C36-8EA582DD4287}" srcOrd="4" destOrd="0" presId="urn:microsoft.com/office/officeart/2005/8/layout/h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1A9DAB-0F70-4C19-AF00-A46709D7D4A3}"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ro-RO"/>
        </a:p>
      </dgm:t>
    </dgm:pt>
    <dgm:pt modelId="{350C1F78-3A0C-4FEE-AD8D-B49E02AE9F48}">
      <dgm:prSet phldrT="[Text]"/>
      <dgm:spPr/>
      <dgm:t>
        <a:bodyPr/>
        <a:lstStyle/>
        <a:p>
          <a:r>
            <a:rPr lang="ro-RO" dirty="0" smtClean="0"/>
            <a:t>Atașarea sistemului conceput la un mixer </a:t>
          </a:r>
          <a:r>
            <a:rPr lang="en-US" dirty="0" smtClean="0"/>
            <a:t>audio </a:t>
          </a:r>
          <a:r>
            <a:rPr lang="ro-RO" dirty="0" smtClean="0"/>
            <a:t>analogic</a:t>
          </a:r>
          <a:endParaRPr lang="ro-RO" dirty="0"/>
        </a:p>
      </dgm:t>
    </dgm:pt>
    <dgm:pt modelId="{2A1E6B1F-C8B3-4991-B0BF-27FB6179B3E9}" type="parTrans" cxnId="{E5541B24-F11F-480E-A55F-337E4622DCD0}">
      <dgm:prSet/>
      <dgm:spPr/>
      <dgm:t>
        <a:bodyPr/>
        <a:lstStyle/>
        <a:p>
          <a:endParaRPr lang="ro-RO"/>
        </a:p>
      </dgm:t>
    </dgm:pt>
    <dgm:pt modelId="{6CE66F1D-BC46-48D1-887F-6134CD52FF92}" type="sibTrans" cxnId="{E5541B24-F11F-480E-A55F-337E4622DCD0}">
      <dgm:prSet/>
      <dgm:spPr/>
      <dgm:t>
        <a:bodyPr/>
        <a:lstStyle/>
        <a:p>
          <a:endParaRPr lang="ro-RO"/>
        </a:p>
      </dgm:t>
    </dgm:pt>
    <dgm:pt modelId="{8302AAF4-D539-42A9-BF22-F53131E02A08}">
      <dgm:prSet phldrT="[Text]"/>
      <dgm:spPr/>
      <dgm:t>
        <a:bodyPr/>
        <a:lstStyle/>
        <a:p>
          <a:r>
            <a:rPr lang="ro-RO" dirty="0" smtClean="0"/>
            <a:t>Deloc costisitor</a:t>
          </a:r>
          <a:endParaRPr lang="ro-RO" dirty="0"/>
        </a:p>
      </dgm:t>
    </dgm:pt>
    <dgm:pt modelId="{D187EFB0-D52F-42C3-AADD-7E6A49DF8DEB}" type="parTrans" cxnId="{DFB2BB8B-D070-4E1D-A325-900510F404F8}">
      <dgm:prSet/>
      <dgm:spPr/>
      <dgm:t>
        <a:bodyPr/>
        <a:lstStyle/>
        <a:p>
          <a:endParaRPr lang="ro-RO"/>
        </a:p>
      </dgm:t>
    </dgm:pt>
    <dgm:pt modelId="{E77FE8C1-F474-410F-B2BF-68D07FEF1F58}" type="sibTrans" cxnId="{DFB2BB8B-D070-4E1D-A325-900510F404F8}">
      <dgm:prSet/>
      <dgm:spPr/>
      <dgm:t>
        <a:bodyPr/>
        <a:lstStyle/>
        <a:p>
          <a:endParaRPr lang="ro-RO"/>
        </a:p>
      </dgm:t>
    </dgm:pt>
    <dgm:pt modelId="{C6D2FE99-0CD8-428D-96EE-48876232B377}">
      <dgm:prSet phldrT="[Text]"/>
      <dgm:spPr/>
      <dgm:t>
        <a:bodyPr/>
        <a:lstStyle/>
        <a:p>
          <a:r>
            <a:rPr lang="ro-RO" dirty="0" smtClean="0"/>
            <a:t>Comandarea nivelului semnalului din fața scenei</a:t>
          </a:r>
          <a:r>
            <a:rPr lang="en-US" dirty="0" smtClean="0"/>
            <a:t> de </a:t>
          </a:r>
          <a:r>
            <a:rPr lang="en-US" dirty="0" err="1" smtClean="0"/>
            <a:t>pe</a:t>
          </a:r>
          <a:r>
            <a:rPr lang="en-US" dirty="0" smtClean="0"/>
            <a:t> </a:t>
          </a:r>
          <a:r>
            <a:rPr lang="en-US" dirty="0" err="1" smtClean="0"/>
            <a:t>aplica</a:t>
          </a:r>
          <a:r>
            <a:rPr lang="ro-RO" dirty="0" smtClean="0"/>
            <a:t>ția mobilă</a:t>
          </a:r>
          <a:endParaRPr lang="ro-RO" dirty="0"/>
        </a:p>
      </dgm:t>
    </dgm:pt>
    <dgm:pt modelId="{A3D67C0B-0704-40BE-B939-BD2AEB1B4312}" type="parTrans" cxnId="{E29BD265-222C-42B4-B713-311E74B29182}">
      <dgm:prSet/>
      <dgm:spPr/>
      <dgm:t>
        <a:bodyPr/>
        <a:lstStyle/>
        <a:p>
          <a:endParaRPr lang="ro-RO"/>
        </a:p>
      </dgm:t>
    </dgm:pt>
    <dgm:pt modelId="{476D0B06-EEB0-410D-8DDF-C71567E58EBA}" type="sibTrans" cxnId="{E29BD265-222C-42B4-B713-311E74B29182}">
      <dgm:prSet/>
      <dgm:spPr/>
      <dgm:t>
        <a:bodyPr/>
        <a:lstStyle/>
        <a:p>
          <a:endParaRPr lang="ro-RO"/>
        </a:p>
      </dgm:t>
    </dgm:pt>
    <dgm:pt modelId="{EC794F06-0A7F-4069-B1B8-CA2A88032C46}" type="pres">
      <dgm:prSet presAssocID="{8E1A9DAB-0F70-4C19-AF00-A46709D7D4A3}" presName="outerComposite" presStyleCnt="0">
        <dgm:presLayoutVars>
          <dgm:chMax val="5"/>
          <dgm:dir/>
          <dgm:resizeHandles val="exact"/>
        </dgm:presLayoutVars>
      </dgm:prSet>
      <dgm:spPr/>
      <dgm:t>
        <a:bodyPr/>
        <a:lstStyle/>
        <a:p>
          <a:endParaRPr lang="ro-RO"/>
        </a:p>
      </dgm:t>
    </dgm:pt>
    <dgm:pt modelId="{FE3F088A-28CA-4BE8-9D6E-B52AB56162D5}" type="pres">
      <dgm:prSet presAssocID="{8E1A9DAB-0F70-4C19-AF00-A46709D7D4A3}" presName="dummyMaxCanvas" presStyleCnt="0">
        <dgm:presLayoutVars/>
      </dgm:prSet>
      <dgm:spPr/>
    </dgm:pt>
    <dgm:pt modelId="{C69F2469-03B4-43C8-99F5-AD9D24C6BFF2}" type="pres">
      <dgm:prSet presAssocID="{8E1A9DAB-0F70-4C19-AF00-A46709D7D4A3}" presName="ThreeNodes_1" presStyleLbl="node1" presStyleIdx="0" presStyleCnt="3" custLinFactNeighborX="-1352" custLinFactNeighborY="-5688">
        <dgm:presLayoutVars>
          <dgm:bulletEnabled val="1"/>
        </dgm:presLayoutVars>
      </dgm:prSet>
      <dgm:spPr/>
      <dgm:t>
        <a:bodyPr/>
        <a:lstStyle/>
        <a:p>
          <a:endParaRPr lang="ro-RO"/>
        </a:p>
      </dgm:t>
    </dgm:pt>
    <dgm:pt modelId="{F062CE0B-B7C1-4AD8-A0F4-13A506846DC2}" type="pres">
      <dgm:prSet presAssocID="{8E1A9DAB-0F70-4C19-AF00-A46709D7D4A3}" presName="ThreeNodes_2" presStyleLbl="node1" presStyleIdx="1" presStyleCnt="3">
        <dgm:presLayoutVars>
          <dgm:bulletEnabled val="1"/>
        </dgm:presLayoutVars>
      </dgm:prSet>
      <dgm:spPr/>
      <dgm:t>
        <a:bodyPr/>
        <a:lstStyle/>
        <a:p>
          <a:endParaRPr lang="ro-RO"/>
        </a:p>
      </dgm:t>
    </dgm:pt>
    <dgm:pt modelId="{910B6506-845B-4AC9-BAAD-62384ACE2849}" type="pres">
      <dgm:prSet presAssocID="{8E1A9DAB-0F70-4C19-AF00-A46709D7D4A3}" presName="ThreeNodes_3" presStyleLbl="node1" presStyleIdx="2" presStyleCnt="3">
        <dgm:presLayoutVars>
          <dgm:bulletEnabled val="1"/>
        </dgm:presLayoutVars>
      </dgm:prSet>
      <dgm:spPr/>
      <dgm:t>
        <a:bodyPr/>
        <a:lstStyle/>
        <a:p>
          <a:endParaRPr lang="ro-RO"/>
        </a:p>
      </dgm:t>
    </dgm:pt>
    <dgm:pt modelId="{E9547479-C85C-4AE2-B5B2-0F0A279CB270}" type="pres">
      <dgm:prSet presAssocID="{8E1A9DAB-0F70-4C19-AF00-A46709D7D4A3}" presName="ThreeConn_1-2" presStyleLbl="fgAccFollowNode1" presStyleIdx="0" presStyleCnt="2">
        <dgm:presLayoutVars>
          <dgm:bulletEnabled val="1"/>
        </dgm:presLayoutVars>
      </dgm:prSet>
      <dgm:spPr/>
      <dgm:t>
        <a:bodyPr/>
        <a:lstStyle/>
        <a:p>
          <a:endParaRPr lang="ro-RO"/>
        </a:p>
      </dgm:t>
    </dgm:pt>
    <dgm:pt modelId="{F593332C-D1D6-4800-8D3D-D3ACE2DFF568}" type="pres">
      <dgm:prSet presAssocID="{8E1A9DAB-0F70-4C19-AF00-A46709D7D4A3}" presName="ThreeConn_2-3" presStyleLbl="fgAccFollowNode1" presStyleIdx="1" presStyleCnt="2">
        <dgm:presLayoutVars>
          <dgm:bulletEnabled val="1"/>
        </dgm:presLayoutVars>
      </dgm:prSet>
      <dgm:spPr/>
      <dgm:t>
        <a:bodyPr/>
        <a:lstStyle/>
        <a:p>
          <a:endParaRPr lang="ro-RO"/>
        </a:p>
      </dgm:t>
    </dgm:pt>
    <dgm:pt modelId="{DA1950B7-35A5-4DFC-9C04-5E72823C38B0}" type="pres">
      <dgm:prSet presAssocID="{8E1A9DAB-0F70-4C19-AF00-A46709D7D4A3}" presName="ThreeNodes_1_text" presStyleLbl="node1" presStyleIdx="2" presStyleCnt="3">
        <dgm:presLayoutVars>
          <dgm:bulletEnabled val="1"/>
        </dgm:presLayoutVars>
      </dgm:prSet>
      <dgm:spPr/>
      <dgm:t>
        <a:bodyPr/>
        <a:lstStyle/>
        <a:p>
          <a:endParaRPr lang="ro-RO"/>
        </a:p>
      </dgm:t>
    </dgm:pt>
    <dgm:pt modelId="{4CE31150-BF0C-411A-84D2-836BFC9A20AC}" type="pres">
      <dgm:prSet presAssocID="{8E1A9DAB-0F70-4C19-AF00-A46709D7D4A3}" presName="ThreeNodes_2_text" presStyleLbl="node1" presStyleIdx="2" presStyleCnt="3">
        <dgm:presLayoutVars>
          <dgm:bulletEnabled val="1"/>
        </dgm:presLayoutVars>
      </dgm:prSet>
      <dgm:spPr/>
      <dgm:t>
        <a:bodyPr/>
        <a:lstStyle/>
        <a:p>
          <a:endParaRPr lang="ro-RO"/>
        </a:p>
      </dgm:t>
    </dgm:pt>
    <dgm:pt modelId="{38E9BAB4-FFBB-443C-840F-68D6C0440943}" type="pres">
      <dgm:prSet presAssocID="{8E1A9DAB-0F70-4C19-AF00-A46709D7D4A3}" presName="ThreeNodes_3_text" presStyleLbl="node1" presStyleIdx="2" presStyleCnt="3">
        <dgm:presLayoutVars>
          <dgm:bulletEnabled val="1"/>
        </dgm:presLayoutVars>
      </dgm:prSet>
      <dgm:spPr/>
      <dgm:t>
        <a:bodyPr/>
        <a:lstStyle/>
        <a:p>
          <a:endParaRPr lang="ro-RO"/>
        </a:p>
      </dgm:t>
    </dgm:pt>
  </dgm:ptLst>
  <dgm:cxnLst>
    <dgm:cxn modelId="{25F5F4CC-DD08-4CE7-AB52-A310584E291C}" type="presOf" srcId="{8302AAF4-D539-42A9-BF22-F53131E02A08}" destId="{4CE31150-BF0C-411A-84D2-836BFC9A20AC}" srcOrd="1" destOrd="0" presId="urn:microsoft.com/office/officeart/2005/8/layout/vProcess5"/>
    <dgm:cxn modelId="{71891252-83CD-4ACB-BC8F-8FEFF9B6699C}" type="presOf" srcId="{C6D2FE99-0CD8-428D-96EE-48876232B377}" destId="{38E9BAB4-FFBB-443C-840F-68D6C0440943}" srcOrd="1" destOrd="0" presId="urn:microsoft.com/office/officeart/2005/8/layout/vProcess5"/>
    <dgm:cxn modelId="{9E6F5956-CB37-4AD2-90EE-BBDC81AC99A9}" type="presOf" srcId="{C6D2FE99-0CD8-428D-96EE-48876232B377}" destId="{910B6506-845B-4AC9-BAAD-62384ACE2849}" srcOrd="0" destOrd="0" presId="urn:microsoft.com/office/officeart/2005/8/layout/vProcess5"/>
    <dgm:cxn modelId="{6ED997F5-24A7-40D4-A5D1-B2FA0669F11A}" type="presOf" srcId="{8302AAF4-D539-42A9-BF22-F53131E02A08}" destId="{F062CE0B-B7C1-4AD8-A0F4-13A506846DC2}" srcOrd="0" destOrd="0" presId="urn:microsoft.com/office/officeart/2005/8/layout/vProcess5"/>
    <dgm:cxn modelId="{44A04FC8-52BB-429E-B6A2-A496BBECE251}" type="presOf" srcId="{350C1F78-3A0C-4FEE-AD8D-B49E02AE9F48}" destId="{DA1950B7-35A5-4DFC-9C04-5E72823C38B0}" srcOrd="1" destOrd="0" presId="urn:microsoft.com/office/officeart/2005/8/layout/vProcess5"/>
    <dgm:cxn modelId="{A88B2362-09B0-4DE8-81C0-F173409F4695}" type="presOf" srcId="{E77FE8C1-F474-410F-B2BF-68D07FEF1F58}" destId="{F593332C-D1D6-4800-8D3D-D3ACE2DFF568}" srcOrd="0" destOrd="0" presId="urn:microsoft.com/office/officeart/2005/8/layout/vProcess5"/>
    <dgm:cxn modelId="{19B262E1-8B26-468D-8458-C8C2A09C6929}" type="presOf" srcId="{6CE66F1D-BC46-48D1-887F-6134CD52FF92}" destId="{E9547479-C85C-4AE2-B5B2-0F0A279CB270}" srcOrd="0" destOrd="0" presId="urn:microsoft.com/office/officeart/2005/8/layout/vProcess5"/>
    <dgm:cxn modelId="{8DB6E90D-DDE3-4B41-A0CB-DF5CB78A2750}" type="presOf" srcId="{8E1A9DAB-0F70-4C19-AF00-A46709D7D4A3}" destId="{EC794F06-0A7F-4069-B1B8-CA2A88032C46}" srcOrd="0" destOrd="0" presId="urn:microsoft.com/office/officeart/2005/8/layout/vProcess5"/>
    <dgm:cxn modelId="{E29BD265-222C-42B4-B713-311E74B29182}" srcId="{8E1A9DAB-0F70-4C19-AF00-A46709D7D4A3}" destId="{C6D2FE99-0CD8-428D-96EE-48876232B377}" srcOrd="2" destOrd="0" parTransId="{A3D67C0B-0704-40BE-B939-BD2AEB1B4312}" sibTransId="{476D0B06-EEB0-410D-8DDF-C71567E58EBA}"/>
    <dgm:cxn modelId="{E5541B24-F11F-480E-A55F-337E4622DCD0}" srcId="{8E1A9DAB-0F70-4C19-AF00-A46709D7D4A3}" destId="{350C1F78-3A0C-4FEE-AD8D-B49E02AE9F48}" srcOrd="0" destOrd="0" parTransId="{2A1E6B1F-C8B3-4991-B0BF-27FB6179B3E9}" sibTransId="{6CE66F1D-BC46-48D1-887F-6134CD52FF92}"/>
    <dgm:cxn modelId="{61FE8394-C7C3-4CC1-95F0-2BE7CE03AA65}" type="presOf" srcId="{350C1F78-3A0C-4FEE-AD8D-B49E02AE9F48}" destId="{C69F2469-03B4-43C8-99F5-AD9D24C6BFF2}" srcOrd="0" destOrd="0" presId="urn:microsoft.com/office/officeart/2005/8/layout/vProcess5"/>
    <dgm:cxn modelId="{DFB2BB8B-D070-4E1D-A325-900510F404F8}" srcId="{8E1A9DAB-0F70-4C19-AF00-A46709D7D4A3}" destId="{8302AAF4-D539-42A9-BF22-F53131E02A08}" srcOrd="1" destOrd="0" parTransId="{D187EFB0-D52F-42C3-AADD-7E6A49DF8DEB}" sibTransId="{E77FE8C1-F474-410F-B2BF-68D07FEF1F58}"/>
    <dgm:cxn modelId="{FCE6E085-93BD-47CB-B099-B35E7C07EDA7}" type="presParOf" srcId="{EC794F06-0A7F-4069-B1B8-CA2A88032C46}" destId="{FE3F088A-28CA-4BE8-9D6E-B52AB56162D5}" srcOrd="0" destOrd="0" presId="urn:microsoft.com/office/officeart/2005/8/layout/vProcess5"/>
    <dgm:cxn modelId="{53466328-A61A-41B5-AD0D-8EB0721BD46B}" type="presParOf" srcId="{EC794F06-0A7F-4069-B1B8-CA2A88032C46}" destId="{C69F2469-03B4-43C8-99F5-AD9D24C6BFF2}" srcOrd="1" destOrd="0" presId="urn:microsoft.com/office/officeart/2005/8/layout/vProcess5"/>
    <dgm:cxn modelId="{440E8CE5-8D83-40CA-9204-2862339456C1}" type="presParOf" srcId="{EC794F06-0A7F-4069-B1B8-CA2A88032C46}" destId="{F062CE0B-B7C1-4AD8-A0F4-13A506846DC2}" srcOrd="2" destOrd="0" presId="urn:microsoft.com/office/officeart/2005/8/layout/vProcess5"/>
    <dgm:cxn modelId="{6821BB74-F915-4D6B-9E30-2DEE66D8AEBB}" type="presParOf" srcId="{EC794F06-0A7F-4069-B1B8-CA2A88032C46}" destId="{910B6506-845B-4AC9-BAAD-62384ACE2849}" srcOrd="3" destOrd="0" presId="urn:microsoft.com/office/officeart/2005/8/layout/vProcess5"/>
    <dgm:cxn modelId="{04813EE6-2200-4126-BA51-49512DCBD92D}" type="presParOf" srcId="{EC794F06-0A7F-4069-B1B8-CA2A88032C46}" destId="{E9547479-C85C-4AE2-B5B2-0F0A279CB270}" srcOrd="4" destOrd="0" presId="urn:microsoft.com/office/officeart/2005/8/layout/vProcess5"/>
    <dgm:cxn modelId="{C3FB9630-571E-4A9A-8997-2404DB1CD14B}" type="presParOf" srcId="{EC794F06-0A7F-4069-B1B8-CA2A88032C46}" destId="{F593332C-D1D6-4800-8D3D-D3ACE2DFF568}" srcOrd="5" destOrd="0" presId="urn:microsoft.com/office/officeart/2005/8/layout/vProcess5"/>
    <dgm:cxn modelId="{E8207D26-CDDF-4045-A1C9-46047B6CCC8D}" type="presParOf" srcId="{EC794F06-0A7F-4069-B1B8-CA2A88032C46}" destId="{DA1950B7-35A5-4DFC-9C04-5E72823C38B0}" srcOrd="6" destOrd="0" presId="urn:microsoft.com/office/officeart/2005/8/layout/vProcess5"/>
    <dgm:cxn modelId="{4AAB2FA5-958B-409B-8A0D-656AB80E03B1}" type="presParOf" srcId="{EC794F06-0A7F-4069-B1B8-CA2A88032C46}" destId="{4CE31150-BF0C-411A-84D2-836BFC9A20AC}" srcOrd="7" destOrd="0" presId="urn:microsoft.com/office/officeart/2005/8/layout/vProcess5"/>
    <dgm:cxn modelId="{6398E476-4E86-4A41-ACCB-59E840EA3D20}" type="presParOf" srcId="{EC794F06-0A7F-4069-B1B8-CA2A88032C46}" destId="{38E9BAB4-FFBB-443C-840F-68D6C0440943}" srcOrd="8" destOrd="0" presId="urn:microsoft.com/office/officeart/2005/8/layout/vProcess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6DBCE8B-5FDC-476C-9A6A-8CD55104512B}">
      <dsp:nvSpPr>
        <dsp:cNvPr id="0" name=""/>
        <dsp:cNvSpPr/>
      </dsp:nvSpPr>
      <dsp:spPr>
        <a:xfrm>
          <a:off x="156659" y="991657"/>
          <a:ext cx="2998478" cy="248125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36195" tIns="36195" rIns="36195" bIns="36195" numCol="1" spcCol="1270" anchor="t" anchorCtr="0">
          <a:noAutofit/>
        </a:bodyPr>
        <a:lstStyle/>
        <a:p>
          <a:pPr marL="171450" lvl="1" indent="-171450" algn="l" defTabSz="844550">
            <a:lnSpc>
              <a:spcPct val="90000"/>
            </a:lnSpc>
            <a:spcBef>
              <a:spcPct val="0"/>
            </a:spcBef>
            <a:spcAft>
              <a:spcPct val="15000"/>
            </a:spcAft>
            <a:buChar char="••"/>
          </a:pPr>
          <a:r>
            <a:rPr lang="ro-RO" sz="1900" kern="1200" dirty="0" smtClean="0"/>
            <a:t>Concerte în încăperi mici</a:t>
          </a:r>
          <a:endParaRPr lang="ro-RO" sz="1900" kern="1200" dirty="0"/>
        </a:p>
        <a:p>
          <a:pPr marL="171450" lvl="1" indent="-171450" algn="l" defTabSz="844550">
            <a:lnSpc>
              <a:spcPct val="90000"/>
            </a:lnSpc>
            <a:spcBef>
              <a:spcPct val="0"/>
            </a:spcBef>
            <a:spcAft>
              <a:spcPct val="15000"/>
            </a:spcAft>
            <a:buChar char="••"/>
          </a:pPr>
          <a:r>
            <a:rPr lang="ro-RO" sz="1900" kern="1200" dirty="0" smtClean="0"/>
            <a:t>Mixerul analogic nu se controleaza de la distanta</a:t>
          </a:r>
          <a:endParaRPr lang="ro-RO" sz="1900" kern="1200" dirty="0"/>
        </a:p>
        <a:p>
          <a:pPr marL="171450" lvl="1" indent="-171450" algn="l" defTabSz="844550">
            <a:lnSpc>
              <a:spcPct val="90000"/>
            </a:lnSpc>
            <a:spcBef>
              <a:spcPct val="0"/>
            </a:spcBef>
            <a:spcAft>
              <a:spcPct val="15000"/>
            </a:spcAft>
            <a:buChar char="••"/>
          </a:pPr>
          <a:r>
            <a:rPr lang="en-US" sz="1900" kern="1200" dirty="0" smtClean="0"/>
            <a:t>Loc</a:t>
          </a:r>
          <a:r>
            <a:rPr lang="ro-RO" sz="1900" kern="1200" dirty="0" smtClean="0"/>
            <a:t>ul</a:t>
          </a:r>
          <a:r>
            <a:rPr lang="en-US" sz="1900" kern="1200" dirty="0" smtClean="0"/>
            <a:t> </a:t>
          </a:r>
          <a:r>
            <a:rPr lang="en-US" sz="1900" kern="1200" dirty="0" err="1" smtClean="0"/>
            <a:t>sunetist</a:t>
          </a:r>
          <a:r>
            <a:rPr lang="ro-RO" sz="1900" kern="1200" dirty="0" smtClean="0"/>
            <a:t>ului diferit de locul publicului</a:t>
          </a:r>
          <a:endParaRPr lang="ro-RO" sz="1900" kern="1200" dirty="0"/>
        </a:p>
      </dsp:txBody>
      <dsp:txXfrm>
        <a:off x="156659" y="991657"/>
        <a:ext cx="2998478" cy="1949555"/>
      </dsp:txXfrm>
    </dsp:sp>
    <dsp:sp modelId="{E9B29920-5D60-444C-8CC8-26867C5C5633}">
      <dsp:nvSpPr>
        <dsp:cNvPr id="0" name=""/>
        <dsp:cNvSpPr/>
      </dsp:nvSpPr>
      <dsp:spPr>
        <a:xfrm>
          <a:off x="1756418" y="1625017"/>
          <a:ext cx="3059216" cy="3059216"/>
        </a:xfrm>
        <a:prstGeom prst="leftCircularArrow">
          <a:avLst>
            <a:gd name="adj1" fmla="val 3556"/>
            <a:gd name="adj2" fmla="val 441784"/>
            <a:gd name="adj3" fmla="val 2055066"/>
            <a:gd name="adj4" fmla="val 8862260"/>
            <a:gd name="adj5" fmla="val 414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4247678-D7DC-4136-884F-8F8D38AB4095}">
      <dsp:nvSpPr>
        <dsp:cNvPr id="0" name=""/>
        <dsp:cNvSpPr/>
      </dsp:nvSpPr>
      <dsp:spPr>
        <a:xfrm>
          <a:off x="914391" y="2971797"/>
          <a:ext cx="2356537" cy="93711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1915" tIns="54610" rIns="81915" bIns="54610" numCol="1" spcCol="1270" anchor="ctr" anchorCtr="0">
          <a:noAutofit/>
        </a:bodyPr>
        <a:lstStyle/>
        <a:p>
          <a:pPr lvl="0" algn="ctr" defTabSz="1911350">
            <a:lnSpc>
              <a:spcPct val="90000"/>
            </a:lnSpc>
            <a:spcBef>
              <a:spcPct val="0"/>
            </a:spcBef>
            <a:spcAft>
              <a:spcPct val="35000"/>
            </a:spcAft>
          </a:pPr>
          <a:r>
            <a:rPr lang="en-US" sz="4300" kern="1200" dirty="0" err="1" smtClean="0"/>
            <a:t>Problema</a:t>
          </a:r>
          <a:endParaRPr lang="ro-RO" sz="4300" kern="1200" dirty="0"/>
        </a:p>
      </dsp:txBody>
      <dsp:txXfrm>
        <a:off x="914391" y="2971797"/>
        <a:ext cx="2356537" cy="937117"/>
      </dsp:txXfrm>
    </dsp:sp>
    <dsp:sp modelId="{607EFFC3-56FD-4DE5-9B8A-B663870ACBA2}">
      <dsp:nvSpPr>
        <dsp:cNvPr id="0" name=""/>
        <dsp:cNvSpPr/>
      </dsp:nvSpPr>
      <dsp:spPr>
        <a:xfrm>
          <a:off x="3794020" y="1137928"/>
          <a:ext cx="2651104" cy="218660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36195" tIns="36195" rIns="36195" bIns="36195" numCol="1" spcCol="1270" anchor="t" anchorCtr="0">
          <a:noAutofit/>
        </a:bodyPr>
        <a:lstStyle/>
        <a:p>
          <a:pPr marL="171450" lvl="1" indent="-171450" algn="l" defTabSz="844550">
            <a:lnSpc>
              <a:spcPct val="90000"/>
            </a:lnSpc>
            <a:spcBef>
              <a:spcPct val="0"/>
            </a:spcBef>
            <a:spcAft>
              <a:spcPct val="15000"/>
            </a:spcAft>
            <a:buChar char="••"/>
          </a:pPr>
          <a:r>
            <a:rPr lang="ro-RO" sz="1900" kern="1200" dirty="0" smtClean="0"/>
            <a:t>Fonduri insuficiente</a:t>
          </a:r>
          <a:endParaRPr lang="ro-RO" sz="1900" kern="1200" dirty="0"/>
        </a:p>
        <a:p>
          <a:pPr marL="171450" lvl="1" indent="-171450" algn="l" defTabSz="844550">
            <a:lnSpc>
              <a:spcPct val="90000"/>
            </a:lnSpc>
            <a:spcBef>
              <a:spcPct val="0"/>
            </a:spcBef>
            <a:spcAft>
              <a:spcPct val="15000"/>
            </a:spcAft>
            <a:buChar char="••"/>
          </a:pPr>
          <a:r>
            <a:rPr lang="ro-RO" sz="1900" kern="1200" dirty="0" smtClean="0"/>
            <a:t>Lipsa interesului </a:t>
          </a:r>
          <a:r>
            <a:rPr lang="ro-RO" sz="1900" kern="1200" dirty="0" smtClean="0"/>
            <a:t>managerului clubului</a:t>
          </a:r>
          <a:endParaRPr lang="ro-RO" sz="1900" kern="1200" dirty="0"/>
        </a:p>
      </dsp:txBody>
      <dsp:txXfrm>
        <a:off x="3794020" y="1606486"/>
        <a:ext cx="2651104" cy="1718048"/>
      </dsp:txXfrm>
    </dsp:sp>
    <dsp:sp modelId="{EDDB6571-2423-4817-B0BF-E6496F9C6C75}">
      <dsp:nvSpPr>
        <dsp:cNvPr id="0" name=""/>
        <dsp:cNvSpPr/>
      </dsp:nvSpPr>
      <dsp:spPr>
        <a:xfrm>
          <a:off x="5237929" y="-246542"/>
          <a:ext cx="3388971" cy="3388971"/>
        </a:xfrm>
        <a:prstGeom prst="circularArrow">
          <a:avLst>
            <a:gd name="adj1" fmla="val 3210"/>
            <a:gd name="adj2" fmla="val 395530"/>
            <a:gd name="adj3" fmla="val 19428959"/>
            <a:gd name="adj4" fmla="val 12575511"/>
            <a:gd name="adj5" fmla="val 374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658FAAA-7EF5-435D-BB8B-5EC7DEF34640}">
      <dsp:nvSpPr>
        <dsp:cNvPr id="0" name=""/>
        <dsp:cNvSpPr/>
      </dsp:nvSpPr>
      <dsp:spPr>
        <a:xfrm>
          <a:off x="4383154" y="669369"/>
          <a:ext cx="2356537" cy="93711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1915" tIns="54610" rIns="81915" bIns="54610" numCol="1" spcCol="1270" anchor="ctr" anchorCtr="0">
          <a:noAutofit/>
        </a:bodyPr>
        <a:lstStyle/>
        <a:p>
          <a:pPr lvl="0" algn="ctr" defTabSz="1911350">
            <a:lnSpc>
              <a:spcPct val="90000"/>
            </a:lnSpc>
            <a:spcBef>
              <a:spcPct val="0"/>
            </a:spcBef>
            <a:spcAft>
              <a:spcPct val="35000"/>
            </a:spcAft>
          </a:pPr>
          <a:r>
            <a:rPr lang="ro-RO" sz="4300" kern="1200" dirty="0" smtClean="0"/>
            <a:t>Cauze</a:t>
          </a:r>
          <a:endParaRPr lang="ro-RO" sz="4300" kern="1200" dirty="0"/>
        </a:p>
      </dsp:txBody>
      <dsp:txXfrm>
        <a:off x="4383154" y="669369"/>
        <a:ext cx="2356537" cy="937117"/>
      </dsp:txXfrm>
    </dsp:sp>
    <dsp:sp modelId="{8AD8B65A-8A39-4CAF-A468-89D1E20A029A}">
      <dsp:nvSpPr>
        <dsp:cNvPr id="0" name=""/>
        <dsp:cNvSpPr/>
      </dsp:nvSpPr>
      <dsp:spPr>
        <a:xfrm>
          <a:off x="7257693" y="1137928"/>
          <a:ext cx="2651104" cy="218660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36195" tIns="36195" rIns="36195" bIns="36195" numCol="1" spcCol="1270" anchor="t" anchorCtr="0">
          <a:noAutofit/>
        </a:bodyPr>
        <a:lstStyle/>
        <a:p>
          <a:pPr marL="171450" lvl="1" indent="-171450" algn="l" defTabSz="844550">
            <a:lnSpc>
              <a:spcPct val="90000"/>
            </a:lnSpc>
            <a:spcBef>
              <a:spcPct val="0"/>
            </a:spcBef>
            <a:spcAft>
              <a:spcPct val="15000"/>
            </a:spcAft>
            <a:buChar char="••"/>
          </a:pPr>
          <a:r>
            <a:rPr lang="ro-RO" sz="1900" kern="1200" dirty="0" smtClean="0"/>
            <a:t>Loc nepotrivit pentru sunetist</a:t>
          </a:r>
          <a:endParaRPr lang="ro-RO" sz="1900" kern="1200" dirty="0"/>
        </a:p>
        <a:p>
          <a:pPr marL="171450" lvl="1" indent="-171450" algn="l" defTabSz="844550">
            <a:lnSpc>
              <a:spcPct val="90000"/>
            </a:lnSpc>
            <a:spcBef>
              <a:spcPct val="0"/>
            </a:spcBef>
            <a:spcAft>
              <a:spcPct val="15000"/>
            </a:spcAft>
            <a:buChar char="••"/>
          </a:pPr>
          <a:r>
            <a:rPr lang="ro-RO" sz="1900" kern="1200" dirty="0" smtClean="0"/>
            <a:t>Reglarea </a:t>
          </a:r>
          <a:r>
            <a:rPr lang="en-US" sz="1900" kern="1200" dirty="0" err="1" smtClean="0"/>
            <a:t>necorespunz</a:t>
          </a:r>
          <a:r>
            <a:rPr lang="ro-RO" sz="1900" kern="1200" dirty="0" smtClean="0"/>
            <a:t>ătoare a parametrilor mixerului</a:t>
          </a:r>
          <a:endParaRPr lang="ro-RO" sz="1900" kern="1200" dirty="0"/>
        </a:p>
      </dsp:txBody>
      <dsp:txXfrm>
        <a:off x="7257693" y="1137928"/>
        <a:ext cx="2651104" cy="1718048"/>
      </dsp:txXfrm>
    </dsp:sp>
    <dsp:sp modelId="{AA0F33B7-AF66-428D-ACFB-C85580B6A916}">
      <dsp:nvSpPr>
        <dsp:cNvPr id="0" name=""/>
        <dsp:cNvSpPr/>
      </dsp:nvSpPr>
      <dsp:spPr>
        <a:xfrm>
          <a:off x="7846827" y="2855976"/>
          <a:ext cx="2356537" cy="93711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1915" tIns="54610" rIns="81915" bIns="54610" numCol="1" spcCol="1270" anchor="ctr" anchorCtr="0">
          <a:noAutofit/>
        </a:bodyPr>
        <a:lstStyle/>
        <a:p>
          <a:pPr lvl="0" algn="ctr" defTabSz="1911350">
            <a:lnSpc>
              <a:spcPct val="90000"/>
            </a:lnSpc>
            <a:spcBef>
              <a:spcPct val="0"/>
            </a:spcBef>
            <a:spcAft>
              <a:spcPct val="35000"/>
            </a:spcAft>
          </a:pPr>
          <a:r>
            <a:rPr lang="ro-RO" sz="4300" kern="1200" dirty="0" smtClean="0"/>
            <a:t>Efecte</a:t>
          </a:r>
          <a:endParaRPr lang="ro-RO" sz="4300" kern="1200" dirty="0"/>
        </a:p>
      </dsp:txBody>
      <dsp:txXfrm>
        <a:off x="7846827" y="2855976"/>
        <a:ext cx="2356537" cy="937117"/>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69F2469-03B4-43C8-99F5-AD9D24C6BFF2}">
      <dsp:nvSpPr>
        <dsp:cNvPr id="0" name=""/>
        <dsp:cNvSpPr/>
      </dsp:nvSpPr>
      <dsp:spPr>
        <a:xfrm>
          <a:off x="0" y="0"/>
          <a:ext cx="7382430" cy="128016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ro-RO" sz="2900" kern="1200" dirty="0" smtClean="0"/>
            <a:t>Atașarea sistemului conceput la un mixer </a:t>
          </a:r>
          <a:r>
            <a:rPr lang="en-US" sz="2900" kern="1200" dirty="0" smtClean="0"/>
            <a:t>audio </a:t>
          </a:r>
          <a:r>
            <a:rPr lang="ro-RO" sz="2900" kern="1200" dirty="0" smtClean="0"/>
            <a:t>analogic</a:t>
          </a:r>
          <a:endParaRPr lang="ro-RO" sz="2900" kern="1200" dirty="0"/>
        </a:p>
      </dsp:txBody>
      <dsp:txXfrm>
        <a:off x="0" y="0"/>
        <a:ext cx="6076026" cy="1280160"/>
      </dsp:txXfrm>
    </dsp:sp>
    <dsp:sp modelId="{F062CE0B-B7C1-4AD8-A0F4-13A506846DC2}">
      <dsp:nvSpPr>
        <dsp:cNvPr id="0" name=""/>
        <dsp:cNvSpPr/>
      </dsp:nvSpPr>
      <dsp:spPr>
        <a:xfrm>
          <a:off x="651390" y="1493520"/>
          <a:ext cx="7382430" cy="128016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ro-RO" sz="2900" kern="1200" dirty="0" smtClean="0"/>
            <a:t>Deloc costisitor</a:t>
          </a:r>
          <a:endParaRPr lang="ro-RO" sz="2900" kern="1200" dirty="0"/>
        </a:p>
      </dsp:txBody>
      <dsp:txXfrm>
        <a:off x="651390" y="1493520"/>
        <a:ext cx="5898935" cy="1280160"/>
      </dsp:txXfrm>
    </dsp:sp>
    <dsp:sp modelId="{910B6506-845B-4AC9-BAAD-62384ACE2849}">
      <dsp:nvSpPr>
        <dsp:cNvPr id="0" name=""/>
        <dsp:cNvSpPr/>
      </dsp:nvSpPr>
      <dsp:spPr>
        <a:xfrm>
          <a:off x="1302781" y="2987040"/>
          <a:ext cx="7382430" cy="128016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ro-RO" sz="2900" kern="1200" dirty="0" smtClean="0"/>
            <a:t>Comandarea nivelului semnalului din fața scenei</a:t>
          </a:r>
          <a:r>
            <a:rPr lang="en-US" sz="2900" kern="1200" dirty="0" smtClean="0"/>
            <a:t> de </a:t>
          </a:r>
          <a:r>
            <a:rPr lang="en-US" sz="2900" kern="1200" dirty="0" err="1" smtClean="0"/>
            <a:t>pe</a:t>
          </a:r>
          <a:r>
            <a:rPr lang="en-US" sz="2900" kern="1200" dirty="0" smtClean="0"/>
            <a:t> </a:t>
          </a:r>
          <a:r>
            <a:rPr lang="en-US" sz="2900" kern="1200" dirty="0" err="1" smtClean="0"/>
            <a:t>aplica</a:t>
          </a:r>
          <a:r>
            <a:rPr lang="ro-RO" sz="2900" kern="1200" dirty="0" smtClean="0"/>
            <a:t>ția mobilă</a:t>
          </a:r>
          <a:endParaRPr lang="ro-RO" sz="2900" kern="1200" dirty="0"/>
        </a:p>
      </dsp:txBody>
      <dsp:txXfrm>
        <a:off x="1302781" y="2987040"/>
        <a:ext cx="5898935" cy="1280160"/>
      </dsp:txXfrm>
    </dsp:sp>
    <dsp:sp modelId="{E9547479-C85C-4AE2-B5B2-0F0A279CB270}">
      <dsp:nvSpPr>
        <dsp:cNvPr id="0" name=""/>
        <dsp:cNvSpPr/>
      </dsp:nvSpPr>
      <dsp:spPr>
        <a:xfrm>
          <a:off x="6550326" y="970788"/>
          <a:ext cx="832104" cy="832104"/>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ro-RO" sz="3600" kern="1200"/>
        </a:p>
      </dsp:txBody>
      <dsp:txXfrm>
        <a:off x="6550326" y="970788"/>
        <a:ext cx="832104" cy="832104"/>
      </dsp:txXfrm>
    </dsp:sp>
    <dsp:sp modelId="{F593332C-D1D6-4800-8D3D-D3ACE2DFF568}">
      <dsp:nvSpPr>
        <dsp:cNvPr id="0" name=""/>
        <dsp:cNvSpPr/>
      </dsp:nvSpPr>
      <dsp:spPr>
        <a:xfrm>
          <a:off x="7201717" y="2455773"/>
          <a:ext cx="832104" cy="832104"/>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ro-RO" sz="3600" kern="1200"/>
        </a:p>
      </dsp:txBody>
      <dsp:txXfrm>
        <a:off x="7201717" y="2455773"/>
        <a:ext cx="832104" cy="83210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r>
              <a:rPr lang="ro-RO" smtClean="0"/>
              <a:t>10.05.2019</a:t>
            </a:r>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r>
              <a:rPr lang="vi-VN" smtClean="0"/>
              <a:t>Sesiunea de Comunicări Științifice Studențești</a:t>
            </a:r>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79429053-DC2A-4342-ADD4-2FD729D91E2C}" type="slidenum">
              <a:rPr/>
              <a:pPr rtl="0"/>
              <a:t>‹#›</a:t>
            </a:fld>
            <a:endParaRPr/>
          </a:p>
        </p:txBody>
      </p:sp>
    </p:spTree>
    <p:extLst>
      <p:ext uri="{BB962C8B-B14F-4D97-AF65-F5344CB8AC3E}">
        <p14:creationId xmlns:p14="http://schemas.microsoft.com/office/powerpoint/2010/main" xmlns="" val="423204575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rtl="0"/>
            <a:r>
              <a:rPr lang="ro-RO" smtClean="0"/>
              <a:t>10.05.2019</a:t>
            </a:r>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t>Click to edit Master text styles</a:t>
            </a:r>
          </a:p>
          <a:p>
            <a:pPr lvl="1" rtl="0"/>
            <a:r>
              <a:t>Second level</a:t>
            </a:r>
          </a:p>
          <a:p>
            <a:pPr lvl="2" rtl="0"/>
            <a:r>
              <a:t>Third level</a:t>
            </a:r>
          </a:p>
          <a:p>
            <a:pPr lvl="3" rtl="0"/>
            <a:r>
              <a:t>Fourth level</a:t>
            </a:r>
          </a:p>
          <a:p>
            <a:pPr lvl="4" rtl="0"/>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r>
              <a:rPr lang="vi-VN" smtClean="0"/>
              <a:t>Sesiunea de Comunicări Științifice Studențești</a:t>
            </a:r>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3EBA5BD7-F043-4D1B-AA17-CD412FC534DE}" type="slidenum">
              <a:rPr/>
              <a:pPr rtl="0"/>
              <a:t>‹#›</a:t>
            </a:fld>
            <a:endParaRPr/>
          </a:p>
        </p:txBody>
      </p:sp>
    </p:spTree>
    <p:extLst>
      <p:ext uri="{BB962C8B-B14F-4D97-AF65-F5344CB8AC3E}">
        <p14:creationId xmlns:p14="http://schemas.microsoft.com/office/powerpoint/2010/main" xmlns="" val="276705785"/>
      </p:ext>
    </p:extLst>
  </p:cSld>
  <p:clrMap bg1="lt1" tx1="dk1" bg2="lt2" tx2="dk2" accent1="accent1" accent2="accent2" accent3="accent3" accent4="accent4" accent5="accent5" accent6="accent6" hlink="hlink" folHlink="folHlink"/>
  <p:hf hdr="0"/>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dirty="0"/>
          </a:p>
        </p:txBody>
      </p:sp>
      <p:sp>
        <p:nvSpPr>
          <p:cNvPr id="4" name="Slide Number Placeholder 3"/>
          <p:cNvSpPr>
            <a:spLocks noGrp="1"/>
          </p:cNvSpPr>
          <p:nvPr>
            <p:ph type="sldNum" sz="quarter" idx="10"/>
          </p:nvPr>
        </p:nvSpPr>
        <p:spPr/>
        <p:txBody>
          <a:bodyPr/>
          <a:lstStyle/>
          <a:p>
            <a:pPr rtl="0"/>
            <a:fld id="{3EBA5BD7-F043-4D1B-AA17-CD412FC534DE}" type="slidenum">
              <a:rPr lang="ro-RO" smtClean="0"/>
              <a:pPr rtl="0"/>
              <a:t>1</a:t>
            </a:fld>
            <a:endParaRPr lang="ro-RO"/>
          </a:p>
        </p:txBody>
      </p:sp>
      <p:sp>
        <p:nvSpPr>
          <p:cNvPr id="5" name="Date Placeholder 4"/>
          <p:cNvSpPr>
            <a:spLocks noGrp="1"/>
          </p:cNvSpPr>
          <p:nvPr>
            <p:ph type="dt" idx="11"/>
          </p:nvPr>
        </p:nvSpPr>
        <p:spPr/>
        <p:txBody>
          <a:bodyPr/>
          <a:lstStyle/>
          <a:p>
            <a:pPr rtl="0"/>
            <a:r>
              <a:rPr lang="ro-RO" smtClean="0"/>
              <a:t>10.05.2019</a:t>
            </a:r>
            <a:endParaRPr lang="ro-RO"/>
          </a:p>
        </p:txBody>
      </p:sp>
      <p:sp>
        <p:nvSpPr>
          <p:cNvPr id="6" name="Footer Placeholder 5"/>
          <p:cNvSpPr>
            <a:spLocks noGrp="1"/>
          </p:cNvSpPr>
          <p:nvPr>
            <p:ph type="ftr" sz="quarter" idx="12"/>
          </p:nvPr>
        </p:nvSpPr>
        <p:spPr/>
        <p:txBody>
          <a:bodyPr/>
          <a:lstStyle/>
          <a:p>
            <a:pPr rtl="0"/>
            <a:r>
              <a:rPr lang="vi-VN" smtClean="0"/>
              <a:t>Sesiunea de Comunicări Științifice Studențești</a:t>
            </a:r>
            <a:endParaRPr lang="vi-V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err="1" smtClean="0"/>
              <a:t>Aici</a:t>
            </a:r>
            <a:r>
              <a:rPr lang="en-US" baseline="0" dirty="0" smtClean="0"/>
              <a:t> se </a:t>
            </a:r>
            <a:r>
              <a:rPr lang="en-US" baseline="0" dirty="0" err="1" smtClean="0"/>
              <a:t>poate</a:t>
            </a:r>
            <a:r>
              <a:rPr lang="en-US" baseline="0" dirty="0" smtClean="0"/>
              <a:t> </a:t>
            </a:r>
            <a:r>
              <a:rPr lang="en-US" baseline="0" dirty="0" err="1" smtClean="0"/>
              <a:t>vedea</a:t>
            </a:r>
            <a:r>
              <a:rPr lang="en-US" baseline="0" dirty="0" smtClean="0"/>
              <a:t> schema</a:t>
            </a:r>
            <a:r>
              <a:rPr lang="ro-RO" baseline="0" dirty="0" smtClean="0"/>
              <a:t> sistem</a:t>
            </a:r>
            <a:r>
              <a:rPr lang="en-US" baseline="0" dirty="0" err="1" smtClean="0"/>
              <a:t>ului</a:t>
            </a:r>
            <a:r>
              <a:rPr lang="en-US" baseline="0" dirty="0" smtClean="0"/>
              <a:t> </a:t>
            </a:r>
            <a:r>
              <a:rPr lang="ro-RO" baseline="0" dirty="0" smtClean="0"/>
              <a:t>a</a:t>
            </a:r>
            <a:r>
              <a:rPr lang="ro-RO" dirty="0" smtClean="0"/>
              <a:t>tasat</a:t>
            </a:r>
            <a:r>
              <a:rPr lang="ro-RO" baseline="0" dirty="0" smtClean="0"/>
              <a:t> la un mixer audio analogic prin conectorii de Insert</a:t>
            </a:r>
            <a:r>
              <a:rPr lang="en-US" baseline="0" dirty="0" smtClean="0"/>
              <a:t>. La </a:t>
            </a:r>
            <a:r>
              <a:rPr lang="en-US" baseline="0" dirty="0" err="1" smtClean="0"/>
              <a:t>intrari</a:t>
            </a:r>
            <a:r>
              <a:rPr lang="en-US" baseline="0" dirty="0" smtClean="0"/>
              <a:t> se </a:t>
            </a:r>
            <a:r>
              <a:rPr lang="en-US" baseline="0" dirty="0" err="1" smtClean="0"/>
              <a:t>conecteaza</a:t>
            </a:r>
            <a:r>
              <a:rPr lang="en-US" baseline="0" dirty="0" smtClean="0"/>
              <a:t> </a:t>
            </a:r>
            <a:r>
              <a:rPr lang="en-US" baseline="0" dirty="0" err="1" smtClean="0"/>
              <a:t>sursele</a:t>
            </a:r>
            <a:r>
              <a:rPr lang="en-US" baseline="0" dirty="0" smtClean="0"/>
              <a:t> de </a:t>
            </a:r>
            <a:r>
              <a:rPr lang="en-US" baseline="0" dirty="0" err="1" smtClean="0"/>
              <a:t>semnal</a:t>
            </a:r>
            <a:r>
              <a:rPr lang="en-US" baseline="0" dirty="0" smtClean="0"/>
              <a:t> audio. </a:t>
            </a:r>
            <a:r>
              <a:rPr lang="en-US" baseline="0" dirty="0" err="1" smtClean="0"/>
              <a:t>Fiecare</a:t>
            </a:r>
            <a:r>
              <a:rPr lang="en-US" baseline="0" dirty="0" smtClean="0"/>
              <a:t> canal de </a:t>
            </a:r>
            <a:r>
              <a:rPr lang="en-US" baseline="0" dirty="0" err="1" smtClean="0"/>
              <a:t>pe</a:t>
            </a:r>
            <a:r>
              <a:rPr lang="en-US" baseline="0" dirty="0" smtClean="0"/>
              <a:t> </a:t>
            </a:r>
            <a:r>
              <a:rPr lang="en-US" baseline="0" dirty="0" err="1" smtClean="0"/>
              <a:t>majoritatea</a:t>
            </a:r>
            <a:r>
              <a:rPr lang="en-US" baseline="0" dirty="0" smtClean="0"/>
              <a:t> </a:t>
            </a:r>
            <a:r>
              <a:rPr lang="en-US" baseline="0" dirty="0" err="1" smtClean="0"/>
              <a:t>mixerelor</a:t>
            </a:r>
            <a:r>
              <a:rPr lang="en-US" baseline="0" dirty="0" smtClean="0"/>
              <a:t> </a:t>
            </a:r>
            <a:r>
              <a:rPr lang="en-US" baseline="0" dirty="0" err="1" smtClean="0"/>
              <a:t>analogice</a:t>
            </a:r>
            <a:r>
              <a:rPr lang="en-US" baseline="0" dirty="0" smtClean="0"/>
              <a:t> </a:t>
            </a:r>
            <a:r>
              <a:rPr lang="en-US" baseline="0" dirty="0" err="1" smtClean="0"/>
              <a:t>prezinta</a:t>
            </a:r>
            <a:r>
              <a:rPr lang="en-US" baseline="0" dirty="0" smtClean="0"/>
              <a:t> un </a:t>
            </a:r>
            <a:r>
              <a:rPr lang="en-US" baseline="0" dirty="0" err="1" smtClean="0"/>
              <a:t>conector</a:t>
            </a:r>
            <a:r>
              <a:rPr lang="en-US" baseline="0" dirty="0" smtClean="0"/>
              <a:t> de Insert, care </a:t>
            </a:r>
            <a:r>
              <a:rPr lang="en-US" baseline="0" dirty="0" err="1" smtClean="0"/>
              <a:t>permite</a:t>
            </a:r>
            <a:r>
              <a:rPr lang="en-US" baseline="0" dirty="0" smtClean="0"/>
              <a:t> </a:t>
            </a:r>
            <a:r>
              <a:rPr lang="en-US" baseline="0" dirty="0" err="1" smtClean="0"/>
              <a:t>conectarea</a:t>
            </a:r>
            <a:r>
              <a:rPr lang="en-US" baseline="0" dirty="0" smtClean="0"/>
              <a:t> </a:t>
            </a:r>
            <a:r>
              <a:rPr lang="en-US" baseline="0" dirty="0" err="1" smtClean="0"/>
              <a:t>unor</a:t>
            </a:r>
            <a:r>
              <a:rPr lang="en-US" baseline="0" dirty="0" smtClean="0"/>
              <a:t> </a:t>
            </a:r>
            <a:r>
              <a:rPr lang="en-US" baseline="0" dirty="0" err="1" smtClean="0"/>
              <a:t>procesoare</a:t>
            </a:r>
            <a:r>
              <a:rPr lang="en-US" baseline="0" dirty="0" smtClean="0"/>
              <a:t> de </a:t>
            </a:r>
            <a:r>
              <a:rPr lang="en-US" baseline="0" dirty="0" err="1" smtClean="0"/>
              <a:t>semnal</a:t>
            </a:r>
            <a:r>
              <a:rPr lang="en-US" baseline="0" dirty="0" smtClean="0"/>
              <a:t> audio </a:t>
            </a:r>
            <a:r>
              <a:rPr lang="en-US" baseline="0" dirty="0" err="1" smtClean="0"/>
              <a:t>externe</a:t>
            </a:r>
            <a:r>
              <a:rPr lang="en-US" baseline="0" dirty="0" smtClean="0"/>
              <a:t>, </a:t>
            </a:r>
            <a:r>
              <a:rPr lang="en-US" baseline="0" dirty="0" err="1" smtClean="0"/>
              <a:t>precum</a:t>
            </a:r>
            <a:r>
              <a:rPr lang="en-US" baseline="0" dirty="0" smtClean="0"/>
              <a:t> </a:t>
            </a:r>
            <a:r>
              <a:rPr lang="en-US" baseline="0" dirty="0" err="1" smtClean="0"/>
              <a:t>procesorul</a:t>
            </a:r>
            <a:r>
              <a:rPr lang="en-US" baseline="0" dirty="0" smtClean="0"/>
              <a:t> de </a:t>
            </a:r>
            <a:r>
              <a:rPr lang="en-US" baseline="0" dirty="0" err="1" smtClean="0"/>
              <a:t>efecte</a:t>
            </a:r>
            <a:r>
              <a:rPr lang="en-US" baseline="0" dirty="0" smtClean="0"/>
              <a:t> </a:t>
            </a:r>
            <a:r>
              <a:rPr lang="en-US" baseline="0" dirty="0" err="1" smtClean="0"/>
              <a:t>prezentat</a:t>
            </a:r>
            <a:r>
              <a:rPr lang="en-US" baseline="0" dirty="0" smtClean="0"/>
              <a:t> anterior. </a:t>
            </a:r>
            <a:r>
              <a:rPr lang="en-US" baseline="0" dirty="0" err="1" smtClean="0"/>
              <a:t>Semnalele</a:t>
            </a:r>
            <a:r>
              <a:rPr lang="en-US" baseline="0" dirty="0" smtClean="0"/>
              <a:t> </a:t>
            </a:r>
            <a:r>
              <a:rPr lang="en-US" baseline="0" dirty="0" err="1" smtClean="0"/>
              <a:t>primite</a:t>
            </a:r>
            <a:r>
              <a:rPr lang="en-US" baseline="0" dirty="0" smtClean="0"/>
              <a:t> </a:t>
            </a:r>
            <a:r>
              <a:rPr lang="en-US" baseline="0" dirty="0" err="1" smtClean="0"/>
              <a:t>sunt</a:t>
            </a:r>
            <a:r>
              <a:rPr lang="en-US" baseline="0" dirty="0" smtClean="0"/>
              <a:t> </a:t>
            </a:r>
            <a:r>
              <a:rPr lang="en-US" baseline="0" dirty="0" err="1" smtClean="0"/>
              <a:t>procesate</a:t>
            </a:r>
            <a:r>
              <a:rPr lang="en-US" baseline="0" dirty="0" smtClean="0"/>
              <a:t> cu </a:t>
            </a:r>
            <a:r>
              <a:rPr lang="en-US" baseline="0" dirty="0" err="1" smtClean="0"/>
              <a:t>ajutorul</a:t>
            </a:r>
            <a:r>
              <a:rPr lang="en-US" baseline="0" dirty="0" smtClean="0"/>
              <a:t> </a:t>
            </a:r>
            <a:r>
              <a:rPr lang="en-US" baseline="0" dirty="0" err="1" smtClean="0"/>
              <a:t>atnuatoarelor</a:t>
            </a:r>
            <a:r>
              <a:rPr lang="en-US" baseline="0" dirty="0" smtClean="0"/>
              <a:t> </a:t>
            </a:r>
            <a:r>
              <a:rPr lang="en-US" baseline="0" dirty="0" err="1" smtClean="0"/>
              <a:t>si</a:t>
            </a:r>
            <a:r>
              <a:rPr lang="en-US" baseline="0" dirty="0" smtClean="0"/>
              <a:t> </a:t>
            </a:r>
            <a:r>
              <a:rPr lang="en-US" baseline="0" dirty="0" err="1" smtClean="0"/>
              <a:t>trimise</a:t>
            </a:r>
            <a:r>
              <a:rPr lang="en-US" baseline="0" dirty="0" smtClean="0"/>
              <a:t> </a:t>
            </a:r>
            <a:r>
              <a:rPr lang="en-US" baseline="0" dirty="0" err="1" smtClean="0"/>
              <a:t>inapoi</a:t>
            </a:r>
            <a:r>
              <a:rPr lang="en-US" baseline="0" dirty="0" smtClean="0"/>
              <a:t> </a:t>
            </a:r>
            <a:r>
              <a:rPr lang="en-US" baseline="0" dirty="0" err="1" smtClean="0"/>
              <a:t>catre</a:t>
            </a:r>
            <a:r>
              <a:rPr lang="en-US" baseline="0" dirty="0" smtClean="0"/>
              <a:t> mixer, </a:t>
            </a:r>
            <a:r>
              <a:rPr lang="en-US" baseline="0" dirty="0" err="1" smtClean="0"/>
              <a:t>dupa</a:t>
            </a:r>
            <a:r>
              <a:rPr lang="en-US" baseline="0" dirty="0" smtClean="0"/>
              <a:t> </a:t>
            </a:r>
            <a:r>
              <a:rPr lang="en-US" baseline="0" dirty="0" err="1" smtClean="0"/>
              <a:t>procesare</a:t>
            </a:r>
            <a:r>
              <a:rPr lang="en-US" baseline="0" dirty="0" smtClean="0"/>
              <a:t>. In final, </a:t>
            </a:r>
            <a:r>
              <a:rPr lang="en-US" baseline="0" dirty="0" err="1" smtClean="0"/>
              <a:t>semnalele</a:t>
            </a:r>
            <a:r>
              <a:rPr lang="en-US" baseline="0" dirty="0" smtClean="0"/>
              <a:t> </a:t>
            </a:r>
            <a:r>
              <a:rPr lang="en-US" baseline="0" dirty="0" err="1" smtClean="0"/>
              <a:t>sunt</a:t>
            </a:r>
            <a:r>
              <a:rPr lang="en-US" baseline="0" dirty="0" smtClean="0"/>
              <a:t> </a:t>
            </a:r>
            <a:r>
              <a:rPr lang="en-US" baseline="0" dirty="0" err="1" smtClean="0"/>
              <a:t>sumate</a:t>
            </a:r>
            <a:r>
              <a:rPr lang="en-US" baseline="0" dirty="0" smtClean="0"/>
              <a:t> </a:t>
            </a:r>
            <a:r>
              <a:rPr lang="en-US" baseline="0" dirty="0" err="1" smtClean="0"/>
              <a:t>si</a:t>
            </a:r>
            <a:r>
              <a:rPr lang="en-US" baseline="0" dirty="0" smtClean="0"/>
              <a:t> </a:t>
            </a:r>
            <a:r>
              <a:rPr lang="en-US" baseline="0" dirty="0" err="1" smtClean="0"/>
              <a:t>trimise</a:t>
            </a:r>
            <a:r>
              <a:rPr lang="en-US" baseline="0" dirty="0" smtClean="0"/>
              <a:t> la </a:t>
            </a:r>
            <a:r>
              <a:rPr lang="en-US" baseline="0" dirty="0" err="1" smtClean="0"/>
              <a:t>iesirea</a:t>
            </a:r>
            <a:r>
              <a:rPr lang="en-US" baseline="0" dirty="0" smtClean="0"/>
              <a:t> </a:t>
            </a:r>
            <a:r>
              <a:rPr lang="en-US" baseline="0" dirty="0" err="1" smtClean="0"/>
              <a:t>mixerului</a:t>
            </a:r>
            <a:r>
              <a:rPr lang="en-US" baseline="0" dirty="0" smtClean="0"/>
              <a:t>, </a:t>
            </a:r>
            <a:r>
              <a:rPr lang="en-US" baseline="0" dirty="0" err="1" smtClean="0"/>
              <a:t>unde</a:t>
            </a:r>
            <a:r>
              <a:rPr lang="en-US" baseline="0" dirty="0" smtClean="0"/>
              <a:t> </a:t>
            </a:r>
            <a:r>
              <a:rPr lang="en-US" baseline="0" dirty="0" err="1" smtClean="0"/>
              <a:t>sunt</a:t>
            </a:r>
            <a:r>
              <a:rPr lang="en-US" baseline="0" dirty="0" smtClean="0"/>
              <a:t> </a:t>
            </a:r>
            <a:r>
              <a:rPr lang="en-US" baseline="0" dirty="0" err="1" smtClean="0"/>
              <a:t>conectate</a:t>
            </a:r>
            <a:r>
              <a:rPr lang="en-US" baseline="0" dirty="0" smtClean="0"/>
              <a:t> </a:t>
            </a:r>
            <a:r>
              <a:rPr lang="en-US" baseline="0" dirty="0" err="1" smtClean="0"/>
              <a:t>difuzoarele</a:t>
            </a:r>
            <a:r>
              <a:rPr lang="en-US" baseline="0" dirty="0" smtClean="0"/>
              <a:t> </a:t>
            </a:r>
            <a:r>
              <a:rPr lang="en-US" baseline="0" dirty="0" err="1" smtClean="0"/>
              <a:t>si</a:t>
            </a:r>
            <a:r>
              <a:rPr lang="en-US" baseline="0" dirty="0" smtClean="0"/>
              <a:t> </a:t>
            </a:r>
            <a:r>
              <a:rPr lang="en-US" baseline="0" dirty="0" err="1" smtClean="0"/>
              <a:t>este</a:t>
            </a:r>
            <a:r>
              <a:rPr lang="en-US" baseline="0" dirty="0" smtClean="0"/>
              <a:t> </a:t>
            </a:r>
            <a:r>
              <a:rPr lang="en-US" baseline="0" dirty="0" err="1" smtClean="0"/>
              <a:t>redat</a:t>
            </a:r>
            <a:r>
              <a:rPr lang="en-US" baseline="0" dirty="0" smtClean="0"/>
              <a:t> </a:t>
            </a:r>
            <a:r>
              <a:rPr lang="en-US" baseline="0" dirty="0" err="1" smtClean="0"/>
              <a:t>semnalul</a:t>
            </a:r>
            <a:r>
              <a:rPr lang="en-US" baseline="0" dirty="0" smtClean="0"/>
              <a:t> audio.</a:t>
            </a:r>
            <a:endParaRPr lang="ro-RO" dirty="0"/>
          </a:p>
        </p:txBody>
      </p:sp>
      <p:sp>
        <p:nvSpPr>
          <p:cNvPr id="4" name="Slide Number Placeholder 3"/>
          <p:cNvSpPr>
            <a:spLocks noGrp="1"/>
          </p:cNvSpPr>
          <p:nvPr>
            <p:ph type="sldNum" sz="quarter" idx="10"/>
          </p:nvPr>
        </p:nvSpPr>
        <p:spPr/>
        <p:txBody>
          <a:bodyPr/>
          <a:lstStyle/>
          <a:p>
            <a:pPr rtl="0"/>
            <a:fld id="{3EBA5BD7-F043-4D1B-AA17-CD412FC534DE}" type="slidenum">
              <a:rPr lang="ro-RO" smtClean="0"/>
              <a:pPr rtl="0"/>
              <a:t>11</a:t>
            </a:fld>
            <a:endParaRPr lang="ro-RO"/>
          </a:p>
        </p:txBody>
      </p:sp>
      <p:sp>
        <p:nvSpPr>
          <p:cNvPr id="5" name="Date Placeholder 4"/>
          <p:cNvSpPr>
            <a:spLocks noGrp="1"/>
          </p:cNvSpPr>
          <p:nvPr>
            <p:ph type="dt" idx="11"/>
          </p:nvPr>
        </p:nvSpPr>
        <p:spPr/>
        <p:txBody>
          <a:bodyPr/>
          <a:lstStyle/>
          <a:p>
            <a:pPr rtl="0"/>
            <a:r>
              <a:rPr lang="ro-RO" smtClean="0"/>
              <a:t>10.05.2019</a:t>
            </a:r>
            <a:endParaRPr lang="ro-RO"/>
          </a:p>
        </p:txBody>
      </p:sp>
      <p:sp>
        <p:nvSpPr>
          <p:cNvPr id="6" name="Footer Placeholder 5"/>
          <p:cNvSpPr>
            <a:spLocks noGrp="1"/>
          </p:cNvSpPr>
          <p:nvPr>
            <p:ph type="ftr" sz="quarter" idx="12"/>
          </p:nvPr>
        </p:nvSpPr>
        <p:spPr/>
        <p:txBody>
          <a:bodyPr/>
          <a:lstStyle/>
          <a:p>
            <a:pPr rtl="0"/>
            <a:r>
              <a:rPr lang="vi-VN" smtClean="0"/>
              <a:t>Sesiunea de Comunicări Științifice Studențești</a:t>
            </a:r>
            <a:endParaRPr lang="vi-V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o-RO" dirty="0" smtClean="0"/>
              <a:t>Am urmat un prototip care</a:t>
            </a:r>
            <a:r>
              <a:rPr lang="ro-RO" baseline="0" dirty="0" smtClean="0"/>
              <a:t> avea un singur canal. Am proiectat un sistem extins cu 4 canale atat partea de schematic cat si de pcb layout. Plăcuța fiind realizată în fabrică. Urmatorul pas a fost asamblarea placii, apoi am realizat un program in limbaj C pentru microcontroler care primeste informatii de la aplicatia mobila. Am creat aplicatia pentru Android. Intregul sistem a fost expus intr-un articol pentru Conferinta Fabulous 2019.</a:t>
            </a:r>
            <a:endParaRPr lang="ro-RO" dirty="0"/>
          </a:p>
        </p:txBody>
      </p:sp>
      <p:sp>
        <p:nvSpPr>
          <p:cNvPr id="4" name="Slide Number Placeholder 3"/>
          <p:cNvSpPr>
            <a:spLocks noGrp="1"/>
          </p:cNvSpPr>
          <p:nvPr>
            <p:ph type="sldNum" sz="quarter" idx="10"/>
          </p:nvPr>
        </p:nvSpPr>
        <p:spPr/>
        <p:txBody>
          <a:bodyPr/>
          <a:lstStyle/>
          <a:p>
            <a:pPr rtl="0"/>
            <a:fld id="{3EBA5BD7-F043-4D1B-AA17-CD412FC534DE}" type="slidenum">
              <a:rPr lang="ro-RO" smtClean="0"/>
              <a:pPr rtl="0"/>
              <a:t>12</a:t>
            </a:fld>
            <a:endParaRPr lang="ro-RO"/>
          </a:p>
        </p:txBody>
      </p:sp>
      <p:sp>
        <p:nvSpPr>
          <p:cNvPr id="5" name="Date Placeholder 4"/>
          <p:cNvSpPr>
            <a:spLocks noGrp="1"/>
          </p:cNvSpPr>
          <p:nvPr>
            <p:ph type="dt" idx="11"/>
          </p:nvPr>
        </p:nvSpPr>
        <p:spPr/>
        <p:txBody>
          <a:bodyPr/>
          <a:lstStyle/>
          <a:p>
            <a:pPr rtl="0"/>
            <a:r>
              <a:rPr lang="ro-RO" smtClean="0"/>
              <a:t>10.05.2019</a:t>
            </a:r>
            <a:endParaRPr lang="ro-RO"/>
          </a:p>
        </p:txBody>
      </p:sp>
      <p:sp>
        <p:nvSpPr>
          <p:cNvPr id="6" name="Footer Placeholder 5"/>
          <p:cNvSpPr>
            <a:spLocks noGrp="1"/>
          </p:cNvSpPr>
          <p:nvPr>
            <p:ph type="ftr" sz="quarter" idx="12"/>
          </p:nvPr>
        </p:nvSpPr>
        <p:spPr/>
        <p:txBody>
          <a:bodyPr/>
          <a:lstStyle/>
          <a:p>
            <a:pPr rtl="0"/>
            <a:r>
              <a:rPr lang="vi-VN" smtClean="0"/>
              <a:t>Sesiunea de Comunicări Științifice Studențești</a:t>
            </a:r>
            <a:endParaRPr lang="vi-V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o-RO" dirty="0" smtClean="0"/>
              <a:t>In</a:t>
            </a:r>
            <a:r>
              <a:rPr lang="ro-RO" baseline="0" dirty="0" smtClean="0"/>
              <a:t> aceasta poza este prezentat intregul sistem, cu mici modificari precum:</a:t>
            </a:r>
          </a:p>
          <a:p>
            <a:r>
              <a:rPr lang="ro-RO" baseline="0" dirty="0" smtClean="0"/>
              <a:t>In locul instrumentelor muzicale se afla un telefon care este conectat la intrare si da semnal audio</a:t>
            </a:r>
          </a:p>
          <a:p>
            <a:endParaRPr lang="ro-RO" baseline="0" dirty="0" smtClean="0"/>
          </a:p>
          <a:p>
            <a:endParaRPr lang="ro-RO" dirty="0"/>
          </a:p>
        </p:txBody>
      </p:sp>
      <p:sp>
        <p:nvSpPr>
          <p:cNvPr id="4" name="Slide Number Placeholder 3"/>
          <p:cNvSpPr>
            <a:spLocks noGrp="1"/>
          </p:cNvSpPr>
          <p:nvPr>
            <p:ph type="sldNum" sz="quarter" idx="10"/>
          </p:nvPr>
        </p:nvSpPr>
        <p:spPr/>
        <p:txBody>
          <a:bodyPr/>
          <a:lstStyle/>
          <a:p>
            <a:pPr rtl="0"/>
            <a:fld id="{3EBA5BD7-F043-4D1B-AA17-CD412FC534DE}" type="slidenum">
              <a:rPr lang="ro-RO" smtClean="0"/>
              <a:pPr rtl="0"/>
              <a:t>13</a:t>
            </a:fld>
            <a:endParaRPr lang="ro-RO"/>
          </a:p>
        </p:txBody>
      </p:sp>
      <p:sp>
        <p:nvSpPr>
          <p:cNvPr id="5" name="Date Placeholder 4"/>
          <p:cNvSpPr>
            <a:spLocks noGrp="1"/>
          </p:cNvSpPr>
          <p:nvPr>
            <p:ph type="dt" idx="11"/>
          </p:nvPr>
        </p:nvSpPr>
        <p:spPr/>
        <p:txBody>
          <a:bodyPr/>
          <a:lstStyle/>
          <a:p>
            <a:pPr rtl="0"/>
            <a:r>
              <a:rPr lang="ro-RO" smtClean="0"/>
              <a:t>10.05.2019</a:t>
            </a:r>
            <a:endParaRPr lang="ro-RO"/>
          </a:p>
        </p:txBody>
      </p:sp>
      <p:sp>
        <p:nvSpPr>
          <p:cNvPr id="6" name="Footer Placeholder 5"/>
          <p:cNvSpPr>
            <a:spLocks noGrp="1"/>
          </p:cNvSpPr>
          <p:nvPr>
            <p:ph type="ftr" sz="quarter" idx="12"/>
          </p:nvPr>
        </p:nvSpPr>
        <p:spPr/>
        <p:txBody>
          <a:bodyPr/>
          <a:lstStyle/>
          <a:p>
            <a:pPr rtl="0"/>
            <a:r>
              <a:rPr lang="vi-VN" smtClean="0"/>
              <a:t>Sesiunea de Comunicări Științifice Studențești</a:t>
            </a:r>
            <a:endParaRPr lang="vi-V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o-RO" dirty="0" smtClean="0"/>
              <a:t>Pe parcursul prezentarii voi discuta despre:</a:t>
            </a:r>
            <a:r>
              <a:rPr lang="ro-RO" baseline="0" dirty="0" smtClean="0"/>
              <a:t> </a:t>
            </a:r>
            <a:endParaRPr lang="ro-RO" dirty="0"/>
          </a:p>
        </p:txBody>
      </p:sp>
      <p:sp>
        <p:nvSpPr>
          <p:cNvPr id="4" name="Slide Number Placeholder 3"/>
          <p:cNvSpPr>
            <a:spLocks noGrp="1"/>
          </p:cNvSpPr>
          <p:nvPr>
            <p:ph type="sldNum" sz="quarter" idx="10"/>
          </p:nvPr>
        </p:nvSpPr>
        <p:spPr/>
        <p:txBody>
          <a:bodyPr/>
          <a:lstStyle/>
          <a:p>
            <a:pPr rtl="0"/>
            <a:fld id="{3EBA5BD7-F043-4D1B-AA17-CD412FC534DE}" type="slidenum">
              <a:rPr lang="ro-RO" smtClean="0"/>
              <a:pPr rtl="0"/>
              <a:t>2</a:t>
            </a:fld>
            <a:endParaRPr lang="ro-RO"/>
          </a:p>
        </p:txBody>
      </p:sp>
      <p:sp>
        <p:nvSpPr>
          <p:cNvPr id="5" name="Date Placeholder 4"/>
          <p:cNvSpPr>
            <a:spLocks noGrp="1"/>
          </p:cNvSpPr>
          <p:nvPr>
            <p:ph type="dt" idx="11"/>
          </p:nvPr>
        </p:nvSpPr>
        <p:spPr/>
        <p:txBody>
          <a:bodyPr/>
          <a:lstStyle/>
          <a:p>
            <a:pPr rtl="0"/>
            <a:r>
              <a:rPr lang="ro-RO" smtClean="0"/>
              <a:t>10.05.2019</a:t>
            </a:r>
            <a:endParaRPr lang="ro-RO"/>
          </a:p>
        </p:txBody>
      </p:sp>
      <p:sp>
        <p:nvSpPr>
          <p:cNvPr id="6" name="Footer Placeholder 5"/>
          <p:cNvSpPr>
            <a:spLocks noGrp="1"/>
          </p:cNvSpPr>
          <p:nvPr>
            <p:ph type="ftr" sz="quarter" idx="12"/>
          </p:nvPr>
        </p:nvSpPr>
        <p:spPr/>
        <p:txBody>
          <a:bodyPr/>
          <a:lstStyle/>
          <a:p>
            <a:pPr rtl="0"/>
            <a:r>
              <a:rPr lang="vi-VN" smtClean="0"/>
              <a:t>Sesiunea de Comunicări Științifice Studențești</a:t>
            </a:r>
            <a:endParaRPr lang="vi-V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o-RO" baseline="0" dirty="0" smtClean="0"/>
              <a:t>La concertele care au loc in spatii mici a fost intampinata urmatoarea problema: locul sunetisului este diferit de locul publicului. Aceast lucru se intampla din cauza ca mixerele audio analogice sunt plasate in general intr-un colt al incaperii sau in spatele scenei si nu pot fi controlate de la distanta. Ce se intampla daca sunetistul si publicul nu stau impreuna? Parametrii mixerului nu sunt reglati corespunzator, deci scade calitatea concertului.</a:t>
            </a:r>
            <a:endParaRPr lang="ro-RO" dirty="0" smtClean="0"/>
          </a:p>
          <a:p>
            <a:endParaRPr lang="ro-RO"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ro-RO" baseline="0" dirty="0" smtClean="0"/>
              <a:t>--------------------------</a:t>
            </a:r>
            <a:endParaRPr lang="ro-RO" dirty="0" smtClean="0"/>
          </a:p>
          <a:p>
            <a:endParaRPr lang="ro-RO" dirty="0" smtClean="0"/>
          </a:p>
          <a:p>
            <a:r>
              <a:rPr lang="ro-RO" dirty="0" smtClean="0"/>
              <a:t>Inainte</a:t>
            </a:r>
            <a:r>
              <a:rPr lang="ro-RO" baseline="0" dirty="0" smtClean="0"/>
              <a:t> </a:t>
            </a:r>
            <a:r>
              <a:rPr lang="ro-RO" baseline="0" dirty="0" smtClean="0"/>
              <a:t>de a incepe dezvoltarea problemei, tin sa mentionez ca publicul</a:t>
            </a:r>
            <a:r>
              <a:rPr lang="en-US" baseline="0" dirty="0" smtClean="0"/>
              <a:t> </a:t>
            </a:r>
            <a:r>
              <a:rPr lang="ro-RO" baseline="0" dirty="0" smtClean="0"/>
              <a:t>tinta al acestui sistem este alcatuit din ingineri de sunet s</a:t>
            </a:r>
            <a:r>
              <a:rPr lang="en-US" baseline="0" dirty="0" err="1" smtClean="0"/>
              <a:t>i</a:t>
            </a:r>
            <a:r>
              <a:rPr lang="ro-RO" baseline="0" dirty="0" smtClean="0"/>
              <a:t> sunetisti. </a:t>
            </a:r>
          </a:p>
          <a:p>
            <a:r>
              <a:rPr lang="en-US" baseline="0" dirty="0" smtClean="0"/>
              <a:t>L</a:t>
            </a:r>
            <a:r>
              <a:rPr lang="ro-RO" baseline="0" dirty="0" smtClean="0"/>
              <a:t>a concertele neprofesionale, care au loc în cluburi mici, baruri, terase, locul sunetistului este in general intr-un colt al incaperii, in spatele scenei, ci nu in mijlocul multimii care asculta muzica, unde ar fi normal sa stea pentru a auzi ce aud</a:t>
            </a:r>
            <a:r>
              <a:rPr lang="en-US" baseline="0" dirty="0" smtClean="0"/>
              <a:t>e </a:t>
            </a:r>
            <a:r>
              <a:rPr lang="en-US" baseline="0" dirty="0" err="1" smtClean="0"/>
              <a:t>publicul</a:t>
            </a:r>
            <a:r>
              <a:rPr lang="ro-RO" baseline="0" dirty="0" smtClean="0"/>
              <a:t>.</a:t>
            </a:r>
            <a:r>
              <a:rPr lang="en-US" baseline="0" dirty="0" smtClean="0"/>
              <a:t> </a:t>
            </a:r>
            <a:r>
              <a:rPr lang="en-US" baseline="0" dirty="0" err="1" smtClean="0"/>
              <a:t>Aceasta</a:t>
            </a:r>
            <a:r>
              <a:rPr lang="en-US" baseline="0" dirty="0" smtClean="0"/>
              <a:t> </a:t>
            </a:r>
            <a:r>
              <a:rPr lang="en-US" baseline="0" dirty="0" err="1" smtClean="0"/>
              <a:t>este</a:t>
            </a:r>
            <a:r>
              <a:rPr lang="en-US" baseline="0" dirty="0" smtClean="0"/>
              <a:t> o </a:t>
            </a:r>
            <a:r>
              <a:rPr lang="en-US" baseline="0" dirty="0" err="1" smtClean="0"/>
              <a:t>problema</a:t>
            </a:r>
            <a:r>
              <a:rPr lang="en-US" baseline="0" dirty="0" smtClean="0"/>
              <a:t> care </a:t>
            </a:r>
            <a:r>
              <a:rPr lang="en-US" baseline="0" dirty="0" err="1" smtClean="0"/>
              <a:t>trebuie</a:t>
            </a:r>
            <a:r>
              <a:rPr lang="en-US" baseline="0" dirty="0" smtClean="0"/>
              <a:t> </a:t>
            </a:r>
            <a:r>
              <a:rPr lang="en-US" baseline="0" dirty="0" err="1" smtClean="0"/>
              <a:t>rezolvata</a:t>
            </a:r>
            <a:r>
              <a:rPr lang="en-US" baseline="0" dirty="0" smtClean="0"/>
              <a:t>,</a:t>
            </a:r>
            <a:r>
              <a:rPr lang="ro-RO" baseline="0" dirty="0" smtClean="0"/>
              <a:t> </a:t>
            </a:r>
            <a:r>
              <a:rPr lang="en-US" baseline="0" dirty="0" smtClean="0"/>
              <a:t>d</a:t>
            </a:r>
            <a:r>
              <a:rPr lang="ro-RO" baseline="0" dirty="0" smtClean="0"/>
              <a:t>ar nu există fonduri suficiente pentru achizitionarea unui mixer digital (care </a:t>
            </a:r>
            <a:r>
              <a:rPr lang="en-US" baseline="0" dirty="0" err="1" smtClean="0"/>
              <a:t>ar</a:t>
            </a:r>
            <a:r>
              <a:rPr lang="en-US" baseline="0" dirty="0" smtClean="0"/>
              <a:t> </a:t>
            </a:r>
            <a:r>
              <a:rPr lang="en-US" baseline="0" dirty="0" err="1" smtClean="0"/>
              <a:t>putea</a:t>
            </a:r>
            <a:r>
              <a:rPr lang="ro-RO" baseline="0" dirty="0" smtClean="0"/>
              <a:t> fi telecomandat</a:t>
            </a:r>
            <a:r>
              <a:rPr lang="en-US" baseline="0" dirty="0" smtClean="0"/>
              <a:t> din public</a:t>
            </a:r>
            <a:r>
              <a:rPr lang="ro-RO" baseline="0" dirty="0" smtClean="0"/>
              <a:t> de pe un telefon</a:t>
            </a:r>
            <a:r>
              <a:rPr lang="en-US" baseline="0" dirty="0" smtClean="0"/>
              <a:t> </a:t>
            </a:r>
            <a:r>
              <a:rPr lang="en-US" baseline="0" dirty="0" err="1" smtClean="0"/>
              <a:t>si</a:t>
            </a:r>
            <a:r>
              <a:rPr lang="en-US" baseline="0" dirty="0" smtClean="0"/>
              <a:t> </a:t>
            </a:r>
            <a:r>
              <a:rPr lang="en-US" baseline="0" dirty="0" err="1" smtClean="0"/>
              <a:t>ar</a:t>
            </a:r>
            <a:r>
              <a:rPr lang="en-US" baseline="0" dirty="0" smtClean="0"/>
              <a:t> </a:t>
            </a:r>
            <a:r>
              <a:rPr lang="en-US" baseline="0" dirty="0" err="1" smtClean="0"/>
              <a:t>rezolva</a:t>
            </a:r>
            <a:r>
              <a:rPr lang="en-US" baseline="0" dirty="0" smtClean="0"/>
              <a:t> </a:t>
            </a:r>
            <a:r>
              <a:rPr lang="en-US" baseline="0" dirty="0" err="1" smtClean="0"/>
              <a:t>problema</a:t>
            </a:r>
            <a:r>
              <a:rPr lang="ro-RO" baseline="0" dirty="0" smtClean="0"/>
              <a:t>), asa ca sunetistul din locul in care se afla seteaza incorect parametrii mixerului</a:t>
            </a:r>
            <a:r>
              <a:rPr lang="en-US" baseline="0" dirty="0" smtClean="0"/>
              <a:t>, </a:t>
            </a:r>
            <a:r>
              <a:rPr lang="en-US" baseline="0" dirty="0" err="1" smtClean="0"/>
              <a:t>fapt</a:t>
            </a:r>
            <a:r>
              <a:rPr lang="en-US" baseline="0" dirty="0" smtClean="0"/>
              <a:t> care duce la </a:t>
            </a:r>
            <a:r>
              <a:rPr lang="en-US" baseline="0" dirty="0" err="1" smtClean="0"/>
              <a:t>degradarea</a:t>
            </a:r>
            <a:r>
              <a:rPr lang="en-US" baseline="0" dirty="0" smtClean="0"/>
              <a:t> </a:t>
            </a:r>
            <a:r>
              <a:rPr lang="en-US" baseline="0" dirty="0" err="1" smtClean="0"/>
              <a:t>calitatii</a:t>
            </a:r>
            <a:r>
              <a:rPr lang="en-US" baseline="0" dirty="0" smtClean="0"/>
              <a:t> </a:t>
            </a:r>
            <a:r>
              <a:rPr lang="en-US" baseline="0" dirty="0" err="1" smtClean="0"/>
              <a:t>concertului</a:t>
            </a:r>
            <a:r>
              <a:rPr lang="en-US" baseline="0" dirty="0" smtClean="0"/>
              <a:t>.</a:t>
            </a:r>
            <a:endParaRPr lang="ro-RO" baseline="0" dirty="0" smtClean="0"/>
          </a:p>
          <a:p>
            <a:endParaRPr lang="ro-RO" baseline="0" dirty="0" smtClean="0"/>
          </a:p>
          <a:p>
            <a:endParaRPr lang="ro-RO" baseline="0" dirty="0" smtClean="0"/>
          </a:p>
        </p:txBody>
      </p:sp>
      <p:sp>
        <p:nvSpPr>
          <p:cNvPr id="4" name="Slide Number Placeholder 3"/>
          <p:cNvSpPr>
            <a:spLocks noGrp="1"/>
          </p:cNvSpPr>
          <p:nvPr>
            <p:ph type="sldNum" sz="quarter" idx="10"/>
          </p:nvPr>
        </p:nvSpPr>
        <p:spPr/>
        <p:txBody>
          <a:bodyPr/>
          <a:lstStyle/>
          <a:p>
            <a:pPr rtl="0"/>
            <a:fld id="{3EBA5BD7-F043-4D1B-AA17-CD412FC534DE}" type="slidenum">
              <a:rPr lang="ro-RO" smtClean="0"/>
              <a:pPr rtl="0"/>
              <a:t>3</a:t>
            </a:fld>
            <a:endParaRPr lang="ro-RO"/>
          </a:p>
        </p:txBody>
      </p:sp>
      <p:sp>
        <p:nvSpPr>
          <p:cNvPr id="5" name="Date Placeholder 4"/>
          <p:cNvSpPr>
            <a:spLocks noGrp="1"/>
          </p:cNvSpPr>
          <p:nvPr>
            <p:ph type="dt" idx="11"/>
          </p:nvPr>
        </p:nvSpPr>
        <p:spPr/>
        <p:txBody>
          <a:bodyPr/>
          <a:lstStyle/>
          <a:p>
            <a:pPr rtl="0"/>
            <a:r>
              <a:rPr lang="ro-RO" smtClean="0"/>
              <a:t>10.05.2019</a:t>
            </a:r>
            <a:endParaRPr lang="ro-RO"/>
          </a:p>
        </p:txBody>
      </p:sp>
      <p:sp>
        <p:nvSpPr>
          <p:cNvPr id="6" name="Footer Placeholder 5"/>
          <p:cNvSpPr>
            <a:spLocks noGrp="1"/>
          </p:cNvSpPr>
          <p:nvPr>
            <p:ph type="ftr" sz="quarter" idx="12"/>
          </p:nvPr>
        </p:nvSpPr>
        <p:spPr/>
        <p:txBody>
          <a:bodyPr/>
          <a:lstStyle/>
          <a:p>
            <a:pPr rtl="0"/>
            <a:r>
              <a:rPr lang="vi-VN" smtClean="0"/>
              <a:t>Sesiunea de Comunicări Științifice Studențești</a:t>
            </a:r>
            <a:endParaRPr lang="vi-V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o-RO" dirty="0" smtClean="0"/>
              <a:t>Solutia este atasarea</a:t>
            </a:r>
            <a:r>
              <a:rPr lang="ro-RO" baseline="0" dirty="0" smtClean="0"/>
              <a:t> sistemului conceput la un mixer analogic. Este o solutie ieftina, care rezolva problema</a:t>
            </a:r>
            <a:r>
              <a:rPr lang="en-US" baseline="0" dirty="0" smtClean="0"/>
              <a:t> </a:t>
            </a:r>
            <a:r>
              <a:rPr lang="en-US" baseline="0" dirty="0" err="1" smtClean="0"/>
              <a:t>prezentata</a:t>
            </a:r>
            <a:r>
              <a:rPr lang="ro-RO" baseline="0" dirty="0" smtClean="0"/>
              <a:t>, mixerul putand fi controlat de la distanta din </a:t>
            </a:r>
            <a:r>
              <a:rPr lang="ro-RO" baseline="0" dirty="0" smtClean="0"/>
              <a:t>telefon.</a:t>
            </a:r>
            <a:endParaRPr lang="ro-RO" dirty="0"/>
          </a:p>
        </p:txBody>
      </p:sp>
      <p:sp>
        <p:nvSpPr>
          <p:cNvPr id="4" name="Slide Number Placeholder 3"/>
          <p:cNvSpPr>
            <a:spLocks noGrp="1"/>
          </p:cNvSpPr>
          <p:nvPr>
            <p:ph type="sldNum" sz="quarter" idx="10"/>
          </p:nvPr>
        </p:nvSpPr>
        <p:spPr/>
        <p:txBody>
          <a:bodyPr/>
          <a:lstStyle/>
          <a:p>
            <a:pPr rtl="0"/>
            <a:fld id="{3EBA5BD7-F043-4D1B-AA17-CD412FC534DE}" type="slidenum">
              <a:rPr lang="ro-RO" smtClean="0"/>
              <a:pPr rtl="0"/>
              <a:t>4</a:t>
            </a:fld>
            <a:endParaRPr lang="ro-RO"/>
          </a:p>
        </p:txBody>
      </p:sp>
      <p:sp>
        <p:nvSpPr>
          <p:cNvPr id="5" name="Date Placeholder 4"/>
          <p:cNvSpPr>
            <a:spLocks noGrp="1"/>
          </p:cNvSpPr>
          <p:nvPr>
            <p:ph type="dt" idx="11"/>
          </p:nvPr>
        </p:nvSpPr>
        <p:spPr/>
        <p:txBody>
          <a:bodyPr/>
          <a:lstStyle/>
          <a:p>
            <a:pPr rtl="0"/>
            <a:r>
              <a:rPr lang="ro-RO" smtClean="0"/>
              <a:t>10.05.2019</a:t>
            </a:r>
            <a:endParaRPr lang="ro-RO"/>
          </a:p>
        </p:txBody>
      </p:sp>
      <p:sp>
        <p:nvSpPr>
          <p:cNvPr id="6" name="Footer Placeholder 5"/>
          <p:cNvSpPr>
            <a:spLocks noGrp="1"/>
          </p:cNvSpPr>
          <p:nvPr>
            <p:ph type="ftr" sz="quarter" idx="12"/>
          </p:nvPr>
        </p:nvSpPr>
        <p:spPr/>
        <p:txBody>
          <a:bodyPr/>
          <a:lstStyle/>
          <a:p>
            <a:pPr rtl="0"/>
            <a:r>
              <a:rPr lang="vi-VN" smtClean="0"/>
              <a:t>Sesiunea de Comunicări Științifice Studențești</a:t>
            </a:r>
            <a:endParaRPr lang="vi-V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o-RO" baseline="0" dirty="0" smtClean="0"/>
              <a:t>Sistemul conceput contine o telecomanda sub forma de aplicatie mobila prin care se poate controla </a:t>
            </a:r>
            <a:r>
              <a:rPr lang="en-US" baseline="0" dirty="0" err="1" smtClean="0"/>
              <a:t>placuta</a:t>
            </a:r>
            <a:r>
              <a:rPr lang="en-US" baseline="0" dirty="0" smtClean="0"/>
              <a:t> din </a:t>
            </a:r>
            <a:r>
              <a:rPr lang="en-US" baseline="0" dirty="0" err="1" smtClean="0"/>
              <a:t>imaginea</a:t>
            </a:r>
            <a:r>
              <a:rPr lang="en-US" baseline="0" dirty="0" smtClean="0"/>
              <a:t> din </a:t>
            </a:r>
            <a:r>
              <a:rPr lang="en-US" baseline="0" dirty="0" err="1" smtClean="0"/>
              <a:t>dreapta</a:t>
            </a:r>
            <a:r>
              <a:rPr lang="en-US" baseline="0" dirty="0" smtClean="0"/>
              <a:t>, </a:t>
            </a:r>
            <a:r>
              <a:rPr lang="en-US" baseline="0" dirty="0" err="1" smtClean="0"/>
              <a:t>numita</a:t>
            </a:r>
            <a:r>
              <a:rPr lang="en-US" baseline="0" dirty="0" smtClean="0"/>
              <a:t> </a:t>
            </a:r>
            <a:r>
              <a:rPr lang="en-US" baseline="0" dirty="0" err="1" smtClean="0"/>
              <a:t>procesor</a:t>
            </a:r>
            <a:r>
              <a:rPr lang="en-US" baseline="0" dirty="0" smtClean="0"/>
              <a:t> de </a:t>
            </a:r>
            <a:r>
              <a:rPr lang="en-US" baseline="0" dirty="0" err="1" smtClean="0"/>
              <a:t>efecte</a:t>
            </a:r>
            <a:r>
              <a:rPr lang="ro-RO" baseline="0" dirty="0" smtClean="0"/>
              <a:t>. Cele doua dispozitive comunica prin Bluetooth. In momentul alimentarii placutei, se poate incepe conectarea </a:t>
            </a:r>
            <a:r>
              <a:rPr lang="en-US" baseline="0" dirty="0" err="1" smtClean="0"/>
              <a:t>celor</a:t>
            </a:r>
            <a:r>
              <a:rPr lang="en-US" baseline="0" dirty="0" smtClean="0"/>
              <a:t> </a:t>
            </a:r>
            <a:r>
              <a:rPr lang="en-US" baseline="0" dirty="0" err="1" smtClean="0"/>
              <a:t>doua</a:t>
            </a:r>
            <a:r>
              <a:rPr lang="en-US" baseline="0" dirty="0" smtClean="0"/>
              <a:t> </a:t>
            </a:r>
            <a:r>
              <a:rPr lang="en-US" baseline="0" dirty="0" err="1" smtClean="0"/>
              <a:t>dispozitive</a:t>
            </a:r>
            <a:r>
              <a:rPr lang="ro-RO" baseline="0" dirty="0" smtClean="0"/>
              <a:t>. </a:t>
            </a:r>
            <a:endParaRPr lang="ro-RO" dirty="0"/>
          </a:p>
        </p:txBody>
      </p:sp>
      <p:sp>
        <p:nvSpPr>
          <p:cNvPr id="4" name="Slide Number Placeholder 3"/>
          <p:cNvSpPr>
            <a:spLocks noGrp="1"/>
          </p:cNvSpPr>
          <p:nvPr>
            <p:ph type="sldNum" sz="quarter" idx="10"/>
          </p:nvPr>
        </p:nvSpPr>
        <p:spPr/>
        <p:txBody>
          <a:bodyPr/>
          <a:lstStyle/>
          <a:p>
            <a:pPr rtl="0"/>
            <a:fld id="{3EBA5BD7-F043-4D1B-AA17-CD412FC534DE}" type="slidenum">
              <a:rPr lang="ro-RO" smtClean="0"/>
              <a:pPr rtl="0"/>
              <a:t>5</a:t>
            </a:fld>
            <a:endParaRPr lang="ro-RO"/>
          </a:p>
        </p:txBody>
      </p:sp>
      <p:sp>
        <p:nvSpPr>
          <p:cNvPr id="5" name="Date Placeholder 4"/>
          <p:cNvSpPr>
            <a:spLocks noGrp="1"/>
          </p:cNvSpPr>
          <p:nvPr>
            <p:ph type="dt" idx="11"/>
          </p:nvPr>
        </p:nvSpPr>
        <p:spPr/>
        <p:txBody>
          <a:bodyPr/>
          <a:lstStyle/>
          <a:p>
            <a:pPr rtl="0"/>
            <a:r>
              <a:rPr lang="ro-RO" smtClean="0"/>
              <a:t>10.05.2019</a:t>
            </a:r>
            <a:endParaRPr lang="ro-RO"/>
          </a:p>
        </p:txBody>
      </p:sp>
      <p:sp>
        <p:nvSpPr>
          <p:cNvPr id="6" name="Footer Placeholder 5"/>
          <p:cNvSpPr>
            <a:spLocks noGrp="1"/>
          </p:cNvSpPr>
          <p:nvPr>
            <p:ph type="ftr" sz="quarter" idx="12"/>
          </p:nvPr>
        </p:nvSpPr>
        <p:spPr/>
        <p:txBody>
          <a:bodyPr/>
          <a:lstStyle/>
          <a:p>
            <a:pPr rtl="0"/>
            <a:r>
              <a:rPr lang="vi-VN" smtClean="0"/>
              <a:t>Sesiunea de Comunicări Științifice Studențești</a:t>
            </a:r>
            <a:endParaRPr lang="vi-V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o-RO" dirty="0" smtClean="0"/>
              <a:t>Partea</a:t>
            </a:r>
            <a:r>
              <a:rPr lang="ro-RO" baseline="0" dirty="0" smtClean="0"/>
              <a:t> de alimentare a procesorului de efecte este formata dintr-o sursa de tensiune de 5 V. </a:t>
            </a:r>
            <a:r>
              <a:rPr lang="en-US" baseline="0" dirty="0" err="1" smtClean="0"/>
              <a:t>Pentru</a:t>
            </a:r>
            <a:r>
              <a:rPr lang="en-US" baseline="0" dirty="0" smtClean="0"/>
              <a:t> a </a:t>
            </a:r>
            <a:r>
              <a:rPr lang="en-US" baseline="0" dirty="0" err="1" smtClean="0"/>
              <a:t>alimenta</a:t>
            </a:r>
            <a:r>
              <a:rPr lang="en-US" baseline="0" dirty="0" smtClean="0"/>
              <a:t> </a:t>
            </a:r>
            <a:r>
              <a:rPr lang="en-US" baseline="0" dirty="0" err="1" smtClean="0"/>
              <a:t>amplificatoarele</a:t>
            </a:r>
            <a:r>
              <a:rPr lang="en-US" baseline="0" dirty="0" smtClean="0"/>
              <a:t> </a:t>
            </a:r>
            <a:r>
              <a:rPr lang="en-US" baseline="0" dirty="0" err="1" smtClean="0"/>
              <a:t>operationale</a:t>
            </a:r>
            <a:r>
              <a:rPr lang="en-US" baseline="0" dirty="0" smtClean="0"/>
              <a:t> </a:t>
            </a:r>
            <a:r>
              <a:rPr lang="en-US" baseline="0" dirty="0" err="1" smtClean="0"/>
              <a:t>si</a:t>
            </a:r>
            <a:r>
              <a:rPr lang="en-US" baseline="0" dirty="0" smtClean="0"/>
              <a:t> </a:t>
            </a:r>
            <a:r>
              <a:rPr lang="en-US" baseline="0" dirty="0" err="1" smtClean="0"/>
              <a:t>atenuatoarele</a:t>
            </a:r>
            <a:r>
              <a:rPr lang="en-US" baseline="0" dirty="0" smtClean="0"/>
              <a:t> </a:t>
            </a:r>
            <a:r>
              <a:rPr lang="en-US" baseline="0" dirty="0" err="1" smtClean="0"/>
              <a:t>este</a:t>
            </a:r>
            <a:r>
              <a:rPr lang="en-US" baseline="0" dirty="0" smtClean="0"/>
              <a:t> </a:t>
            </a:r>
            <a:r>
              <a:rPr lang="en-US" baseline="0" dirty="0" err="1" smtClean="0"/>
              <a:t>nevoie</a:t>
            </a:r>
            <a:r>
              <a:rPr lang="en-US" baseline="0" dirty="0" smtClean="0"/>
              <a:t> de o </a:t>
            </a:r>
            <a:r>
              <a:rPr lang="en-US" baseline="0" dirty="0" err="1" smtClean="0"/>
              <a:t>tensiune</a:t>
            </a:r>
            <a:r>
              <a:rPr lang="en-US" baseline="0" dirty="0" smtClean="0"/>
              <a:t> de 9 V, </a:t>
            </a:r>
            <a:r>
              <a:rPr lang="en-US" baseline="0" dirty="0" err="1" smtClean="0"/>
              <a:t>motiv</a:t>
            </a:r>
            <a:r>
              <a:rPr lang="en-US" baseline="0" dirty="0" smtClean="0"/>
              <a:t> </a:t>
            </a:r>
            <a:r>
              <a:rPr lang="en-US" baseline="0" dirty="0" err="1" smtClean="0"/>
              <a:t>pentru</a:t>
            </a:r>
            <a:r>
              <a:rPr lang="en-US" baseline="0" dirty="0" smtClean="0"/>
              <a:t> care se </a:t>
            </a:r>
            <a:r>
              <a:rPr lang="en-US" baseline="0" dirty="0" err="1" smtClean="0"/>
              <a:t>foloseste</a:t>
            </a:r>
            <a:r>
              <a:rPr lang="en-US" baseline="0" dirty="0" smtClean="0"/>
              <a:t> o </a:t>
            </a:r>
            <a:r>
              <a:rPr lang="en-US" baseline="0" dirty="0" err="1" smtClean="0"/>
              <a:t>sursa</a:t>
            </a:r>
            <a:r>
              <a:rPr lang="en-US" baseline="0" dirty="0" smtClean="0"/>
              <a:t> </a:t>
            </a:r>
            <a:r>
              <a:rPr lang="en-US" baseline="0" dirty="0" err="1" smtClean="0"/>
              <a:t>ridicatoare</a:t>
            </a:r>
            <a:r>
              <a:rPr lang="en-US" baseline="0" dirty="0" smtClean="0"/>
              <a:t> de </a:t>
            </a:r>
            <a:r>
              <a:rPr lang="en-US" baseline="0" dirty="0" err="1" smtClean="0"/>
              <a:t>tensiune</a:t>
            </a:r>
            <a:r>
              <a:rPr lang="ro-RO" baseline="0" dirty="0" smtClean="0"/>
              <a:t>, conectata la J11. stabilizatorul de tensiune alimenteaza microcontrolerul si modulul Bluetooth</a:t>
            </a:r>
            <a:r>
              <a:rPr lang="en-US" baseline="0" dirty="0" smtClean="0"/>
              <a:t> la 3,3V</a:t>
            </a:r>
            <a:r>
              <a:rPr lang="ro-RO" baseline="0" dirty="0" smtClean="0"/>
              <a:t>.</a:t>
            </a:r>
          </a:p>
          <a:p>
            <a:endParaRPr lang="ro-RO" baseline="0" dirty="0" smtClean="0"/>
          </a:p>
          <a:p>
            <a:r>
              <a:rPr lang="ro-RO" baseline="0" dirty="0" smtClean="0"/>
              <a:t>------------------------</a:t>
            </a:r>
            <a:endParaRPr lang="en-US" baseline="0" dirty="0" smtClean="0"/>
          </a:p>
          <a:p>
            <a:endParaRPr lang="en-US" baseline="0" dirty="0" smtClean="0"/>
          </a:p>
          <a:p>
            <a:r>
              <a:rPr lang="ro-RO" baseline="0" dirty="0" smtClean="0"/>
              <a:t>Divizorul rezistiv  face </a:t>
            </a:r>
            <a:r>
              <a:rPr lang="en-US" baseline="0" dirty="0" smtClean="0"/>
              <a:t>ca </a:t>
            </a:r>
            <a:r>
              <a:rPr lang="ro-RO" baseline="0" dirty="0" smtClean="0"/>
              <a:t>tensiunea de alimentare să devină 4,5 V si stabilizatorul de tensiune alimenteaza microcontrolerul si modulul Bluetooth.</a:t>
            </a:r>
            <a:endParaRPr lang="en-US" baseline="0" dirty="0" smtClean="0"/>
          </a:p>
          <a:p>
            <a:r>
              <a:rPr lang="en-US" baseline="0" dirty="0" err="1" smtClean="0"/>
              <a:t>Sursa</a:t>
            </a:r>
            <a:r>
              <a:rPr lang="en-US" baseline="0" dirty="0" smtClean="0"/>
              <a:t> </a:t>
            </a:r>
            <a:r>
              <a:rPr lang="en-US" baseline="0" dirty="0" err="1" smtClean="0"/>
              <a:t>ridicatoare</a:t>
            </a:r>
            <a:r>
              <a:rPr lang="en-US" baseline="0" dirty="0" smtClean="0"/>
              <a:t> de </a:t>
            </a:r>
            <a:r>
              <a:rPr lang="en-US" baseline="0" dirty="0" err="1" smtClean="0"/>
              <a:t>tensiune</a:t>
            </a:r>
            <a:r>
              <a:rPr lang="en-US" baseline="0" dirty="0" smtClean="0"/>
              <a:t> = Convertor boost; </a:t>
            </a:r>
            <a:r>
              <a:rPr lang="en-US" baseline="0" dirty="0" err="1" smtClean="0"/>
              <a:t>divizorul</a:t>
            </a:r>
            <a:r>
              <a:rPr lang="en-US" baseline="0" dirty="0" smtClean="0"/>
              <a:t> </a:t>
            </a:r>
            <a:r>
              <a:rPr lang="en-US" baseline="0" dirty="0" err="1" smtClean="0"/>
              <a:t>rezistiv</a:t>
            </a:r>
            <a:r>
              <a:rPr lang="en-US" baseline="0" dirty="0" smtClean="0"/>
              <a:t> </a:t>
            </a:r>
            <a:r>
              <a:rPr lang="en-US" baseline="0" dirty="0" err="1" smtClean="0"/>
              <a:t>creeaza</a:t>
            </a:r>
            <a:r>
              <a:rPr lang="en-US" baseline="0" dirty="0" smtClean="0"/>
              <a:t> </a:t>
            </a:r>
            <a:r>
              <a:rPr lang="en-US" baseline="0" dirty="0" err="1" smtClean="0"/>
              <a:t>tensiunea</a:t>
            </a:r>
            <a:r>
              <a:rPr lang="en-US" baseline="0" dirty="0" smtClean="0"/>
              <a:t> de </a:t>
            </a:r>
            <a:r>
              <a:rPr lang="en-US" baseline="0" dirty="0" err="1" smtClean="0"/>
              <a:t>masa</a:t>
            </a:r>
            <a:r>
              <a:rPr lang="en-US" baseline="0" dirty="0" smtClean="0"/>
              <a:t> </a:t>
            </a:r>
            <a:r>
              <a:rPr lang="en-US" baseline="0" dirty="0" err="1" smtClean="0"/>
              <a:t>virtuala</a:t>
            </a:r>
            <a:r>
              <a:rPr lang="en-US" baseline="0" dirty="0" smtClean="0"/>
              <a:t> pt ca </a:t>
            </a:r>
            <a:r>
              <a:rPr lang="en-US" baseline="0" dirty="0" err="1" smtClean="0"/>
              <a:t>opamp</a:t>
            </a:r>
            <a:r>
              <a:rPr lang="en-US" baseline="0" dirty="0" smtClean="0"/>
              <a:t> e </a:t>
            </a:r>
            <a:r>
              <a:rPr lang="en-US" baseline="0" dirty="0" err="1" smtClean="0"/>
              <a:t>alimentat</a:t>
            </a:r>
            <a:r>
              <a:rPr lang="en-US" baseline="0" dirty="0" smtClean="0"/>
              <a:t> din </a:t>
            </a:r>
            <a:r>
              <a:rPr lang="en-US" baseline="0" dirty="0" err="1" smtClean="0"/>
              <a:t>tensiunea</a:t>
            </a:r>
            <a:r>
              <a:rPr lang="en-US" baseline="0" dirty="0" smtClean="0"/>
              <a:t> </a:t>
            </a:r>
            <a:r>
              <a:rPr lang="en-US" baseline="0" dirty="0" err="1" smtClean="0"/>
              <a:t>unipolara</a:t>
            </a:r>
            <a:r>
              <a:rPr lang="en-US" baseline="0" dirty="0" smtClean="0"/>
              <a:t>; </a:t>
            </a:r>
            <a:r>
              <a:rPr lang="en-US" baseline="0" dirty="0" err="1" smtClean="0"/>
              <a:t>stabilizatorul</a:t>
            </a:r>
            <a:r>
              <a:rPr lang="en-US" baseline="0" dirty="0" smtClean="0"/>
              <a:t> de </a:t>
            </a:r>
            <a:r>
              <a:rPr lang="en-US" baseline="0" dirty="0" err="1" smtClean="0"/>
              <a:t>tensiune</a:t>
            </a:r>
            <a:r>
              <a:rPr lang="en-US" baseline="0" dirty="0" smtClean="0"/>
              <a:t> 3,3V. Pt </a:t>
            </a:r>
            <a:r>
              <a:rPr lang="en-US" baseline="0" dirty="0" err="1" smtClean="0"/>
              <a:t>uc</a:t>
            </a:r>
            <a:r>
              <a:rPr lang="en-US" baseline="0" dirty="0" smtClean="0"/>
              <a:t> (</a:t>
            </a:r>
            <a:r>
              <a:rPr lang="en-US" baseline="0" dirty="0" err="1" smtClean="0"/>
              <a:t>func</a:t>
            </a:r>
            <a:r>
              <a:rPr lang="en-US" baseline="0" dirty="0" smtClean="0"/>
              <a:t> in 1,8V </a:t>
            </a:r>
            <a:r>
              <a:rPr lang="en-US" baseline="0" dirty="0" err="1" smtClean="0"/>
              <a:t>si</a:t>
            </a:r>
            <a:r>
              <a:rPr lang="en-US" baseline="0" dirty="0" smtClean="0"/>
              <a:t> 5V) </a:t>
            </a:r>
            <a:r>
              <a:rPr lang="en-US" baseline="0" dirty="0" err="1" smtClean="0"/>
              <a:t>si</a:t>
            </a:r>
            <a:r>
              <a:rPr lang="en-US" baseline="0" dirty="0" smtClean="0"/>
              <a:t> </a:t>
            </a:r>
            <a:r>
              <a:rPr lang="en-US" baseline="0" dirty="0" err="1" smtClean="0"/>
              <a:t>nivelul</a:t>
            </a:r>
            <a:r>
              <a:rPr lang="en-US" baseline="0" dirty="0" smtClean="0"/>
              <a:t> logic 1 pt el e </a:t>
            </a:r>
            <a:r>
              <a:rPr lang="en-US" baseline="0" dirty="0" err="1" smtClean="0"/>
              <a:t>tensiunea</a:t>
            </a:r>
            <a:r>
              <a:rPr lang="en-US" baseline="0" dirty="0" smtClean="0"/>
              <a:t> de </a:t>
            </a:r>
            <a:r>
              <a:rPr lang="en-US" baseline="0" dirty="0" err="1" smtClean="0"/>
              <a:t>alim</a:t>
            </a:r>
            <a:r>
              <a:rPr lang="en-US" baseline="0" dirty="0" smtClean="0"/>
              <a:t> </a:t>
            </a:r>
            <a:r>
              <a:rPr lang="en-US" baseline="0" dirty="0" err="1" smtClean="0"/>
              <a:t>si</a:t>
            </a:r>
            <a:r>
              <a:rPr lang="en-US" baseline="0" dirty="0" smtClean="0"/>
              <a:t> </a:t>
            </a:r>
            <a:r>
              <a:rPr lang="en-US" baseline="0" dirty="0" err="1" smtClean="0"/>
              <a:t>bluetooth</a:t>
            </a:r>
            <a:r>
              <a:rPr lang="en-US" baseline="0" dirty="0" smtClean="0"/>
              <a:t> am </a:t>
            </a:r>
            <a:r>
              <a:rPr lang="en-US" baseline="0" dirty="0" err="1" smtClean="0"/>
              <a:t>setat</a:t>
            </a:r>
            <a:r>
              <a:rPr lang="en-US" baseline="0" dirty="0" smtClean="0"/>
              <a:t> </a:t>
            </a:r>
            <a:r>
              <a:rPr lang="en-US" baseline="0" dirty="0" err="1" smtClean="0"/>
              <a:t>nivelul</a:t>
            </a:r>
            <a:r>
              <a:rPr lang="en-US" baseline="0" dirty="0" smtClean="0"/>
              <a:t> logic 1 de 3,3V pt a face matching.</a:t>
            </a:r>
            <a:endParaRPr lang="ro-RO" dirty="0"/>
          </a:p>
        </p:txBody>
      </p:sp>
      <p:sp>
        <p:nvSpPr>
          <p:cNvPr id="4" name="Slide Number Placeholder 3"/>
          <p:cNvSpPr>
            <a:spLocks noGrp="1"/>
          </p:cNvSpPr>
          <p:nvPr>
            <p:ph type="sldNum" sz="quarter" idx="10"/>
          </p:nvPr>
        </p:nvSpPr>
        <p:spPr/>
        <p:txBody>
          <a:bodyPr/>
          <a:lstStyle/>
          <a:p>
            <a:pPr rtl="0"/>
            <a:fld id="{3EBA5BD7-F043-4D1B-AA17-CD412FC534DE}" type="slidenum">
              <a:rPr lang="ro-RO" smtClean="0"/>
              <a:pPr rtl="0"/>
              <a:t>7</a:t>
            </a:fld>
            <a:endParaRPr lang="ro-RO"/>
          </a:p>
        </p:txBody>
      </p:sp>
      <p:sp>
        <p:nvSpPr>
          <p:cNvPr id="5" name="Date Placeholder 4"/>
          <p:cNvSpPr>
            <a:spLocks noGrp="1"/>
          </p:cNvSpPr>
          <p:nvPr>
            <p:ph type="dt" idx="11"/>
          </p:nvPr>
        </p:nvSpPr>
        <p:spPr/>
        <p:txBody>
          <a:bodyPr/>
          <a:lstStyle/>
          <a:p>
            <a:pPr rtl="0"/>
            <a:r>
              <a:rPr lang="ro-RO" smtClean="0"/>
              <a:t>10.05.2019</a:t>
            </a:r>
            <a:endParaRPr lang="ro-RO"/>
          </a:p>
        </p:txBody>
      </p:sp>
      <p:sp>
        <p:nvSpPr>
          <p:cNvPr id="6" name="Footer Placeholder 5"/>
          <p:cNvSpPr>
            <a:spLocks noGrp="1"/>
          </p:cNvSpPr>
          <p:nvPr>
            <p:ph type="ftr" sz="quarter" idx="12"/>
          </p:nvPr>
        </p:nvSpPr>
        <p:spPr/>
        <p:txBody>
          <a:bodyPr/>
          <a:lstStyle/>
          <a:p>
            <a:pPr rtl="0"/>
            <a:r>
              <a:rPr lang="vi-VN" smtClean="0"/>
              <a:t>Sesiunea de Comunicări Științifice Studențești</a:t>
            </a:r>
            <a:endParaRPr lang="vi-V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o-RO" dirty="0" smtClean="0"/>
              <a:t>Voi alege canalul 1 despre care sa</a:t>
            </a:r>
            <a:r>
              <a:rPr lang="ro-RO" baseline="0" dirty="0" smtClean="0"/>
              <a:t> vorbesc. </a:t>
            </a:r>
            <a:r>
              <a:rPr lang="ro-RO" dirty="0" smtClean="0"/>
              <a:t>Canalul1 contine</a:t>
            </a:r>
            <a:r>
              <a:rPr lang="ro-RO" baseline="0" dirty="0" smtClean="0"/>
              <a:t> sursa de semnal audio conectata la J4, atenuatorul audio si locul unde se conecteaza </a:t>
            </a:r>
            <a:r>
              <a:rPr lang="en-US" baseline="0" dirty="0" err="1" smtClean="0"/>
              <a:t>iesirea</a:t>
            </a:r>
            <a:r>
              <a:rPr lang="en-US" baseline="0" dirty="0" smtClean="0"/>
              <a:t> </a:t>
            </a:r>
            <a:r>
              <a:rPr lang="en-US" baseline="0" dirty="0" err="1" smtClean="0"/>
              <a:t>canalului</a:t>
            </a:r>
            <a:r>
              <a:rPr lang="en-US" baseline="0" dirty="0" smtClean="0"/>
              <a:t> </a:t>
            </a:r>
            <a:r>
              <a:rPr lang="en-US" baseline="0" dirty="0" err="1" smtClean="0"/>
              <a:t>sistemului</a:t>
            </a:r>
            <a:r>
              <a:rPr lang="ro-RO" baseline="0" dirty="0" smtClean="0"/>
              <a:t> </a:t>
            </a:r>
            <a:r>
              <a:rPr lang="en-US" baseline="0" dirty="0" smtClean="0"/>
              <a:t>- </a:t>
            </a:r>
            <a:r>
              <a:rPr lang="ro-RO" baseline="0" dirty="0" smtClean="0"/>
              <a:t>J3. microcontroleru</a:t>
            </a:r>
            <a:r>
              <a:rPr lang="en-US" baseline="0" dirty="0" smtClean="0"/>
              <a:t>L</a:t>
            </a:r>
            <a:r>
              <a:rPr lang="ro-RO" baseline="0" dirty="0" smtClean="0"/>
              <a:t> comunica</a:t>
            </a:r>
            <a:r>
              <a:rPr lang="en-US" baseline="0" dirty="0" smtClean="0"/>
              <a:t>,</a:t>
            </a:r>
            <a:r>
              <a:rPr lang="ro-RO" baseline="0" dirty="0" smtClean="0"/>
              <a:t> </a:t>
            </a:r>
            <a:r>
              <a:rPr lang="en-US" baseline="0" dirty="0" err="1" smtClean="0"/>
              <a:t>printr</a:t>
            </a:r>
            <a:r>
              <a:rPr lang="en-US" baseline="0" dirty="0" smtClean="0"/>
              <a:t>-un protocol similar cu SPI, </a:t>
            </a:r>
            <a:r>
              <a:rPr lang="ro-RO" baseline="0" dirty="0" smtClean="0"/>
              <a:t>cu Atenuato</a:t>
            </a:r>
            <a:r>
              <a:rPr lang="en-US" baseline="0" dirty="0" err="1" smtClean="0"/>
              <a:t>arele</a:t>
            </a:r>
            <a:r>
              <a:rPr lang="ro-RO" baseline="0" dirty="0" smtClean="0"/>
              <a:t> prin</a:t>
            </a:r>
            <a:r>
              <a:rPr lang="en-US" baseline="0" dirty="0" smtClean="0"/>
              <a:t> </a:t>
            </a:r>
            <a:r>
              <a:rPr lang="en-US" baseline="0" dirty="0" err="1" smtClean="0"/>
              <a:t>liniile</a:t>
            </a:r>
            <a:r>
              <a:rPr lang="ro-RO" baseline="0" dirty="0" smtClean="0"/>
              <a:t> LOAD, DATA și CLOCK.</a:t>
            </a:r>
            <a:r>
              <a:rPr lang="en-US" baseline="0" dirty="0" smtClean="0"/>
              <a:t> </a:t>
            </a:r>
            <a:endParaRPr lang="ro-RO" dirty="0"/>
          </a:p>
        </p:txBody>
      </p:sp>
      <p:sp>
        <p:nvSpPr>
          <p:cNvPr id="4" name="Slide Number Placeholder 3"/>
          <p:cNvSpPr>
            <a:spLocks noGrp="1"/>
          </p:cNvSpPr>
          <p:nvPr>
            <p:ph type="sldNum" sz="quarter" idx="10"/>
          </p:nvPr>
        </p:nvSpPr>
        <p:spPr/>
        <p:txBody>
          <a:bodyPr/>
          <a:lstStyle/>
          <a:p>
            <a:pPr rtl="0"/>
            <a:fld id="{3EBA5BD7-F043-4D1B-AA17-CD412FC534DE}" type="slidenum">
              <a:rPr lang="ro-RO" smtClean="0"/>
              <a:pPr rtl="0"/>
              <a:t>8</a:t>
            </a:fld>
            <a:endParaRPr lang="ro-RO"/>
          </a:p>
        </p:txBody>
      </p:sp>
      <p:sp>
        <p:nvSpPr>
          <p:cNvPr id="5" name="Date Placeholder 4"/>
          <p:cNvSpPr>
            <a:spLocks noGrp="1"/>
          </p:cNvSpPr>
          <p:nvPr>
            <p:ph type="dt" idx="11"/>
          </p:nvPr>
        </p:nvSpPr>
        <p:spPr/>
        <p:txBody>
          <a:bodyPr/>
          <a:lstStyle/>
          <a:p>
            <a:pPr rtl="0"/>
            <a:r>
              <a:rPr lang="ro-RO" smtClean="0"/>
              <a:t>10.05.2019</a:t>
            </a:r>
            <a:endParaRPr lang="ro-RO"/>
          </a:p>
        </p:txBody>
      </p:sp>
      <p:sp>
        <p:nvSpPr>
          <p:cNvPr id="6" name="Footer Placeholder 5"/>
          <p:cNvSpPr>
            <a:spLocks noGrp="1"/>
          </p:cNvSpPr>
          <p:nvPr>
            <p:ph type="ftr" sz="quarter" idx="12"/>
          </p:nvPr>
        </p:nvSpPr>
        <p:spPr/>
        <p:txBody>
          <a:bodyPr/>
          <a:lstStyle/>
          <a:p>
            <a:pPr rtl="0"/>
            <a:r>
              <a:rPr lang="vi-VN" smtClean="0"/>
              <a:t>Sesiunea de Comunicări Științifice Studențești</a:t>
            </a:r>
            <a:endParaRPr lang="vi-V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o-RO" dirty="0" smtClean="0"/>
              <a:t>Blocul</a:t>
            </a:r>
            <a:r>
              <a:rPr lang="ro-RO" baseline="0" dirty="0" smtClean="0"/>
              <a:t> de comanda este format din microcontrolerul ATTINY2313 si modulul bluetooth</a:t>
            </a:r>
            <a:r>
              <a:rPr lang="en-US" baseline="0" dirty="0" smtClean="0"/>
              <a:t>. </a:t>
            </a:r>
            <a:r>
              <a:rPr lang="en-US" baseline="0" dirty="0" err="1" smtClean="0"/>
              <a:t>Cele</a:t>
            </a:r>
            <a:r>
              <a:rPr lang="en-US" baseline="0" dirty="0" smtClean="0"/>
              <a:t> </a:t>
            </a:r>
            <a:r>
              <a:rPr lang="en-US" baseline="0" dirty="0" err="1" smtClean="0"/>
              <a:t>doua</a:t>
            </a:r>
            <a:r>
              <a:rPr lang="en-US" baseline="0" dirty="0" smtClean="0"/>
              <a:t> </a:t>
            </a:r>
            <a:r>
              <a:rPr lang="en-US" baseline="0" dirty="0" err="1" smtClean="0"/>
              <a:t>comunica</a:t>
            </a:r>
            <a:r>
              <a:rPr lang="ro-RO" baseline="0" dirty="0" smtClean="0"/>
              <a:t> </a:t>
            </a:r>
            <a:r>
              <a:rPr lang="en-US" baseline="0" dirty="0" err="1" smtClean="0"/>
              <a:t>printr</a:t>
            </a:r>
            <a:r>
              <a:rPr lang="en-US" baseline="0" dirty="0" smtClean="0"/>
              <a:t>-o </a:t>
            </a:r>
            <a:r>
              <a:rPr lang="en-US" baseline="0" dirty="0" err="1" smtClean="0"/>
              <a:t>comunicatie</a:t>
            </a:r>
            <a:r>
              <a:rPr lang="en-US" baseline="0" dirty="0" smtClean="0"/>
              <a:t> </a:t>
            </a:r>
            <a:r>
              <a:rPr lang="en-US" baseline="0" dirty="0" err="1" smtClean="0"/>
              <a:t>seriala</a:t>
            </a:r>
            <a:r>
              <a:rPr lang="en-US" baseline="0" dirty="0" smtClean="0"/>
              <a:t> </a:t>
            </a:r>
            <a:r>
              <a:rPr lang="en-US" baseline="0" dirty="0" err="1" smtClean="0"/>
              <a:t>Modulul</a:t>
            </a:r>
            <a:r>
              <a:rPr lang="en-US" baseline="0" dirty="0" smtClean="0"/>
              <a:t> </a:t>
            </a:r>
            <a:r>
              <a:rPr lang="en-US" baseline="0" dirty="0" err="1" smtClean="0"/>
              <a:t>bt</a:t>
            </a:r>
            <a:r>
              <a:rPr lang="en-US" baseline="0" dirty="0" smtClean="0"/>
              <a:t> </a:t>
            </a:r>
            <a:r>
              <a:rPr lang="ro-RO" baseline="0" dirty="0" smtClean="0"/>
              <a:t> primeste</a:t>
            </a:r>
            <a:r>
              <a:rPr lang="en-US" baseline="0" dirty="0" smtClean="0"/>
              <a:t> </a:t>
            </a:r>
            <a:r>
              <a:rPr lang="en-US" baseline="0" dirty="0" err="1" smtClean="0"/>
              <a:t>informatii</a:t>
            </a:r>
            <a:r>
              <a:rPr lang="en-US" baseline="0" dirty="0" smtClean="0"/>
              <a:t> </a:t>
            </a:r>
            <a:r>
              <a:rPr lang="en-US" baseline="0" dirty="0" err="1" smtClean="0"/>
              <a:t>despre</a:t>
            </a:r>
            <a:r>
              <a:rPr lang="en-US" baseline="0" dirty="0" smtClean="0"/>
              <a:t> </a:t>
            </a:r>
            <a:r>
              <a:rPr lang="en-US" baseline="0" dirty="0" err="1" smtClean="0"/>
              <a:t>atenuare</a:t>
            </a:r>
            <a:r>
              <a:rPr lang="en-US" baseline="0" dirty="0" smtClean="0"/>
              <a:t> </a:t>
            </a:r>
            <a:r>
              <a:rPr lang="en-US" baseline="0" dirty="0" err="1" smtClean="0"/>
              <a:t>si</a:t>
            </a:r>
            <a:r>
              <a:rPr lang="en-US" baseline="0" dirty="0" smtClean="0"/>
              <a:t> canal din </a:t>
            </a:r>
            <a:r>
              <a:rPr lang="en-US" baseline="0" dirty="0" err="1" smtClean="0"/>
              <a:t>telecomanda</a:t>
            </a:r>
            <a:r>
              <a:rPr lang="en-US" baseline="0" dirty="0" smtClean="0"/>
              <a:t> </a:t>
            </a:r>
            <a:r>
              <a:rPr lang="en-US" baseline="0" dirty="0" err="1" smtClean="0"/>
              <a:t>repr</a:t>
            </a:r>
            <a:r>
              <a:rPr lang="en-US" baseline="0" dirty="0" smtClean="0"/>
              <a:t> de app android</a:t>
            </a:r>
            <a:r>
              <a:rPr lang="ro-RO" baseline="0" dirty="0" smtClean="0"/>
              <a:t>.</a:t>
            </a:r>
            <a:endParaRPr lang="ro-RO" dirty="0"/>
          </a:p>
        </p:txBody>
      </p:sp>
      <p:sp>
        <p:nvSpPr>
          <p:cNvPr id="4" name="Slide Number Placeholder 3"/>
          <p:cNvSpPr>
            <a:spLocks noGrp="1"/>
          </p:cNvSpPr>
          <p:nvPr>
            <p:ph type="sldNum" sz="quarter" idx="10"/>
          </p:nvPr>
        </p:nvSpPr>
        <p:spPr/>
        <p:txBody>
          <a:bodyPr/>
          <a:lstStyle/>
          <a:p>
            <a:pPr rtl="0"/>
            <a:fld id="{3EBA5BD7-F043-4D1B-AA17-CD412FC534DE}" type="slidenum">
              <a:rPr lang="ro-RO" smtClean="0"/>
              <a:pPr rtl="0"/>
              <a:t>9</a:t>
            </a:fld>
            <a:endParaRPr lang="ro-RO"/>
          </a:p>
        </p:txBody>
      </p:sp>
      <p:sp>
        <p:nvSpPr>
          <p:cNvPr id="5" name="Date Placeholder 4"/>
          <p:cNvSpPr>
            <a:spLocks noGrp="1"/>
          </p:cNvSpPr>
          <p:nvPr>
            <p:ph type="dt" idx="11"/>
          </p:nvPr>
        </p:nvSpPr>
        <p:spPr/>
        <p:txBody>
          <a:bodyPr/>
          <a:lstStyle/>
          <a:p>
            <a:pPr rtl="0"/>
            <a:r>
              <a:rPr lang="ro-RO" smtClean="0"/>
              <a:t>10.05.2019</a:t>
            </a:r>
            <a:endParaRPr lang="ro-RO"/>
          </a:p>
        </p:txBody>
      </p:sp>
      <p:sp>
        <p:nvSpPr>
          <p:cNvPr id="6" name="Footer Placeholder 5"/>
          <p:cNvSpPr>
            <a:spLocks noGrp="1"/>
          </p:cNvSpPr>
          <p:nvPr>
            <p:ph type="ftr" sz="quarter" idx="12"/>
          </p:nvPr>
        </p:nvSpPr>
        <p:spPr/>
        <p:txBody>
          <a:bodyPr/>
          <a:lstStyle/>
          <a:p>
            <a:pPr rtl="0"/>
            <a:r>
              <a:rPr lang="vi-VN" smtClean="0"/>
              <a:t>Sesiunea de Comunicări Științifice Studențești</a:t>
            </a:r>
            <a:endParaRPr lang="vi-V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rtlCol="0"/>
          <a:lstStyle/>
          <a:p>
            <a:pPr rtl="0"/>
            <a:r>
              <a:rPr lang="ro-RO" baseline="0" dirty="0" smtClean="0">
                <a:solidFill>
                  <a:schemeClr val="bg1"/>
                </a:solidFill>
              </a:rPr>
              <a:t>In partea stanga este aplicatia in starea initiala, neconectata la procesor. Slider-ul, prin care se modifică atenuarea canalului, este in starea incipienta la 60</a:t>
            </a:r>
            <a:r>
              <a:rPr lang="en-US" baseline="0" dirty="0" smtClean="0">
                <a:solidFill>
                  <a:schemeClr val="bg1"/>
                </a:solidFill>
              </a:rPr>
              <a:t> dB</a:t>
            </a:r>
            <a:r>
              <a:rPr lang="ro-RO" baseline="0" dirty="0" smtClean="0">
                <a:solidFill>
                  <a:schemeClr val="bg1"/>
                </a:solidFill>
              </a:rPr>
              <a:t>, </a:t>
            </a:r>
            <a:r>
              <a:rPr lang="en-US" baseline="0" dirty="0" smtClean="0">
                <a:solidFill>
                  <a:schemeClr val="bg1"/>
                </a:solidFill>
              </a:rPr>
              <a:t>o </a:t>
            </a:r>
            <a:r>
              <a:rPr lang="en-US" baseline="0" dirty="0" err="1" smtClean="0">
                <a:solidFill>
                  <a:schemeClr val="bg1"/>
                </a:solidFill>
              </a:rPr>
              <a:t>atenuare</a:t>
            </a:r>
            <a:r>
              <a:rPr lang="en-US" baseline="0" dirty="0" smtClean="0">
                <a:solidFill>
                  <a:schemeClr val="bg1"/>
                </a:solidFill>
              </a:rPr>
              <a:t> </a:t>
            </a:r>
            <a:r>
              <a:rPr lang="en-US" baseline="0" dirty="0" err="1" smtClean="0">
                <a:solidFill>
                  <a:schemeClr val="bg1"/>
                </a:solidFill>
              </a:rPr>
              <a:t>aproximativ</a:t>
            </a:r>
            <a:r>
              <a:rPr lang="en-US" baseline="0" dirty="0" smtClean="0">
                <a:solidFill>
                  <a:schemeClr val="bg1"/>
                </a:solidFill>
              </a:rPr>
              <a:t> </a:t>
            </a:r>
            <a:r>
              <a:rPr lang="en-US" baseline="0" dirty="0" err="1" smtClean="0">
                <a:solidFill>
                  <a:schemeClr val="bg1"/>
                </a:solidFill>
              </a:rPr>
              <a:t>egala</a:t>
            </a:r>
            <a:r>
              <a:rPr lang="en-US" baseline="0" dirty="0" smtClean="0">
                <a:solidFill>
                  <a:schemeClr val="bg1"/>
                </a:solidFill>
              </a:rPr>
              <a:t> cu </a:t>
            </a:r>
            <a:r>
              <a:rPr lang="en-US" baseline="0" dirty="0" err="1" smtClean="0">
                <a:solidFill>
                  <a:schemeClr val="bg1"/>
                </a:solidFill>
              </a:rPr>
              <a:t>atenuarea</a:t>
            </a:r>
            <a:r>
              <a:rPr lang="en-US" baseline="0" dirty="0" smtClean="0">
                <a:solidFill>
                  <a:schemeClr val="bg1"/>
                </a:solidFill>
              </a:rPr>
              <a:t> maxima de 63 dB</a:t>
            </a:r>
            <a:r>
              <a:rPr lang="ro-RO" baseline="0" dirty="0" smtClean="0">
                <a:solidFill>
                  <a:schemeClr val="bg1"/>
                </a:solidFill>
              </a:rPr>
              <a:t>. </a:t>
            </a:r>
            <a:r>
              <a:rPr lang="ro-RO" dirty="0" smtClean="0">
                <a:solidFill>
                  <a:schemeClr val="bg1"/>
                </a:solidFill>
              </a:rPr>
              <a:t>In momentul apasarii butonului Connect se alege dintr-o</a:t>
            </a:r>
            <a:r>
              <a:rPr lang="ro-RO" baseline="0" dirty="0" smtClean="0">
                <a:solidFill>
                  <a:schemeClr val="bg1"/>
                </a:solidFill>
              </a:rPr>
              <a:t> lista, cu dispozitivele care au format deja pereche cu telefonul respectiv, modulul Bluetooth HC-05</a:t>
            </a:r>
            <a:r>
              <a:rPr lang="en-US" baseline="0" dirty="0" smtClean="0">
                <a:solidFill>
                  <a:schemeClr val="bg1"/>
                </a:solidFill>
              </a:rPr>
              <a:t> de </a:t>
            </a:r>
            <a:r>
              <a:rPr lang="en-US" baseline="0" dirty="0" err="1" smtClean="0">
                <a:solidFill>
                  <a:schemeClr val="bg1"/>
                </a:solidFill>
              </a:rPr>
              <a:t>pe</a:t>
            </a:r>
            <a:r>
              <a:rPr lang="en-US" baseline="0" dirty="0" smtClean="0">
                <a:solidFill>
                  <a:schemeClr val="bg1"/>
                </a:solidFill>
              </a:rPr>
              <a:t> proc de </a:t>
            </a:r>
            <a:r>
              <a:rPr lang="en-US" baseline="0" dirty="0" err="1" smtClean="0">
                <a:solidFill>
                  <a:schemeClr val="bg1"/>
                </a:solidFill>
              </a:rPr>
              <a:t>efecte</a:t>
            </a:r>
            <a:r>
              <a:rPr lang="ro-RO" baseline="0" dirty="0" smtClean="0">
                <a:solidFill>
                  <a:schemeClr val="bg1"/>
                </a:solidFill>
              </a:rPr>
              <a:t>. Dupa ce se face conexiunea, se alege canalul dorit si se setează nivelul de decibeli. Aceste informatii despre canal si atenuare sunt transmise prin Bluetooth catre procesorul de efecte.</a:t>
            </a:r>
            <a:endParaRPr lang="en-US" baseline="0" dirty="0" smtClean="0">
              <a:solidFill>
                <a:schemeClr val="bg1"/>
              </a:solidFill>
            </a:endParaRPr>
          </a:p>
          <a:p>
            <a:pPr rtl="0"/>
            <a:endParaRPr lang="ro-RO" dirty="0" smtClean="0"/>
          </a:p>
          <a:p>
            <a:pPr rtl="0"/>
            <a:r>
              <a:rPr lang="ro-RO" dirty="0" smtClean="0"/>
              <a:t>----------------------------------------------------------</a:t>
            </a:r>
          </a:p>
          <a:p>
            <a:pPr rtl="0"/>
            <a:r>
              <a:rPr lang="ro-RO" dirty="0" smtClean="0"/>
              <a:t>In </a:t>
            </a:r>
            <a:r>
              <a:rPr lang="ro-RO" dirty="0" smtClean="0"/>
              <a:t>starea initiala se</a:t>
            </a:r>
            <a:r>
              <a:rPr lang="ro-RO" baseline="0" dirty="0" smtClean="0"/>
              <a:t> observa, prin culoarea rosie a celor 4 butoane, ca niciun canal nu este activat. Slider-ul, prin care se modifică atenuarea canalului, este in starea incipienta la 60</a:t>
            </a:r>
            <a:r>
              <a:rPr lang="en-US" baseline="0" dirty="0" smtClean="0"/>
              <a:t> dB</a:t>
            </a:r>
            <a:r>
              <a:rPr lang="ro-RO" baseline="0" dirty="0" smtClean="0"/>
              <a:t>, </a:t>
            </a:r>
            <a:r>
              <a:rPr lang="en-US" baseline="0" dirty="0" smtClean="0"/>
              <a:t>o </a:t>
            </a:r>
            <a:r>
              <a:rPr lang="en-US" baseline="0" dirty="0" err="1" smtClean="0"/>
              <a:t>atenuare</a:t>
            </a:r>
            <a:r>
              <a:rPr lang="en-US" baseline="0" dirty="0" smtClean="0"/>
              <a:t> </a:t>
            </a:r>
            <a:r>
              <a:rPr lang="en-US" baseline="0" dirty="0" err="1" smtClean="0"/>
              <a:t>aproximativ</a:t>
            </a:r>
            <a:r>
              <a:rPr lang="en-US" baseline="0" dirty="0" smtClean="0"/>
              <a:t> </a:t>
            </a:r>
            <a:r>
              <a:rPr lang="en-US" baseline="0" dirty="0" err="1" smtClean="0"/>
              <a:t>egala</a:t>
            </a:r>
            <a:r>
              <a:rPr lang="en-US" baseline="0" dirty="0" smtClean="0"/>
              <a:t> cu </a:t>
            </a:r>
            <a:r>
              <a:rPr lang="en-US" baseline="0" dirty="0" err="1" smtClean="0"/>
              <a:t>atenuarea</a:t>
            </a:r>
            <a:r>
              <a:rPr lang="en-US" baseline="0" dirty="0" smtClean="0"/>
              <a:t> maxima de 63 dB</a:t>
            </a:r>
            <a:r>
              <a:rPr lang="ro-RO" baseline="0" dirty="0" smtClean="0"/>
              <a:t>. </a:t>
            </a:r>
            <a:r>
              <a:rPr lang="ro-RO" dirty="0" smtClean="0"/>
              <a:t>In momentul apasarii butonului Connect se alege dintr-o</a:t>
            </a:r>
            <a:r>
              <a:rPr lang="ro-RO" baseline="0" dirty="0" smtClean="0"/>
              <a:t> lista, cu dispozitivele care au format deja pereche cu telefonul respectiv, modulul Bluetooth HC-05</a:t>
            </a:r>
            <a:r>
              <a:rPr lang="en-US" baseline="0" dirty="0" smtClean="0"/>
              <a:t> de </a:t>
            </a:r>
            <a:r>
              <a:rPr lang="en-US" baseline="0" dirty="0" err="1" smtClean="0"/>
              <a:t>pe</a:t>
            </a:r>
            <a:r>
              <a:rPr lang="en-US" baseline="0" dirty="0" smtClean="0"/>
              <a:t> proc de </a:t>
            </a:r>
            <a:r>
              <a:rPr lang="en-US" baseline="0" dirty="0" err="1" smtClean="0"/>
              <a:t>efecte</a:t>
            </a:r>
            <a:r>
              <a:rPr lang="ro-RO" baseline="0" dirty="0" smtClean="0"/>
              <a:t>. Stim ca s-a realizat conexiunea cand butonul de jos arata mesajul ”Connected to”. Se alege unul dintre cele 4 canale. In exemplul prezentat a fost ales canalul 1, butonul schimbandu-si culoarea in verde. Cu ajutorul slider-ului </a:t>
            </a:r>
            <a:r>
              <a:rPr lang="en-US" baseline="0" dirty="0" smtClean="0"/>
              <a:t>s-a ales un </a:t>
            </a:r>
            <a:r>
              <a:rPr lang="en-US" baseline="0" dirty="0" err="1" smtClean="0"/>
              <a:t>nivel</a:t>
            </a:r>
            <a:r>
              <a:rPr lang="en-US" baseline="0" dirty="0" smtClean="0"/>
              <a:t> de 40 dB</a:t>
            </a:r>
            <a:r>
              <a:rPr lang="ro-RO" baseline="0" dirty="0" smtClean="0"/>
              <a:t>. In momentul schimbarii canalului, cel ales va deveni verde, iar restul rosii. Aceste informatii despre canal si atenuare sunt transmise prin Bluetooth catre procesorul de efecte</a:t>
            </a:r>
            <a:r>
              <a:rPr lang="ro-RO" baseline="0" dirty="0" smtClean="0"/>
              <a:t>.</a:t>
            </a:r>
          </a:p>
          <a:p>
            <a:pPr rtl="0"/>
            <a:endParaRPr lang="en-US" baseline="0" dirty="0" smtClean="0"/>
          </a:p>
          <a:p>
            <a:pPr rtl="0"/>
            <a:r>
              <a:rPr lang="en-US" baseline="0" dirty="0" smtClean="0"/>
              <a:t>La 20 dB </a:t>
            </a:r>
            <a:r>
              <a:rPr lang="en-US" baseline="0" dirty="0" err="1" smtClean="0"/>
              <a:t>semnalul</a:t>
            </a:r>
            <a:r>
              <a:rPr lang="en-US" baseline="0" dirty="0" smtClean="0"/>
              <a:t> e </a:t>
            </a:r>
            <a:r>
              <a:rPr lang="en-US" baseline="0" dirty="0" err="1" smtClean="0"/>
              <a:t>atenuat</a:t>
            </a:r>
            <a:r>
              <a:rPr lang="en-US" baseline="0" dirty="0" smtClean="0"/>
              <a:t> de 10 </a:t>
            </a:r>
            <a:r>
              <a:rPr lang="en-US" baseline="0" dirty="0" err="1" smtClean="0"/>
              <a:t>ori</a:t>
            </a:r>
            <a:r>
              <a:rPr lang="en-US" baseline="0" dirty="0" smtClean="0"/>
              <a:t>. La </a:t>
            </a:r>
            <a:r>
              <a:rPr lang="en-US" baseline="0" dirty="0" err="1" smtClean="0"/>
              <a:t>fiecare</a:t>
            </a:r>
            <a:r>
              <a:rPr lang="en-US" baseline="0" dirty="0" smtClean="0"/>
              <a:t> </a:t>
            </a:r>
            <a:r>
              <a:rPr lang="en-US" baseline="0" dirty="0" err="1" smtClean="0"/>
              <a:t>adunare</a:t>
            </a:r>
            <a:r>
              <a:rPr lang="en-US" baseline="0" dirty="0" smtClean="0"/>
              <a:t> cu </a:t>
            </a:r>
            <a:r>
              <a:rPr lang="en-US" baseline="0" dirty="0" smtClean="0"/>
              <a:t>3</a:t>
            </a:r>
            <a:r>
              <a:rPr lang="ro-RO" baseline="0" dirty="0" smtClean="0"/>
              <a:t>db</a:t>
            </a:r>
            <a:r>
              <a:rPr lang="en-US" baseline="0" dirty="0" smtClean="0"/>
              <a:t> </a:t>
            </a:r>
            <a:r>
              <a:rPr lang="en-US" baseline="0" dirty="0" err="1" smtClean="0"/>
              <a:t>inmultesc</a:t>
            </a:r>
            <a:r>
              <a:rPr lang="en-US" baseline="0" dirty="0" smtClean="0"/>
              <a:t> cu radical din 2. </a:t>
            </a:r>
            <a:r>
              <a:rPr lang="ro-RO" baseline="0" dirty="0" smtClean="0"/>
              <a:t>la 60 db e atenuat de 1000. </a:t>
            </a:r>
            <a:endParaRPr lang="en-US" dirty="0"/>
          </a:p>
        </p:txBody>
      </p:sp>
      <p:sp>
        <p:nvSpPr>
          <p:cNvPr id="4" name="Slide Number Placeholder 3"/>
          <p:cNvSpPr>
            <a:spLocks noGrp="1"/>
          </p:cNvSpPr>
          <p:nvPr>
            <p:ph type="sldNum" sz="quarter" idx="10"/>
          </p:nvPr>
        </p:nvSpPr>
        <p:spPr/>
        <p:txBody>
          <a:bodyPr rtlCol="0"/>
          <a:lstStyle/>
          <a:p>
            <a:pPr rtl="0"/>
            <a:fld id="{3EBA5BD7-F043-4D1B-AA17-CD412FC534DE}" type="slidenum">
              <a:rPr lang="en-US" smtClean="0"/>
              <a:pPr rtl="0"/>
              <a:t>10</a:t>
            </a:fld>
            <a:endParaRPr lang="en-US"/>
          </a:p>
        </p:txBody>
      </p:sp>
      <p:sp>
        <p:nvSpPr>
          <p:cNvPr id="5" name="Date Placeholder 4"/>
          <p:cNvSpPr>
            <a:spLocks noGrp="1"/>
          </p:cNvSpPr>
          <p:nvPr>
            <p:ph type="dt" idx="11"/>
          </p:nvPr>
        </p:nvSpPr>
        <p:spPr/>
        <p:txBody>
          <a:bodyPr/>
          <a:lstStyle/>
          <a:p>
            <a:pPr rtl="0"/>
            <a:r>
              <a:rPr lang="ro-RO" smtClean="0"/>
              <a:t>10.05.2019</a:t>
            </a:r>
            <a:endParaRPr lang="ro-RO"/>
          </a:p>
        </p:txBody>
      </p:sp>
      <p:sp>
        <p:nvSpPr>
          <p:cNvPr id="6" name="Footer Placeholder 5"/>
          <p:cNvSpPr>
            <a:spLocks noGrp="1"/>
          </p:cNvSpPr>
          <p:nvPr>
            <p:ph type="ftr" sz="quarter" idx="12"/>
          </p:nvPr>
        </p:nvSpPr>
        <p:spPr/>
        <p:txBody>
          <a:bodyPr/>
          <a:lstStyle/>
          <a:p>
            <a:pPr rtl="0"/>
            <a:r>
              <a:rPr lang="vi-VN" smtClean="0"/>
              <a:t>Sesiunea de Comunicări Științifice Studențești</a:t>
            </a:r>
            <a:endParaRPr lang="vi-VN"/>
          </a:p>
        </p:txBody>
      </p:sp>
    </p:spTree>
    <p:extLst>
      <p:ext uri="{BB962C8B-B14F-4D97-AF65-F5344CB8AC3E}">
        <p14:creationId xmlns="" xmlns:p14="http://schemas.microsoft.com/office/powerpoint/2010/main" val="411722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a:p>
          </p:txBody>
        </p:sp>
      </p:grpSp>
      <p:sp>
        <p:nvSpPr>
          <p:cNvPr id="2" name="Title 1"/>
          <p:cNvSpPr>
            <a:spLocks noGrp="1"/>
          </p:cNvSpPr>
          <p:nvPr>
            <p:ph type="ctrTitle"/>
          </p:nvPr>
        </p:nvSpPr>
        <p:spPr>
          <a:xfrm>
            <a:off x="1625176" y="584200"/>
            <a:ext cx="8735325" cy="2000251"/>
          </a:xfrm>
        </p:spPr>
        <p:txBody>
          <a:bodyPr rtlCol="0">
            <a:normAutofit/>
          </a:bodyPr>
          <a:lstStyle>
            <a:lvl1pPr>
              <a:defRPr sz="5400"/>
            </a:lvl1pPr>
          </a:lstStyle>
          <a:p>
            <a:pPr rtl="0"/>
            <a:r>
              <a:rPr lang="en-US" smtClean="0"/>
              <a:t>Click to edit Master title style</a:t>
            </a:r>
            <a:endParaRPr/>
          </a:p>
        </p:txBody>
      </p:sp>
      <p:sp>
        <p:nvSpPr>
          <p:cNvPr id="3" name="Subtitle 2"/>
          <p:cNvSpPr>
            <a:spLocks noGrp="1"/>
          </p:cNvSpPr>
          <p:nvPr>
            <p:ph type="subTitle" idx="1"/>
          </p:nvPr>
        </p:nvSpPr>
        <p:spPr>
          <a:xfrm>
            <a:off x="1625176" y="2616200"/>
            <a:ext cx="8735325" cy="1752600"/>
          </a:xfrm>
        </p:spPr>
        <p:txBody>
          <a:bodyPr rtlCol="0">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pPr rtl="0"/>
            <a:r>
              <a:rPr lang="en-US" smtClean="0"/>
              <a:t>Click to edit Master subtitle style</a:t>
            </a:r>
            <a:endParaRPr/>
          </a:p>
        </p:txBody>
      </p:sp>
      <p:sp>
        <p:nvSpPr>
          <p:cNvPr id="22" name="Date Placeholder 21"/>
          <p:cNvSpPr>
            <a:spLocks noGrp="1"/>
          </p:cNvSpPr>
          <p:nvPr>
            <p:ph type="dt" sz="half" idx="10"/>
          </p:nvPr>
        </p:nvSpPr>
        <p:spPr/>
        <p:txBody>
          <a:bodyPr rtlCol="0"/>
          <a:lstStyle/>
          <a:p>
            <a:pPr rtl="0"/>
            <a:r>
              <a:rPr lang="ro-RO" smtClean="0"/>
              <a:t>10.05.2019</a:t>
            </a:r>
            <a:endParaRPr/>
          </a:p>
        </p:txBody>
      </p:sp>
      <p:sp>
        <p:nvSpPr>
          <p:cNvPr id="23" name="Footer Placeholder 22"/>
          <p:cNvSpPr>
            <a:spLocks noGrp="1"/>
          </p:cNvSpPr>
          <p:nvPr>
            <p:ph type="ftr" sz="quarter" idx="11"/>
          </p:nvPr>
        </p:nvSpPr>
        <p:spPr/>
        <p:txBody>
          <a:bodyPr rtlCol="0"/>
          <a:lstStyle/>
          <a:p>
            <a:pPr rtl="0"/>
            <a:r>
              <a:rPr lang="vi-VN" smtClean="0"/>
              <a:t>Sesiunea de Comunicări Științifice Studențești 10 Mai 2019</a:t>
            </a:r>
            <a:endParaRPr/>
          </a:p>
        </p:txBody>
      </p:sp>
      <p:sp>
        <p:nvSpPr>
          <p:cNvPr id="24" name="Slide Number Placeholder 23"/>
          <p:cNvSpPr>
            <a:spLocks noGrp="1"/>
          </p:cNvSpPr>
          <p:nvPr>
            <p:ph type="sldNum" sz="quarter" idx="12"/>
          </p:nvPr>
        </p:nvSpPr>
        <p:spPr/>
        <p:txBody>
          <a:bodyPr rtlCol="0"/>
          <a:lstStyle/>
          <a:p>
            <a:pPr rtl="0"/>
            <a:fld id="{C014DD1E-5D91-48A3-AD6D-45FBA980D106}" type="slidenum">
              <a:rPr/>
              <a:pPr rtl="0"/>
              <a:t>‹#›</a:t>
            </a:fld>
            <a:endParaRPr/>
          </a:p>
        </p:txBody>
      </p:sp>
    </p:spTree>
    <p:extLst>
      <p:ext uri="{BB962C8B-B14F-4D97-AF65-F5344CB8AC3E}">
        <p14:creationId xmlns:p14="http://schemas.microsoft.com/office/powerpoint/2010/main" xmlns="" val="184748859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smtClean="0"/>
              <a:t>Click to edit Master title style</a:t>
            </a:r>
            <a:endParaRPr/>
          </a:p>
        </p:txBody>
      </p:sp>
      <p:sp>
        <p:nvSpPr>
          <p:cNvPr id="3" name="Vertical Text Placeholder 2"/>
          <p:cNvSpPr>
            <a:spLocks noGrp="1"/>
          </p:cNvSpPr>
          <p:nvPr>
            <p:ph type="body" orient="vert" idx="1"/>
          </p:nvPr>
        </p:nvSpPr>
        <p:spPr/>
        <p:txBody>
          <a:bodyPr vert="eaVert" rtlCol="0"/>
          <a:lstStyle>
            <a:lvl5pPr>
              <a:defRPr/>
            </a:lvl5pPr>
            <a:lvl6pPr>
              <a:defRPr/>
            </a:lvl6pPr>
            <a:lvl7pPr>
              <a:defRPr/>
            </a:lvl7pPr>
            <a:lvl8pPr>
              <a:defRPr baseline="0"/>
            </a:lvl8pPr>
            <a:lvl9pPr>
              <a:defRPr baseline="0"/>
            </a:lvl9pPr>
          </a:lstStyle>
          <a:p>
            <a:pPr lvl="0" rtl="0"/>
            <a:r>
              <a:rPr lang="en-US" smtClean="0"/>
              <a:t>Click to edit Master text styles</a:t>
            </a:r>
          </a:p>
          <a:p>
            <a:pPr lvl="1" rtl="0"/>
            <a:r>
              <a:rPr lang="en-US" smtClean="0"/>
              <a:t>Second level</a:t>
            </a:r>
          </a:p>
          <a:p>
            <a:pPr lvl="2" rtl="0"/>
            <a:r>
              <a:rPr lang="en-US" smtClean="0"/>
              <a:t>Third level</a:t>
            </a:r>
          </a:p>
          <a:p>
            <a:pPr lvl="3" rtl="0"/>
            <a:r>
              <a:rPr lang="en-US" smtClean="0"/>
              <a:t>Fourth level</a:t>
            </a:r>
          </a:p>
          <a:p>
            <a:pPr lvl="4" rtl="0"/>
            <a:r>
              <a:rPr lang="en-US" smtClean="0"/>
              <a:t>Fifth level</a:t>
            </a:r>
            <a:endParaRPr/>
          </a:p>
        </p:txBody>
      </p:sp>
      <p:sp>
        <p:nvSpPr>
          <p:cNvPr id="4" name="Date Placeholder 3"/>
          <p:cNvSpPr>
            <a:spLocks noGrp="1"/>
          </p:cNvSpPr>
          <p:nvPr>
            <p:ph type="dt" sz="half" idx="10"/>
          </p:nvPr>
        </p:nvSpPr>
        <p:spPr/>
        <p:txBody>
          <a:bodyPr rtlCol="0"/>
          <a:lstStyle/>
          <a:p>
            <a:pPr rtl="0"/>
            <a:r>
              <a:rPr lang="ro-RO" smtClean="0"/>
              <a:t>10.05.2019</a:t>
            </a:r>
            <a:endParaRPr/>
          </a:p>
        </p:txBody>
      </p:sp>
      <p:sp>
        <p:nvSpPr>
          <p:cNvPr id="5" name="Footer Placeholder 4"/>
          <p:cNvSpPr>
            <a:spLocks noGrp="1"/>
          </p:cNvSpPr>
          <p:nvPr>
            <p:ph type="ftr" sz="quarter" idx="11"/>
          </p:nvPr>
        </p:nvSpPr>
        <p:spPr/>
        <p:txBody>
          <a:bodyPr rtlCol="0"/>
          <a:lstStyle/>
          <a:p>
            <a:pPr rtl="0"/>
            <a:r>
              <a:rPr lang="vi-VN" smtClean="0"/>
              <a:t>Sesiunea de Comunicări Științifice Studențești 10 Mai 2019</a:t>
            </a:r>
            <a:endParaRPr/>
          </a:p>
        </p:txBody>
      </p:sp>
      <p:sp>
        <p:nvSpPr>
          <p:cNvPr id="6" name="Slide Number Placeholder 5"/>
          <p:cNvSpPr>
            <a:spLocks noGrp="1"/>
          </p:cNvSpPr>
          <p:nvPr>
            <p:ph type="sldNum" sz="quarter" idx="12"/>
          </p:nvPr>
        </p:nvSpPr>
        <p:spPr/>
        <p:txBody>
          <a:bodyPr rtlCol="0"/>
          <a:lstStyle/>
          <a:p>
            <a:pPr rtl="0"/>
            <a:fld id="{C014DD1E-5D91-48A3-AD6D-45FBA980D106}" type="slidenum">
              <a:rPr/>
              <a:pPr rtl="0"/>
              <a:t>‹#›</a:t>
            </a:fld>
            <a:endParaRPr/>
          </a:p>
        </p:txBody>
      </p:sp>
    </p:spTree>
    <p:extLst>
      <p:ext uri="{BB962C8B-B14F-4D97-AF65-F5344CB8AC3E}">
        <p14:creationId xmlns:p14="http://schemas.microsoft.com/office/powerpoint/2010/main" xmlns="" val="199667516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rtlCol="0"/>
          <a:lstStyle/>
          <a:p>
            <a:pPr rtl="0"/>
            <a:r>
              <a:rPr lang="en-US" smtClean="0"/>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rtlCol="0"/>
          <a:lstStyle>
            <a:lvl5pPr>
              <a:defRPr/>
            </a:lvl5pPr>
            <a:lvl6pPr>
              <a:defRPr/>
            </a:lvl6pPr>
            <a:lvl7pPr>
              <a:defRPr/>
            </a:lvl7pPr>
            <a:lvl8pPr>
              <a:defRPr/>
            </a:lvl8pPr>
            <a:lvl9pPr>
              <a:defRPr/>
            </a:lvl9pPr>
          </a:lstStyle>
          <a:p>
            <a:pPr lvl="0" rtl="0"/>
            <a:r>
              <a:rPr lang="en-US" smtClean="0"/>
              <a:t>Click to edit Master text styles</a:t>
            </a:r>
          </a:p>
          <a:p>
            <a:pPr lvl="1" rtl="0"/>
            <a:r>
              <a:rPr lang="en-US" smtClean="0"/>
              <a:t>Second level</a:t>
            </a:r>
          </a:p>
          <a:p>
            <a:pPr lvl="2" rtl="0"/>
            <a:r>
              <a:rPr lang="en-US" smtClean="0"/>
              <a:t>Third level</a:t>
            </a:r>
          </a:p>
          <a:p>
            <a:pPr lvl="3" rtl="0"/>
            <a:r>
              <a:rPr lang="en-US" smtClean="0"/>
              <a:t>Fourth level</a:t>
            </a:r>
          </a:p>
          <a:p>
            <a:pPr lvl="4" rtl="0"/>
            <a:r>
              <a:rPr lang="en-US" smtClean="0"/>
              <a:t>Fifth level</a:t>
            </a:r>
            <a:endParaRPr/>
          </a:p>
        </p:txBody>
      </p:sp>
      <p:sp>
        <p:nvSpPr>
          <p:cNvPr id="4" name="Date Placeholder 3"/>
          <p:cNvSpPr>
            <a:spLocks noGrp="1"/>
          </p:cNvSpPr>
          <p:nvPr>
            <p:ph type="dt" sz="half" idx="10"/>
          </p:nvPr>
        </p:nvSpPr>
        <p:spPr/>
        <p:txBody>
          <a:bodyPr rtlCol="0"/>
          <a:lstStyle/>
          <a:p>
            <a:pPr rtl="0"/>
            <a:r>
              <a:rPr lang="ro-RO" smtClean="0"/>
              <a:t>10.05.2019</a:t>
            </a:r>
            <a:endParaRPr/>
          </a:p>
        </p:txBody>
      </p:sp>
      <p:sp>
        <p:nvSpPr>
          <p:cNvPr id="5" name="Footer Placeholder 4"/>
          <p:cNvSpPr>
            <a:spLocks noGrp="1"/>
          </p:cNvSpPr>
          <p:nvPr>
            <p:ph type="ftr" sz="quarter" idx="11"/>
          </p:nvPr>
        </p:nvSpPr>
        <p:spPr/>
        <p:txBody>
          <a:bodyPr rtlCol="0"/>
          <a:lstStyle/>
          <a:p>
            <a:pPr rtl="0"/>
            <a:r>
              <a:rPr lang="vi-VN" smtClean="0"/>
              <a:t>Sesiunea de Comunicări Științifice Studențești 10 Mai 2019</a:t>
            </a:r>
            <a:endParaRPr/>
          </a:p>
        </p:txBody>
      </p:sp>
      <p:sp>
        <p:nvSpPr>
          <p:cNvPr id="6" name="Slide Number Placeholder 5"/>
          <p:cNvSpPr>
            <a:spLocks noGrp="1"/>
          </p:cNvSpPr>
          <p:nvPr>
            <p:ph type="sldNum" sz="quarter" idx="12"/>
          </p:nvPr>
        </p:nvSpPr>
        <p:spPr/>
        <p:txBody>
          <a:bodyPr rtlCol="0"/>
          <a:lstStyle/>
          <a:p>
            <a:pPr rtl="0"/>
            <a:fld id="{C014DD1E-5D91-48A3-AD6D-45FBA980D106}" type="slidenum">
              <a:rPr/>
              <a:pPr rtl="0"/>
              <a:t>‹#›</a:t>
            </a:fld>
            <a:endParaRPr/>
          </a:p>
        </p:txBody>
      </p:sp>
    </p:spTree>
    <p:extLst>
      <p:ext uri="{BB962C8B-B14F-4D97-AF65-F5344CB8AC3E}">
        <p14:creationId xmlns:p14="http://schemas.microsoft.com/office/powerpoint/2010/main" xmlns="" val="5958864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smtClean="0"/>
              <a:t>Click to edit Master title style</a:t>
            </a:r>
            <a:endParaRPr/>
          </a:p>
        </p:txBody>
      </p:sp>
      <p:sp>
        <p:nvSpPr>
          <p:cNvPr id="3" name="Content Placeholder 2"/>
          <p:cNvSpPr>
            <a:spLocks noGrp="1"/>
          </p:cNvSpPr>
          <p:nvPr>
            <p:ph idx="1"/>
          </p:nvPr>
        </p:nvSpPr>
        <p:spPr/>
        <p:txBody>
          <a:bodyPr rtlCol="0"/>
          <a:lstStyle>
            <a:lvl5pPr>
              <a:defRPr/>
            </a:lvl5pPr>
            <a:lvl6pPr>
              <a:defRPr/>
            </a:lvl6pPr>
            <a:lvl7pPr>
              <a:defRPr/>
            </a:lvl7pPr>
            <a:lvl8pPr>
              <a:defRPr/>
            </a:lvl8pPr>
            <a:lvl9pPr>
              <a:defRPr/>
            </a:lvl9pPr>
          </a:lstStyle>
          <a:p>
            <a:pPr lvl="0" rtl="0"/>
            <a:r>
              <a:rPr lang="en-US" smtClean="0"/>
              <a:t>Click to edit Master text styles</a:t>
            </a:r>
          </a:p>
          <a:p>
            <a:pPr lvl="1" rtl="0"/>
            <a:r>
              <a:rPr lang="en-US" smtClean="0"/>
              <a:t>Second level</a:t>
            </a:r>
          </a:p>
          <a:p>
            <a:pPr lvl="2" rtl="0"/>
            <a:r>
              <a:rPr lang="en-US" smtClean="0"/>
              <a:t>Third level</a:t>
            </a:r>
          </a:p>
          <a:p>
            <a:pPr lvl="3" rtl="0"/>
            <a:r>
              <a:rPr lang="en-US" smtClean="0"/>
              <a:t>Fourth level</a:t>
            </a:r>
          </a:p>
          <a:p>
            <a:pPr lvl="4" rtl="0"/>
            <a:r>
              <a:rPr lang="en-US" smtClean="0"/>
              <a:t>Fifth level</a:t>
            </a:r>
            <a:endParaRPr/>
          </a:p>
        </p:txBody>
      </p:sp>
      <p:sp>
        <p:nvSpPr>
          <p:cNvPr id="4" name="Date Placeholder 3"/>
          <p:cNvSpPr>
            <a:spLocks noGrp="1"/>
          </p:cNvSpPr>
          <p:nvPr>
            <p:ph type="dt" sz="half" idx="10"/>
          </p:nvPr>
        </p:nvSpPr>
        <p:spPr/>
        <p:txBody>
          <a:bodyPr rtlCol="0"/>
          <a:lstStyle/>
          <a:p>
            <a:pPr rtl="0"/>
            <a:r>
              <a:rPr lang="ro-RO" smtClean="0"/>
              <a:t>10.05.2019</a:t>
            </a:r>
            <a:endParaRPr/>
          </a:p>
        </p:txBody>
      </p:sp>
      <p:sp>
        <p:nvSpPr>
          <p:cNvPr id="5" name="Footer Placeholder 4"/>
          <p:cNvSpPr>
            <a:spLocks noGrp="1"/>
          </p:cNvSpPr>
          <p:nvPr>
            <p:ph type="ftr" sz="quarter" idx="11"/>
          </p:nvPr>
        </p:nvSpPr>
        <p:spPr/>
        <p:txBody>
          <a:bodyPr rtlCol="0"/>
          <a:lstStyle/>
          <a:p>
            <a:pPr rtl="0"/>
            <a:r>
              <a:rPr lang="vi-VN" smtClean="0"/>
              <a:t>Sesiunea de Comunicări Științifice Studențești 10 Mai 2019</a:t>
            </a:r>
            <a:endParaRPr/>
          </a:p>
        </p:txBody>
      </p:sp>
      <p:sp>
        <p:nvSpPr>
          <p:cNvPr id="6" name="Slide Number Placeholder 5"/>
          <p:cNvSpPr>
            <a:spLocks noGrp="1"/>
          </p:cNvSpPr>
          <p:nvPr>
            <p:ph type="sldNum" sz="quarter" idx="12"/>
          </p:nvPr>
        </p:nvSpPr>
        <p:spPr/>
        <p:txBody>
          <a:bodyPr rtlCol="0"/>
          <a:lstStyle/>
          <a:p>
            <a:pPr rtl="0"/>
            <a:fld id="{C014DD1E-5D91-48A3-AD6D-45FBA980D106}" type="slidenum">
              <a:rPr/>
              <a:pPr rtl="0"/>
              <a:t>‹#›</a:t>
            </a:fld>
            <a:endParaRPr/>
          </a:p>
        </p:txBody>
      </p:sp>
    </p:spTree>
    <p:extLst>
      <p:ext uri="{BB962C8B-B14F-4D97-AF65-F5344CB8AC3E}">
        <p14:creationId xmlns:p14="http://schemas.microsoft.com/office/powerpoint/2010/main" xmlns="" val="140676901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rtlCol="0" anchor="b">
            <a:normAutofit/>
          </a:bodyPr>
          <a:lstStyle>
            <a:lvl1pPr algn="l">
              <a:defRPr sz="5400" b="0" cap="none" baseline="0"/>
            </a:lvl1pPr>
          </a:lstStyle>
          <a:p>
            <a:pPr rtl="0"/>
            <a:r>
              <a:rPr lang="en-US" smtClean="0"/>
              <a:t>Click to edit Master title style</a:t>
            </a:r>
            <a:endParaRPr/>
          </a:p>
        </p:txBody>
      </p:sp>
      <p:sp>
        <p:nvSpPr>
          <p:cNvPr id="3" name="Text Placeholder 2"/>
          <p:cNvSpPr>
            <a:spLocks noGrp="1"/>
          </p:cNvSpPr>
          <p:nvPr>
            <p:ph type="body" idx="1"/>
          </p:nvPr>
        </p:nvSpPr>
        <p:spPr>
          <a:xfrm>
            <a:off x="1625176" y="4951266"/>
            <a:ext cx="7069519" cy="1220933"/>
          </a:xfrm>
        </p:spPr>
        <p:txBody>
          <a:bodyPr rtlCol="0"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rtl="0"/>
            <a:r>
              <a:rPr lang="en-US" smtClean="0"/>
              <a:t>Click to edit Master text styles</a:t>
            </a:r>
          </a:p>
        </p:txBody>
      </p:sp>
      <p:sp>
        <p:nvSpPr>
          <p:cNvPr id="4" name="Date Placeholder 3"/>
          <p:cNvSpPr>
            <a:spLocks noGrp="1"/>
          </p:cNvSpPr>
          <p:nvPr>
            <p:ph type="dt" sz="half" idx="10"/>
          </p:nvPr>
        </p:nvSpPr>
        <p:spPr/>
        <p:txBody>
          <a:bodyPr rtlCol="0"/>
          <a:lstStyle/>
          <a:p>
            <a:pPr rtl="0"/>
            <a:r>
              <a:rPr lang="ro-RO" smtClean="0"/>
              <a:t>10.05.2019</a:t>
            </a:r>
            <a:endParaRPr/>
          </a:p>
        </p:txBody>
      </p:sp>
      <p:sp>
        <p:nvSpPr>
          <p:cNvPr id="5" name="Footer Placeholder 4"/>
          <p:cNvSpPr>
            <a:spLocks noGrp="1"/>
          </p:cNvSpPr>
          <p:nvPr>
            <p:ph type="ftr" sz="quarter" idx="11"/>
          </p:nvPr>
        </p:nvSpPr>
        <p:spPr/>
        <p:txBody>
          <a:bodyPr rtlCol="0"/>
          <a:lstStyle/>
          <a:p>
            <a:pPr rtl="0"/>
            <a:r>
              <a:rPr lang="vi-VN" smtClean="0"/>
              <a:t>Sesiunea de Comunicări Științifice Studențești 10 Mai 2019</a:t>
            </a:r>
            <a:endParaRPr/>
          </a:p>
        </p:txBody>
      </p:sp>
      <p:sp>
        <p:nvSpPr>
          <p:cNvPr id="6" name="Slide Number Placeholder 5"/>
          <p:cNvSpPr>
            <a:spLocks noGrp="1"/>
          </p:cNvSpPr>
          <p:nvPr>
            <p:ph type="sldNum" sz="quarter" idx="12"/>
          </p:nvPr>
        </p:nvSpPr>
        <p:spPr/>
        <p:txBody>
          <a:bodyPr rtlCol="0"/>
          <a:lstStyle/>
          <a:p>
            <a:pPr rtl="0"/>
            <a:fld id="{C014DD1E-5D91-48A3-AD6D-45FBA980D106}" type="slidenum">
              <a:rPr/>
              <a:pPr rtl="0"/>
              <a:t>‹#›</a:t>
            </a:fld>
            <a:endParaRPr/>
          </a:p>
        </p:txBody>
      </p:sp>
    </p:spTree>
    <p:extLst>
      <p:ext uri="{BB962C8B-B14F-4D97-AF65-F5344CB8AC3E}">
        <p14:creationId xmlns:p14="http://schemas.microsoft.com/office/powerpoint/2010/main" xmlns="" val="36163306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smtClean="0"/>
              <a:t>Click to edit Master title style</a:t>
            </a:r>
            <a:endParaRPr/>
          </a:p>
        </p:txBody>
      </p:sp>
      <p:sp>
        <p:nvSpPr>
          <p:cNvPr id="3" name="Content Placeholder 2"/>
          <p:cNvSpPr>
            <a:spLocks noGrp="1"/>
          </p:cNvSpPr>
          <p:nvPr>
            <p:ph sz="half" idx="1"/>
          </p:nvPr>
        </p:nvSpPr>
        <p:spPr>
          <a:xfrm>
            <a:off x="1218883" y="1706880"/>
            <a:ext cx="5078677" cy="4465320"/>
          </a:xfrm>
        </p:spPr>
        <p:txBody>
          <a:bodyPr rtlCol="0">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rtl="0"/>
            <a:r>
              <a:rPr lang="en-US" smtClean="0"/>
              <a:t>Click to edit Master text styles</a:t>
            </a:r>
          </a:p>
          <a:p>
            <a:pPr lvl="1" rtl="0"/>
            <a:r>
              <a:rPr lang="en-US" smtClean="0"/>
              <a:t>Second level</a:t>
            </a:r>
          </a:p>
          <a:p>
            <a:pPr lvl="2" rtl="0"/>
            <a:r>
              <a:rPr lang="en-US" smtClean="0"/>
              <a:t>Third level</a:t>
            </a:r>
          </a:p>
          <a:p>
            <a:pPr lvl="3" rtl="0"/>
            <a:r>
              <a:rPr lang="en-US" smtClean="0"/>
              <a:t>Fourth level</a:t>
            </a:r>
          </a:p>
          <a:p>
            <a:pPr lvl="4" rtl="0"/>
            <a:r>
              <a:rPr lang="en-US" smtClean="0"/>
              <a:t>Fifth level</a:t>
            </a:r>
            <a:endParaRPr/>
          </a:p>
        </p:txBody>
      </p:sp>
      <p:sp>
        <p:nvSpPr>
          <p:cNvPr id="4" name="Content Placeholder 3"/>
          <p:cNvSpPr>
            <a:spLocks noGrp="1"/>
          </p:cNvSpPr>
          <p:nvPr>
            <p:ph sz="half" idx="2"/>
          </p:nvPr>
        </p:nvSpPr>
        <p:spPr>
          <a:xfrm>
            <a:off x="6500707" y="1706880"/>
            <a:ext cx="5078677" cy="4465320"/>
          </a:xfrm>
        </p:spPr>
        <p:txBody>
          <a:bodyPr rtlCol="0">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rtl="0"/>
            <a:r>
              <a:rPr lang="en-US" smtClean="0"/>
              <a:t>Click to edit Master text styles</a:t>
            </a:r>
          </a:p>
          <a:p>
            <a:pPr lvl="1" rtl="0"/>
            <a:r>
              <a:rPr lang="en-US" smtClean="0"/>
              <a:t>Second level</a:t>
            </a:r>
          </a:p>
          <a:p>
            <a:pPr lvl="2" rtl="0"/>
            <a:r>
              <a:rPr lang="en-US" smtClean="0"/>
              <a:t>Third level</a:t>
            </a:r>
          </a:p>
          <a:p>
            <a:pPr lvl="3" rtl="0"/>
            <a:r>
              <a:rPr lang="en-US" smtClean="0"/>
              <a:t>Fourth level</a:t>
            </a:r>
          </a:p>
          <a:p>
            <a:pPr lvl="4" rtl="0"/>
            <a:r>
              <a:rPr lang="en-US" smtClean="0"/>
              <a:t>Fifth level</a:t>
            </a:r>
            <a:endParaRPr/>
          </a:p>
        </p:txBody>
      </p:sp>
      <p:sp>
        <p:nvSpPr>
          <p:cNvPr id="5" name="Date Placeholder 4"/>
          <p:cNvSpPr>
            <a:spLocks noGrp="1"/>
          </p:cNvSpPr>
          <p:nvPr>
            <p:ph type="dt" sz="half" idx="10"/>
          </p:nvPr>
        </p:nvSpPr>
        <p:spPr/>
        <p:txBody>
          <a:bodyPr rtlCol="0"/>
          <a:lstStyle/>
          <a:p>
            <a:pPr rtl="0"/>
            <a:r>
              <a:rPr lang="ro-RO" smtClean="0"/>
              <a:t>10.05.2019</a:t>
            </a:r>
            <a:endParaRPr/>
          </a:p>
        </p:txBody>
      </p:sp>
      <p:sp>
        <p:nvSpPr>
          <p:cNvPr id="6" name="Footer Placeholder 5"/>
          <p:cNvSpPr>
            <a:spLocks noGrp="1"/>
          </p:cNvSpPr>
          <p:nvPr>
            <p:ph type="ftr" sz="quarter" idx="11"/>
          </p:nvPr>
        </p:nvSpPr>
        <p:spPr/>
        <p:txBody>
          <a:bodyPr rtlCol="0"/>
          <a:lstStyle/>
          <a:p>
            <a:pPr rtl="0"/>
            <a:r>
              <a:rPr lang="vi-VN" smtClean="0"/>
              <a:t>Sesiunea de Comunicări Științifice Studențești 10 Mai 2019</a:t>
            </a:r>
            <a:endParaRPr/>
          </a:p>
        </p:txBody>
      </p:sp>
      <p:sp>
        <p:nvSpPr>
          <p:cNvPr id="7" name="Slide Number Placeholder 6"/>
          <p:cNvSpPr>
            <a:spLocks noGrp="1"/>
          </p:cNvSpPr>
          <p:nvPr>
            <p:ph type="sldNum" sz="quarter" idx="12"/>
          </p:nvPr>
        </p:nvSpPr>
        <p:spPr/>
        <p:txBody>
          <a:bodyPr rtlCol="0"/>
          <a:lstStyle/>
          <a:p>
            <a:pPr rtl="0"/>
            <a:fld id="{C014DD1E-5D91-48A3-AD6D-45FBA980D106}" type="slidenum">
              <a:rPr/>
              <a:pPr rtl="0"/>
              <a:t>‹#›</a:t>
            </a:fld>
            <a:endParaRPr/>
          </a:p>
        </p:txBody>
      </p:sp>
    </p:spTree>
    <p:extLst>
      <p:ext uri="{BB962C8B-B14F-4D97-AF65-F5344CB8AC3E}">
        <p14:creationId xmlns:p14="http://schemas.microsoft.com/office/powerpoint/2010/main" xmlns="" val="355764774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a:lvl1pPr>
          </a:lstStyle>
          <a:p>
            <a:pPr rtl="0"/>
            <a:r>
              <a:rPr lang="en-US" smtClean="0"/>
              <a:t>Click to edit Master title style</a:t>
            </a:r>
            <a:endParaRPr/>
          </a:p>
        </p:txBody>
      </p:sp>
      <p:sp>
        <p:nvSpPr>
          <p:cNvPr id="3" name="Text Placeholder 2"/>
          <p:cNvSpPr>
            <a:spLocks noGrp="1"/>
          </p:cNvSpPr>
          <p:nvPr>
            <p:ph type="body" idx="1"/>
          </p:nvPr>
        </p:nvSpPr>
        <p:spPr>
          <a:xfrm>
            <a:off x="1218883" y="1701800"/>
            <a:ext cx="5082740" cy="914400"/>
          </a:xfrm>
        </p:spPr>
        <p:txBody>
          <a:bodyPr rtlCol="0"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rtl="0"/>
            <a:r>
              <a:rPr lang="en-US" smtClean="0"/>
              <a:t>Click to edit Master text styles</a:t>
            </a:r>
          </a:p>
        </p:txBody>
      </p:sp>
      <p:sp>
        <p:nvSpPr>
          <p:cNvPr id="4" name="Content Placeholder 3"/>
          <p:cNvSpPr>
            <a:spLocks noGrp="1"/>
          </p:cNvSpPr>
          <p:nvPr>
            <p:ph sz="half" idx="2"/>
          </p:nvPr>
        </p:nvSpPr>
        <p:spPr>
          <a:xfrm>
            <a:off x="1218883" y="2717800"/>
            <a:ext cx="5078677" cy="3454400"/>
          </a:xfrm>
        </p:spPr>
        <p:txBody>
          <a:bodyPr rtlCol="0">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rtl="0"/>
            <a:r>
              <a:rPr lang="en-US" smtClean="0"/>
              <a:t>Click to edit Master text styles</a:t>
            </a:r>
          </a:p>
          <a:p>
            <a:pPr lvl="1" rtl="0"/>
            <a:r>
              <a:rPr lang="en-US" smtClean="0"/>
              <a:t>Second level</a:t>
            </a:r>
          </a:p>
          <a:p>
            <a:pPr lvl="2" rtl="0"/>
            <a:r>
              <a:rPr lang="en-US" smtClean="0"/>
              <a:t>Third level</a:t>
            </a:r>
          </a:p>
          <a:p>
            <a:pPr lvl="3" rtl="0"/>
            <a:r>
              <a:rPr lang="en-US" smtClean="0"/>
              <a:t>Fourth level</a:t>
            </a:r>
          </a:p>
          <a:p>
            <a:pPr lvl="4" rtl="0"/>
            <a:r>
              <a:rPr lang="en-US" smtClean="0"/>
              <a:t>Fifth level</a:t>
            </a:r>
            <a:endParaRPr/>
          </a:p>
        </p:txBody>
      </p:sp>
      <p:sp>
        <p:nvSpPr>
          <p:cNvPr id="5" name="Text Placeholder 4"/>
          <p:cNvSpPr>
            <a:spLocks noGrp="1"/>
          </p:cNvSpPr>
          <p:nvPr>
            <p:ph type="body" sz="quarter" idx="3"/>
          </p:nvPr>
        </p:nvSpPr>
        <p:spPr>
          <a:xfrm>
            <a:off x="6496644" y="1701800"/>
            <a:ext cx="5082740" cy="914400"/>
          </a:xfrm>
        </p:spPr>
        <p:txBody>
          <a:bodyPr rtlCol="0"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rtl="0"/>
            <a:r>
              <a:rPr lang="en-US" smtClean="0"/>
              <a:t>Click to edit Master text styles</a:t>
            </a:r>
          </a:p>
        </p:txBody>
      </p:sp>
      <p:sp>
        <p:nvSpPr>
          <p:cNvPr id="6" name="Content Placeholder 5"/>
          <p:cNvSpPr>
            <a:spLocks noGrp="1"/>
          </p:cNvSpPr>
          <p:nvPr>
            <p:ph sz="quarter" idx="4"/>
          </p:nvPr>
        </p:nvSpPr>
        <p:spPr>
          <a:xfrm>
            <a:off x="6500707" y="2717800"/>
            <a:ext cx="5078677" cy="3454400"/>
          </a:xfrm>
        </p:spPr>
        <p:txBody>
          <a:bodyPr rtlCol="0">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rtl="0"/>
            <a:r>
              <a:rPr lang="en-US" smtClean="0"/>
              <a:t>Click to edit Master text styles</a:t>
            </a:r>
          </a:p>
          <a:p>
            <a:pPr lvl="1" rtl="0"/>
            <a:r>
              <a:rPr lang="en-US" smtClean="0"/>
              <a:t>Second level</a:t>
            </a:r>
          </a:p>
          <a:p>
            <a:pPr lvl="2" rtl="0"/>
            <a:r>
              <a:rPr lang="en-US" smtClean="0"/>
              <a:t>Third level</a:t>
            </a:r>
          </a:p>
          <a:p>
            <a:pPr lvl="3" rtl="0"/>
            <a:r>
              <a:rPr lang="en-US" smtClean="0"/>
              <a:t>Fourth level</a:t>
            </a:r>
          </a:p>
          <a:p>
            <a:pPr lvl="4" rtl="0"/>
            <a:r>
              <a:rPr lang="en-US" smtClean="0"/>
              <a:t>Fifth level</a:t>
            </a:r>
            <a:endParaRPr/>
          </a:p>
        </p:txBody>
      </p:sp>
      <p:sp>
        <p:nvSpPr>
          <p:cNvPr id="7" name="Date Placeholder 6"/>
          <p:cNvSpPr>
            <a:spLocks noGrp="1"/>
          </p:cNvSpPr>
          <p:nvPr>
            <p:ph type="dt" sz="half" idx="10"/>
          </p:nvPr>
        </p:nvSpPr>
        <p:spPr/>
        <p:txBody>
          <a:bodyPr rtlCol="0"/>
          <a:lstStyle/>
          <a:p>
            <a:pPr rtl="0"/>
            <a:r>
              <a:rPr lang="ro-RO" smtClean="0"/>
              <a:t>10.05.2019</a:t>
            </a:r>
            <a:endParaRPr/>
          </a:p>
        </p:txBody>
      </p:sp>
      <p:sp>
        <p:nvSpPr>
          <p:cNvPr id="8" name="Footer Placeholder 7"/>
          <p:cNvSpPr>
            <a:spLocks noGrp="1"/>
          </p:cNvSpPr>
          <p:nvPr>
            <p:ph type="ftr" sz="quarter" idx="11"/>
          </p:nvPr>
        </p:nvSpPr>
        <p:spPr/>
        <p:txBody>
          <a:bodyPr rtlCol="0"/>
          <a:lstStyle/>
          <a:p>
            <a:pPr rtl="0"/>
            <a:r>
              <a:rPr lang="vi-VN" smtClean="0"/>
              <a:t>Sesiunea de Comunicări Științifice Studențești 10 Mai 2019</a:t>
            </a:r>
            <a:endParaRPr/>
          </a:p>
        </p:txBody>
      </p:sp>
      <p:sp>
        <p:nvSpPr>
          <p:cNvPr id="9" name="Slide Number Placeholder 8"/>
          <p:cNvSpPr>
            <a:spLocks noGrp="1"/>
          </p:cNvSpPr>
          <p:nvPr>
            <p:ph type="sldNum" sz="quarter" idx="12"/>
          </p:nvPr>
        </p:nvSpPr>
        <p:spPr/>
        <p:txBody>
          <a:bodyPr rtlCol="0"/>
          <a:lstStyle/>
          <a:p>
            <a:pPr rtl="0"/>
            <a:fld id="{C014DD1E-5D91-48A3-AD6D-45FBA980D106}" type="slidenum">
              <a:rPr/>
              <a:pPr rtl="0"/>
              <a:t>‹#›</a:t>
            </a:fld>
            <a:endParaRPr/>
          </a:p>
        </p:txBody>
      </p:sp>
    </p:spTree>
    <p:extLst>
      <p:ext uri="{BB962C8B-B14F-4D97-AF65-F5344CB8AC3E}">
        <p14:creationId xmlns:p14="http://schemas.microsoft.com/office/powerpoint/2010/main" xmlns="" val="59538191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smtClean="0"/>
              <a:t>Click to edit Master title style</a:t>
            </a:r>
            <a:endParaRPr/>
          </a:p>
        </p:txBody>
      </p:sp>
      <p:sp>
        <p:nvSpPr>
          <p:cNvPr id="3" name="Date Placeholder 2"/>
          <p:cNvSpPr>
            <a:spLocks noGrp="1"/>
          </p:cNvSpPr>
          <p:nvPr>
            <p:ph type="dt" sz="half" idx="10"/>
          </p:nvPr>
        </p:nvSpPr>
        <p:spPr/>
        <p:txBody>
          <a:bodyPr rtlCol="0"/>
          <a:lstStyle/>
          <a:p>
            <a:pPr rtl="0"/>
            <a:r>
              <a:rPr lang="ro-RO" smtClean="0"/>
              <a:t>10.05.2019</a:t>
            </a:r>
            <a:endParaRPr/>
          </a:p>
        </p:txBody>
      </p:sp>
      <p:sp>
        <p:nvSpPr>
          <p:cNvPr id="4" name="Footer Placeholder 3"/>
          <p:cNvSpPr>
            <a:spLocks noGrp="1"/>
          </p:cNvSpPr>
          <p:nvPr>
            <p:ph type="ftr" sz="quarter" idx="11"/>
          </p:nvPr>
        </p:nvSpPr>
        <p:spPr/>
        <p:txBody>
          <a:bodyPr rtlCol="0"/>
          <a:lstStyle/>
          <a:p>
            <a:pPr rtl="0"/>
            <a:r>
              <a:rPr lang="vi-VN" smtClean="0"/>
              <a:t>Sesiunea de Comunicări Științifice Studențești 10 Mai 2019</a:t>
            </a:r>
            <a:endParaRPr/>
          </a:p>
        </p:txBody>
      </p:sp>
      <p:sp>
        <p:nvSpPr>
          <p:cNvPr id="5" name="Slide Number Placeholder 4"/>
          <p:cNvSpPr>
            <a:spLocks noGrp="1"/>
          </p:cNvSpPr>
          <p:nvPr>
            <p:ph type="sldNum" sz="quarter" idx="12"/>
          </p:nvPr>
        </p:nvSpPr>
        <p:spPr/>
        <p:txBody>
          <a:bodyPr rtlCol="0"/>
          <a:lstStyle/>
          <a:p>
            <a:pPr rtl="0"/>
            <a:fld id="{C014DD1E-5D91-48A3-AD6D-45FBA980D106}" type="slidenum">
              <a:rPr/>
              <a:pPr rtl="0"/>
              <a:t>‹#›</a:t>
            </a:fld>
            <a:endParaRPr/>
          </a:p>
        </p:txBody>
      </p:sp>
    </p:spTree>
    <p:extLst>
      <p:ext uri="{BB962C8B-B14F-4D97-AF65-F5344CB8AC3E}">
        <p14:creationId xmlns:p14="http://schemas.microsoft.com/office/powerpoint/2010/main" xmlns="" val="15152291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pPr rtl="0"/>
            <a:r>
              <a:rPr lang="ro-RO" smtClean="0"/>
              <a:t>10.05.2019</a:t>
            </a:r>
            <a:endParaRPr/>
          </a:p>
        </p:txBody>
      </p:sp>
      <p:sp>
        <p:nvSpPr>
          <p:cNvPr id="3" name="Footer Placeholder 2"/>
          <p:cNvSpPr>
            <a:spLocks noGrp="1"/>
          </p:cNvSpPr>
          <p:nvPr>
            <p:ph type="ftr" sz="quarter" idx="11"/>
          </p:nvPr>
        </p:nvSpPr>
        <p:spPr/>
        <p:txBody>
          <a:bodyPr rtlCol="0"/>
          <a:lstStyle/>
          <a:p>
            <a:pPr rtl="0"/>
            <a:r>
              <a:rPr lang="vi-VN" smtClean="0"/>
              <a:t>Sesiunea de Comunicări Științifice Studențești 10 Mai 2019</a:t>
            </a:r>
            <a:endParaRPr/>
          </a:p>
        </p:txBody>
      </p:sp>
      <p:sp>
        <p:nvSpPr>
          <p:cNvPr id="4" name="Slide Number Placeholder 3"/>
          <p:cNvSpPr>
            <a:spLocks noGrp="1"/>
          </p:cNvSpPr>
          <p:nvPr>
            <p:ph type="sldNum" sz="quarter" idx="12"/>
          </p:nvPr>
        </p:nvSpPr>
        <p:spPr/>
        <p:txBody>
          <a:bodyPr rtlCol="0"/>
          <a:lstStyle/>
          <a:p>
            <a:pPr rtl="0"/>
            <a:fld id="{C014DD1E-5D91-48A3-AD6D-45FBA980D106}" type="slidenum">
              <a:rPr/>
              <a:pPr rtl="0"/>
              <a:t>‹#›</a:t>
            </a:fld>
            <a:endParaRPr/>
          </a:p>
        </p:txBody>
      </p:sp>
    </p:spTree>
    <p:extLst>
      <p:ext uri="{BB962C8B-B14F-4D97-AF65-F5344CB8AC3E}">
        <p14:creationId xmlns:p14="http://schemas.microsoft.com/office/powerpoint/2010/main" xmlns="" val="217247850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rtlCol="0" anchor="b">
            <a:normAutofit/>
          </a:bodyPr>
          <a:lstStyle>
            <a:lvl1pPr algn="l">
              <a:defRPr sz="2800" b="0" cap="all" spc="200" baseline="0">
                <a:solidFill>
                  <a:schemeClr val="accent1"/>
                </a:solidFill>
              </a:defRPr>
            </a:lvl1pPr>
          </a:lstStyle>
          <a:p>
            <a:pPr rtl="0"/>
            <a:r>
              <a:rPr lang="en-US" smtClean="0"/>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rtlCol="0">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rtl="0"/>
            <a:r>
              <a:rPr lang="en-US" smtClean="0"/>
              <a:t>Click to edit Master text styles</a:t>
            </a:r>
          </a:p>
        </p:txBody>
      </p:sp>
      <p:sp>
        <p:nvSpPr>
          <p:cNvPr id="3" name="Content Placeholder 2"/>
          <p:cNvSpPr>
            <a:spLocks noGrp="1"/>
          </p:cNvSpPr>
          <p:nvPr>
            <p:ph idx="1"/>
          </p:nvPr>
        </p:nvSpPr>
        <p:spPr>
          <a:xfrm>
            <a:off x="5484971" y="584200"/>
            <a:ext cx="6094413" cy="5588000"/>
          </a:xfrm>
        </p:spPr>
        <p:txBody>
          <a:bodyPr rtlCol="0">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rtl="0"/>
            <a:r>
              <a:rPr lang="en-US" smtClean="0"/>
              <a:t>Click to edit Master text styles</a:t>
            </a:r>
          </a:p>
          <a:p>
            <a:pPr lvl="1" rtl="0"/>
            <a:r>
              <a:rPr lang="en-US" smtClean="0"/>
              <a:t>Second level</a:t>
            </a:r>
          </a:p>
          <a:p>
            <a:pPr lvl="2" rtl="0"/>
            <a:r>
              <a:rPr lang="en-US" smtClean="0"/>
              <a:t>Third level</a:t>
            </a:r>
          </a:p>
          <a:p>
            <a:pPr lvl="3" rtl="0"/>
            <a:r>
              <a:rPr lang="en-US" smtClean="0"/>
              <a:t>Fourth level</a:t>
            </a:r>
          </a:p>
          <a:p>
            <a:pPr lvl="4" rtl="0"/>
            <a:r>
              <a:rPr lang="en-US" smtClean="0"/>
              <a:t>Fifth level</a:t>
            </a:r>
            <a:endParaRPr/>
          </a:p>
        </p:txBody>
      </p:sp>
      <p:sp>
        <p:nvSpPr>
          <p:cNvPr id="5" name="Date Placeholder 4"/>
          <p:cNvSpPr>
            <a:spLocks noGrp="1"/>
          </p:cNvSpPr>
          <p:nvPr>
            <p:ph type="dt" sz="half" idx="10"/>
          </p:nvPr>
        </p:nvSpPr>
        <p:spPr/>
        <p:txBody>
          <a:bodyPr rtlCol="0"/>
          <a:lstStyle/>
          <a:p>
            <a:pPr rtl="0"/>
            <a:r>
              <a:rPr lang="ro-RO" smtClean="0"/>
              <a:t>10.05.2019</a:t>
            </a:r>
            <a:endParaRPr/>
          </a:p>
        </p:txBody>
      </p:sp>
      <p:sp>
        <p:nvSpPr>
          <p:cNvPr id="6" name="Footer Placeholder 5"/>
          <p:cNvSpPr>
            <a:spLocks noGrp="1"/>
          </p:cNvSpPr>
          <p:nvPr>
            <p:ph type="ftr" sz="quarter" idx="11"/>
          </p:nvPr>
        </p:nvSpPr>
        <p:spPr/>
        <p:txBody>
          <a:bodyPr rtlCol="0"/>
          <a:lstStyle/>
          <a:p>
            <a:pPr rtl="0"/>
            <a:r>
              <a:rPr lang="vi-VN" smtClean="0"/>
              <a:t>Sesiunea de Comunicări Științifice Studențești 10 Mai 2019</a:t>
            </a:r>
            <a:endParaRPr/>
          </a:p>
        </p:txBody>
      </p:sp>
      <p:sp>
        <p:nvSpPr>
          <p:cNvPr id="7" name="Slide Number Placeholder 6"/>
          <p:cNvSpPr>
            <a:spLocks noGrp="1"/>
          </p:cNvSpPr>
          <p:nvPr>
            <p:ph type="sldNum" sz="quarter" idx="12"/>
          </p:nvPr>
        </p:nvSpPr>
        <p:spPr/>
        <p:txBody>
          <a:bodyPr rtlCol="0"/>
          <a:lstStyle/>
          <a:p>
            <a:pPr rtl="0"/>
            <a:fld id="{C014DD1E-5D91-48A3-AD6D-45FBA980D106}" type="slidenum">
              <a:rPr/>
              <a:pPr rtl="0"/>
              <a:t>‹#›</a:t>
            </a:fld>
            <a:endParaRPr/>
          </a:p>
        </p:txBody>
      </p:sp>
    </p:spTree>
    <p:extLst>
      <p:ext uri="{BB962C8B-B14F-4D97-AF65-F5344CB8AC3E}">
        <p14:creationId xmlns:p14="http://schemas.microsoft.com/office/powerpoint/2010/main" xmlns="" val="161813935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rtlCol="0" anchor="b">
            <a:normAutofit/>
          </a:bodyPr>
          <a:lstStyle>
            <a:lvl1pPr algn="l">
              <a:defRPr sz="2800" b="0" cap="all" spc="200" baseline="0">
                <a:solidFill>
                  <a:schemeClr val="accent1"/>
                </a:solidFill>
              </a:defRPr>
            </a:lvl1pPr>
          </a:lstStyle>
          <a:p>
            <a:pPr rtl="0"/>
            <a:r>
              <a:rPr lang="en-US" smtClean="0"/>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rtlCol="0">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rtl="0"/>
            <a:r>
              <a:rPr lang="en-US" smtClean="0"/>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pPr rtl="0"/>
            <a:r>
              <a:rPr lang="en-US" smtClean="0"/>
              <a:t>Click icon to add picture</a:t>
            </a:r>
            <a:endParaRPr/>
          </a:p>
        </p:txBody>
      </p:sp>
      <p:sp>
        <p:nvSpPr>
          <p:cNvPr id="5" name="Date Placeholder 4"/>
          <p:cNvSpPr>
            <a:spLocks noGrp="1"/>
          </p:cNvSpPr>
          <p:nvPr>
            <p:ph type="dt" sz="half" idx="10"/>
          </p:nvPr>
        </p:nvSpPr>
        <p:spPr/>
        <p:txBody>
          <a:bodyPr rtlCol="0"/>
          <a:lstStyle/>
          <a:p>
            <a:pPr rtl="0"/>
            <a:r>
              <a:rPr lang="ro-RO" smtClean="0"/>
              <a:t>10.05.2019</a:t>
            </a:r>
            <a:endParaRPr/>
          </a:p>
        </p:txBody>
      </p:sp>
      <p:sp>
        <p:nvSpPr>
          <p:cNvPr id="6" name="Footer Placeholder 5"/>
          <p:cNvSpPr>
            <a:spLocks noGrp="1"/>
          </p:cNvSpPr>
          <p:nvPr>
            <p:ph type="ftr" sz="quarter" idx="11"/>
          </p:nvPr>
        </p:nvSpPr>
        <p:spPr/>
        <p:txBody>
          <a:bodyPr rtlCol="0"/>
          <a:lstStyle/>
          <a:p>
            <a:pPr rtl="0"/>
            <a:r>
              <a:rPr lang="vi-VN" smtClean="0"/>
              <a:t>Sesiunea de Comunicări Științifice Studențești 10 Mai 2019</a:t>
            </a:r>
            <a:endParaRPr/>
          </a:p>
        </p:txBody>
      </p:sp>
      <p:sp>
        <p:nvSpPr>
          <p:cNvPr id="7" name="Slide Number Placeholder 6"/>
          <p:cNvSpPr>
            <a:spLocks noGrp="1"/>
          </p:cNvSpPr>
          <p:nvPr>
            <p:ph type="sldNum" sz="quarter" idx="12"/>
          </p:nvPr>
        </p:nvSpPr>
        <p:spPr/>
        <p:txBody>
          <a:bodyPr rtlCol="0"/>
          <a:lstStyle/>
          <a:p>
            <a:pPr rtl="0"/>
            <a:fld id="{C014DD1E-5D91-48A3-AD6D-45FBA980D106}" type="slidenum">
              <a:rPr/>
              <a:pPr rtl="0"/>
              <a:t>‹#›</a:t>
            </a:fld>
            <a:endParaRPr/>
          </a:p>
        </p:txBody>
      </p:sp>
    </p:spTree>
    <p:extLst>
      <p:ext uri="{BB962C8B-B14F-4D97-AF65-F5344CB8AC3E}">
        <p14:creationId xmlns:p14="http://schemas.microsoft.com/office/powerpoint/2010/main" xmlns="" val="422343164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en-US" smtClean="0"/>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en-GB"/>
              <a:t>Edit Master text styles</a:t>
            </a:r>
          </a:p>
          <a:p>
            <a:pPr lvl="1" rtl="0"/>
            <a:r>
              <a:rPr lang="en-GB"/>
              <a:t>Second level</a:t>
            </a:r>
          </a:p>
          <a:p>
            <a:pPr lvl="2" rtl="0"/>
            <a:r>
              <a:rPr lang="en-GB"/>
              <a:t>Third level</a:t>
            </a:r>
          </a:p>
          <a:p>
            <a:pPr lvl="3" rtl="0"/>
            <a:r>
              <a:rPr lang="en-GB"/>
              <a:t>Fourth level</a:t>
            </a:r>
          </a:p>
          <a:p>
            <a:pPr lvl="4" rtl="0"/>
            <a:r>
              <a:rPr lang="en-GB"/>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pPr rtl="0"/>
            <a:r>
              <a:rPr lang="ro-RO" smtClean="0"/>
              <a:t>10.05.2019</a:t>
            </a:r>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pPr rtl="0"/>
            <a:r>
              <a:rPr lang="vi-VN" smtClean="0"/>
              <a:t>Sesiunea de Comunicări Științifice Studențești 10 Mai 2019</a:t>
            </a:r>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pPr rtl="0"/>
            <a:fld id="{C014DD1E-5D91-48A3-AD6D-45FBA980D106}" type="slidenum">
              <a:rPr/>
              <a:pPr rtl="0"/>
              <a:t>‹#›</a:t>
            </a:fld>
            <a:endParaRPr/>
          </a:p>
        </p:txBody>
      </p:sp>
    </p:spTree>
    <p:extLst>
      <p:ext uri="{BB962C8B-B14F-4D97-AF65-F5344CB8AC3E}">
        <p14:creationId xmlns:p14="http://schemas.microsoft.com/office/powerpoint/2010/main" xmlns="" val="1395275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hdr="0" dt="0"/>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2.gif"/><Relationship Id="rId5" Type="http://schemas.openxmlformats.org/officeDocument/2006/relationships/image" Target="../media/image1.jpeg"/><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jpe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2.gif"/><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gif"/><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video" Target="file:///D:\Sesiunea%20de%20Comunicari%20Stiintifice\a.wmv" TargetMode="External"/><Relationship Id="rId5" Type="http://schemas.openxmlformats.org/officeDocument/2006/relationships/image" Target="../media/image2.gif"/><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3.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2.gif"/></Relationships>
</file>

<file path=ppt/slides/_rels/slide4.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image" Target="../media/image2.gif"/><Relationship Id="rId5" Type="http://schemas.openxmlformats.org/officeDocument/2006/relationships/diagramQuickStyle" Target="../diagrams/quickStyle2.xml"/><Relationship Id="rId10" Type="http://schemas.openxmlformats.org/officeDocument/2006/relationships/image" Target="../media/image1.jpeg"/><Relationship Id="rId4" Type="http://schemas.openxmlformats.org/officeDocument/2006/relationships/diagramLayout" Target="../diagrams/layout2.xml"/><Relationship Id="rId9"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2.gif"/><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jpeg"/><Relationship Id="rId5" Type="http://schemas.openxmlformats.org/officeDocument/2006/relationships/image" Target="../media/image8.jpe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jpeg"/><Relationship Id="rId1" Type="http://schemas.openxmlformats.org/officeDocument/2006/relationships/slideLayout" Target="../slideLayouts/slideLayout5.xml"/><Relationship Id="rId4" Type="http://schemas.openxmlformats.org/officeDocument/2006/relationships/image" Target="../media/image2.gif"/></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2.gif"/><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2.gif"/><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2.gif"/><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rtlCol="0">
            <a:normAutofit fontScale="90000"/>
          </a:bodyPr>
          <a:lstStyle/>
          <a:p>
            <a:r>
              <a:rPr lang="en-GB" dirty="0" err="1" smtClean="0"/>
              <a:t>Sistem</a:t>
            </a:r>
            <a:r>
              <a:rPr lang="en-GB" dirty="0" smtClean="0"/>
              <a:t> </a:t>
            </a:r>
            <a:r>
              <a:rPr lang="en-GB" dirty="0" err="1" smtClean="0"/>
              <a:t>pentru</a:t>
            </a:r>
            <a:r>
              <a:rPr lang="en-GB" dirty="0" smtClean="0"/>
              <a:t> </a:t>
            </a:r>
            <a:r>
              <a:rPr lang="en-GB" dirty="0" err="1" smtClean="0"/>
              <a:t>telecomandarea</a:t>
            </a:r>
            <a:r>
              <a:rPr lang="en-GB" dirty="0" smtClean="0"/>
              <a:t> </a:t>
            </a:r>
            <a:r>
              <a:rPr lang="en-GB" dirty="0" err="1" smtClean="0"/>
              <a:t>nivelurilor</a:t>
            </a:r>
            <a:r>
              <a:rPr lang="en-GB" dirty="0" smtClean="0"/>
              <a:t> </a:t>
            </a:r>
            <a:r>
              <a:rPr lang="en-GB" dirty="0" err="1" smtClean="0"/>
              <a:t>semnalelor</a:t>
            </a:r>
            <a:r>
              <a:rPr lang="en-GB" dirty="0" smtClean="0"/>
              <a:t> audio</a:t>
            </a:r>
            <a:endParaRPr lang="en-GB" dirty="0"/>
          </a:p>
        </p:txBody>
      </p:sp>
      <p:sp>
        <p:nvSpPr>
          <p:cNvPr id="5" name="Subtitle 4"/>
          <p:cNvSpPr>
            <a:spLocks noGrp="1"/>
          </p:cNvSpPr>
          <p:nvPr>
            <p:ph type="subTitle" idx="1"/>
          </p:nvPr>
        </p:nvSpPr>
        <p:spPr>
          <a:xfrm>
            <a:off x="1598612" y="3048000"/>
            <a:ext cx="8735325" cy="1752600"/>
          </a:xfrm>
        </p:spPr>
        <p:txBody>
          <a:bodyPr rtlCol="0">
            <a:normAutofit fontScale="85000" lnSpcReduction="20000"/>
          </a:bodyPr>
          <a:lstStyle/>
          <a:p>
            <a:pPr rtl="0"/>
            <a:r>
              <a:rPr lang="en-GB" dirty="0" smtClean="0"/>
              <a:t>Student: </a:t>
            </a:r>
            <a:endParaRPr lang="en-GB" dirty="0" smtClean="0"/>
          </a:p>
          <a:p>
            <a:pPr rtl="0"/>
            <a:r>
              <a:rPr lang="en-GB" dirty="0" err="1" smtClean="0">
                <a:solidFill>
                  <a:schemeClr val="tx1"/>
                </a:solidFill>
              </a:rPr>
              <a:t>Anghel</a:t>
            </a:r>
            <a:r>
              <a:rPr lang="en-GB" dirty="0" smtClean="0">
                <a:solidFill>
                  <a:schemeClr val="tx1"/>
                </a:solidFill>
              </a:rPr>
              <a:t> FLORINA-</a:t>
            </a:r>
            <a:r>
              <a:rPr lang="en-GB" dirty="0" err="1" smtClean="0">
                <a:solidFill>
                  <a:schemeClr val="tx1"/>
                </a:solidFill>
              </a:rPr>
              <a:t>Violeta</a:t>
            </a:r>
            <a:endParaRPr lang="en-GB" dirty="0" smtClean="0">
              <a:solidFill>
                <a:schemeClr val="tx1"/>
              </a:solidFill>
            </a:endParaRPr>
          </a:p>
          <a:p>
            <a:pPr rtl="0"/>
            <a:endParaRPr lang="en-GB" dirty="0" smtClean="0"/>
          </a:p>
          <a:p>
            <a:pPr rtl="0"/>
            <a:r>
              <a:rPr lang="en-GB" dirty="0" err="1" smtClean="0"/>
              <a:t>Coordonatori</a:t>
            </a:r>
            <a:r>
              <a:rPr lang="en-GB" dirty="0" smtClean="0"/>
              <a:t>:</a:t>
            </a:r>
          </a:p>
          <a:p>
            <a:pPr rtl="0"/>
            <a:r>
              <a:rPr lang="en-GB" dirty="0" err="1" smtClean="0">
                <a:solidFill>
                  <a:schemeClr val="tx1"/>
                </a:solidFill>
              </a:rPr>
              <a:t>Marcu</a:t>
            </a:r>
            <a:r>
              <a:rPr lang="en-GB" dirty="0" smtClean="0">
                <a:solidFill>
                  <a:schemeClr val="tx1"/>
                </a:solidFill>
              </a:rPr>
              <a:t> </a:t>
            </a:r>
            <a:r>
              <a:rPr lang="en-GB" dirty="0" err="1" smtClean="0">
                <a:solidFill>
                  <a:schemeClr val="tx1"/>
                </a:solidFill>
              </a:rPr>
              <a:t>Alina</a:t>
            </a:r>
            <a:r>
              <a:rPr lang="en-GB" dirty="0" smtClean="0">
                <a:solidFill>
                  <a:schemeClr val="tx1"/>
                </a:solidFill>
              </a:rPr>
              <a:t>-Elena</a:t>
            </a:r>
          </a:p>
          <a:p>
            <a:pPr rtl="0"/>
            <a:r>
              <a:rPr lang="en-GB" dirty="0" err="1" smtClean="0">
                <a:solidFill>
                  <a:schemeClr val="tx1"/>
                </a:solidFill>
              </a:rPr>
              <a:t>Dobre</a:t>
            </a:r>
            <a:r>
              <a:rPr lang="en-GB" dirty="0" smtClean="0">
                <a:solidFill>
                  <a:schemeClr val="tx1"/>
                </a:solidFill>
              </a:rPr>
              <a:t> ROBERT</a:t>
            </a:r>
            <a:r>
              <a:rPr lang="ro-RO" dirty="0" smtClean="0">
                <a:solidFill>
                  <a:schemeClr val="tx1"/>
                </a:solidFill>
              </a:rPr>
              <a:t>-Alexandru</a:t>
            </a:r>
            <a:endParaRPr lang="en-GB" dirty="0">
              <a:solidFill>
                <a:schemeClr val="tx1"/>
              </a:solidFill>
            </a:endParaRPr>
          </a:p>
        </p:txBody>
      </p:sp>
      <p:pic>
        <p:nvPicPr>
          <p:cNvPr id="4" name="Picture 3" descr="img.jpg"/>
          <p:cNvPicPr>
            <a:picLocks noChangeAspect="1"/>
          </p:cNvPicPr>
          <p:nvPr/>
        </p:nvPicPr>
        <p:blipFill>
          <a:blip r:embed="rId3" cstate="print"/>
          <a:stretch>
            <a:fillRect/>
          </a:stretch>
        </p:blipFill>
        <p:spPr>
          <a:xfrm>
            <a:off x="10285412" y="4518"/>
            <a:ext cx="914400" cy="914400"/>
          </a:xfrm>
          <a:prstGeom prst="rect">
            <a:avLst/>
          </a:prstGeom>
        </p:spPr>
      </p:pic>
      <p:pic>
        <p:nvPicPr>
          <p:cNvPr id="6" name="Picture 2" descr="https://beheader69.files.wordpress.com/2008/10/logo-etti.gif"/>
          <p:cNvPicPr>
            <a:picLocks noChangeAspect="1" noChangeArrowheads="1" noCrop="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1231157" y="0"/>
            <a:ext cx="957668" cy="918918"/>
          </a:xfrm>
          <a:prstGeom prst="rect">
            <a:avLst/>
          </a:prstGeom>
          <a:noFill/>
          <a:extLst>
            <a:ext uri="{909E8E84-426E-40DD-AFC4-6F175D3DCCD1}">
              <a14:hiddenFill xmlns:a14="http://schemas.microsoft.com/office/drawing/2010/main" xmlns="">
                <a:solidFill>
                  <a:srgbClr val="FFFFFF"/>
                </a:solidFill>
              </a14:hiddenFill>
            </a:ext>
          </a:extLst>
        </p:spPr>
      </p:pic>
      <p:sp>
        <p:nvSpPr>
          <p:cNvPr id="8" name="Slide Number Placeholder 7"/>
          <p:cNvSpPr>
            <a:spLocks noGrp="1"/>
          </p:cNvSpPr>
          <p:nvPr>
            <p:ph type="sldNum" sz="quarter" idx="12"/>
          </p:nvPr>
        </p:nvSpPr>
        <p:spPr/>
        <p:txBody>
          <a:bodyPr/>
          <a:lstStyle/>
          <a:p>
            <a:pPr rtl="0"/>
            <a:fld id="{C014DD1E-5D91-48A3-AD6D-45FBA980D106}" type="slidenum">
              <a:rPr lang="ro-RO" smtClean="0"/>
              <a:pPr rtl="0"/>
              <a:t>1</a:t>
            </a:fld>
            <a:endParaRPr lang="ro-RO"/>
          </a:p>
        </p:txBody>
      </p:sp>
      <p:sp>
        <p:nvSpPr>
          <p:cNvPr id="9" name="Footer Placeholder 8"/>
          <p:cNvSpPr>
            <a:spLocks noGrp="1"/>
          </p:cNvSpPr>
          <p:nvPr>
            <p:ph type="ftr" sz="quarter" idx="11"/>
          </p:nvPr>
        </p:nvSpPr>
        <p:spPr/>
        <p:txBody>
          <a:bodyPr/>
          <a:lstStyle/>
          <a:p>
            <a:pPr rtl="0"/>
            <a:r>
              <a:rPr lang="vi-VN" smtClean="0"/>
              <a:t>Sesiunea de Comunicări Științifice Studențești 10 Mai 2019</a:t>
            </a:r>
            <a:endParaRPr lang="vi-VN"/>
          </a:p>
        </p:txBody>
      </p:sp>
    </p:spTree>
    <p:extLst>
      <p:ext uri="{BB962C8B-B14F-4D97-AF65-F5344CB8AC3E}">
        <p14:creationId xmlns:p14="http://schemas.microsoft.com/office/powerpoint/2010/main" xmlns="" val="133229189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5412" y="228600"/>
            <a:ext cx="8153400" cy="766763"/>
          </a:xfrm>
        </p:spPr>
        <p:txBody>
          <a:bodyPr rtlCol="0"/>
          <a:lstStyle/>
          <a:p>
            <a:pPr rtl="0"/>
            <a:r>
              <a:rPr lang="ro-RO" dirty="0" smtClean="0"/>
              <a:t>Aplicație mobilă </a:t>
            </a:r>
            <a:r>
              <a:rPr lang="ro-RO" dirty="0" smtClean="0">
                <a:solidFill>
                  <a:srgbClr val="FF0000"/>
                </a:solidFill>
              </a:rPr>
              <a:t>Telecomanda</a:t>
            </a:r>
            <a:endParaRPr lang="en-GB" dirty="0">
              <a:solidFill>
                <a:srgbClr val="FF0000"/>
              </a:solidFill>
            </a:endParaRPr>
          </a:p>
        </p:txBody>
      </p:sp>
      <p:pic>
        <p:nvPicPr>
          <p:cNvPr id="7" name="Content Placeholder 6" descr="aplicatie.jpeg"/>
          <p:cNvPicPr>
            <a:picLocks noGrp="1" noChangeAspect="1"/>
          </p:cNvPicPr>
          <p:nvPr>
            <p:ph sz="half" idx="1"/>
          </p:nvPr>
        </p:nvPicPr>
        <p:blipFill>
          <a:blip r:embed="rId3" cstate="print"/>
          <a:stretch>
            <a:fillRect/>
          </a:stretch>
        </p:blipFill>
        <p:spPr>
          <a:xfrm>
            <a:off x="6704012" y="1981200"/>
            <a:ext cx="2510699" cy="4465637"/>
          </a:xfrm>
        </p:spPr>
      </p:pic>
      <p:sp>
        <p:nvSpPr>
          <p:cNvPr id="10" name="Content Placeholder 3"/>
          <p:cNvSpPr>
            <a:spLocks noGrp="1"/>
          </p:cNvSpPr>
          <p:nvPr>
            <p:ph sz="half" idx="2"/>
          </p:nvPr>
        </p:nvSpPr>
        <p:spPr>
          <a:xfrm>
            <a:off x="9371012" y="1981200"/>
            <a:ext cx="2817813" cy="4495800"/>
          </a:xfrm>
        </p:spPr>
        <p:txBody>
          <a:bodyPr>
            <a:normAutofit/>
          </a:bodyPr>
          <a:lstStyle/>
          <a:p>
            <a:pPr lvl="0">
              <a:defRPr/>
            </a:pPr>
            <a:r>
              <a:rPr lang="ro-RO" sz="2400" dirty="0" smtClean="0"/>
              <a:t>S-a realizat conexiunea</a:t>
            </a:r>
          </a:p>
          <a:p>
            <a:pPr lvl="0">
              <a:defRPr/>
            </a:pPr>
            <a:r>
              <a:rPr lang="ro-RO" sz="2400" dirty="0" smtClean="0"/>
              <a:t>Culoare verde: canal 1 activ</a:t>
            </a:r>
          </a:p>
          <a:p>
            <a:pPr lvl="0">
              <a:defRPr/>
            </a:pPr>
            <a:r>
              <a:rPr lang="ro-RO" sz="2400" dirty="0" smtClean="0"/>
              <a:t>Atenuarea introdusă este de 40 dB</a:t>
            </a:r>
          </a:p>
        </p:txBody>
      </p:sp>
      <p:pic>
        <p:nvPicPr>
          <p:cNvPr id="4098" name="Picture 2" descr="D:\proiect_mixer_audio\MobilPro\aplicatie_stare_initiala.jpeg"/>
          <p:cNvPicPr>
            <a:picLocks noChangeAspect="1" noChangeArrowheads="1"/>
          </p:cNvPicPr>
          <p:nvPr/>
        </p:nvPicPr>
        <p:blipFill>
          <a:blip r:embed="rId4" cstate="print"/>
          <a:srcRect/>
          <a:stretch>
            <a:fillRect/>
          </a:stretch>
        </p:blipFill>
        <p:spPr bwMode="auto">
          <a:xfrm>
            <a:off x="1141412" y="1943100"/>
            <a:ext cx="2527658" cy="4495800"/>
          </a:xfrm>
          <a:prstGeom prst="rect">
            <a:avLst/>
          </a:prstGeom>
          <a:noFill/>
        </p:spPr>
      </p:pic>
      <p:sp>
        <p:nvSpPr>
          <p:cNvPr id="18" name="TextBox 17"/>
          <p:cNvSpPr txBox="1"/>
          <p:nvPr/>
        </p:nvSpPr>
        <p:spPr>
          <a:xfrm>
            <a:off x="1293812" y="1295400"/>
            <a:ext cx="1996572" cy="523220"/>
          </a:xfrm>
          <a:prstGeom prst="rect">
            <a:avLst/>
          </a:prstGeom>
          <a:noFill/>
        </p:spPr>
        <p:txBody>
          <a:bodyPr wrap="none" rtlCol="0">
            <a:spAutoFit/>
          </a:bodyPr>
          <a:lstStyle/>
          <a:p>
            <a:r>
              <a:rPr lang="ro-RO" sz="2800" dirty="0" smtClean="0">
                <a:solidFill>
                  <a:srgbClr val="FF0000"/>
                </a:solidFill>
              </a:rPr>
              <a:t>Stare inițială</a:t>
            </a:r>
            <a:endParaRPr lang="ro-RO" sz="2800" dirty="0">
              <a:solidFill>
                <a:srgbClr val="FF0000"/>
              </a:solidFill>
            </a:endParaRPr>
          </a:p>
        </p:txBody>
      </p:sp>
      <p:sp>
        <p:nvSpPr>
          <p:cNvPr id="19" name="Rectangle 18"/>
          <p:cNvSpPr/>
          <p:nvPr/>
        </p:nvSpPr>
        <p:spPr>
          <a:xfrm>
            <a:off x="6704012" y="1295400"/>
            <a:ext cx="2257349" cy="523220"/>
          </a:xfrm>
          <a:prstGeom prst="rect">
            <a:avLst/>
          </a:prstGeom>
        </p:spPr>
        <p:txBody>
          <a:bodyPr wrap="none">
            <a:spAutoFit/>
          </a:bodyPr>
          <a:lstStyle/>
          <a:p>
            <a:r>
              <a:rPr lang="ro-RO" sz="2800" dirty="0" smtClean="0">
                <a:solidFill>
                  <a:srgbClr val="00B050"/>
                </a:solidFill>
              </a:rPr>
              <a:t>Canal 1, 40 dB</a:t>
            </a:r>
            <a:endParaRPr lang="ro-RO" sz="2800" dirty="0">
              <a:solidFill>
                <a:srgbClr val="00B050"/>
              </a:solidFill>
            </a:endParaRPr>
          </a:p>
        </p:txBody>
      </p:sp>
      <p:sp>
        <p:nvSpPr>
          <p:cNvPr id="20" name="Content Placeholder 3"/>
          <p:cNvSpPr txBox="1">
            <a:spLocks/>
          </p:cNvSpPr>
          <p:nvPr/>
        </p:nvSpPr>
        <p:spPr>
          <a:xfrm>
            <a:off x="3732213" y="1981200"/>
            <a:ext cx="2743199" cy="4495800"/>
          </a:xfrm>
          <a:prstGeom prst="rect">
            <a:avLst/>
          </a:prstGeom>
        </p:spPr>
        <p:txBody>
          <a:bodyPr vert="horz" lIns="121899" tIns="60949" rIns="121899" bIns="60949" rtlCol="0">
            <a:normAutofit/>
          </a:bodyPr>
          <a:lstStyle/>
          <a:p>
            <a:pPr marL="304747" marR="0" lvl="0" indent="-304747" algn="l" defTabSz="1218987" rtl="0" eaLnBrk="1" fontAlgn="auto" latinLnBrk="0" hangingPunct="1">
              <a:lnSpc>
                <a:spcPct val="90000"/>
              </a:lnSpc>
              <a:spcBef>
                <a:spcPts val="1600"/>
              </a:spcBef>
              <a:spcAft>
                <a:spcPts val="0"/>
              </a:spcAft>
              <a:buClr>
                <a:schemeClr val="accent1"/>
              </a:buClr>
              <a:buSzPct val="100000"/>
              <a:buFont typeface="Arial" pitchFamily="34" charset="0"/>
              <a:buChar char="•"/>
              <a:tabLst/>
              <a:defRPr/>
            </a:pPr>
            <a:r>
              <a:rPr kumimoji="0" lang="ro-RO" b="0" i="0" u="none" strike="noStrike" kern="1200" cap="none" spc="0" normalizeH="0" baseline="0" noProof="0" dirty="0" smtClean="0">
                <a:ln>
                  <a:noFill/>
                </a:ln>
                <a:solidFill>
                  <a:schemeClr val="tx1"/>
                </a:solidFill>
                <a:effectLst/>
                <a:uLnTx/>
                <a:uFillTx/>
                <a:latin typeface="+mn-lt"/>
                <a:ea typeface="+mn-ea"/>
                <a:cs typeface="+mn-cs"/>
              </a:rPr>
              <a:t>Neconectat</a:t>
            </a:r>
          </a:p>
          <a:p>
            <a:pPr marL="304747" marR="0" lvl="0" indent="-304747" algn="l" defTabSz="1218987" rtl="0" eaLnBrk="1" fontAlgn="auto" latinLnBrk="0" hangingPunct="1">
              <a:lnSpc>
                <a:spcPct val="90000"/>
              </a:lnSpc>
              <a:spcBef>
                <a:spcPts val="1600"/>
              </a:spcBef>
              <a:spcAft>
                <a:spcPts val="0"/>
              </a:spcAft>
              <a:buClr>
                <a:schemeClr val="accent1"/>
              </a:buClr>
              <a:buSzPct val="100000"/>
              <a:buFont typeface="Arial" pitchFamily="34" charset="0"/>
              <a:buChar char="•"/>
              <a:tabLst/>
              <a:defRPr/>
            </a:pPr>
            <a:r>
              <a:rPr kumimoji="0" lang="ro-RO" b="0" i="0" u="none" strike="noStrike" kern="1200" cap="none" spc="0" normalizeH="0" baseline="0" noProof="0" dirty="0" smtClean="0">
                <a:ln>
                  <a:noFill/>
                </a:ln>
                <a:solidFill>
                  <a:schemeClr val="tx1"/>
                </a:solidFill>
                <a:effectLst/>
                <a:uLnTx/>
                <a:uFillTx/>
                <a:latin typeface="+mn-lt"/>
                <a:ea typeface="+mn-ea"/>
                <a:cs typeface="+mn-cs"/>
              </a:rPr>
              <a:t>Culoare roșie</a:t>
            </a:r>
            <a:r>
              <a:rPr lang="ro-RO" noProof="0" dirty="0" smtClean="0"/>
              <a:t>: canal inactiv</a:t>
            </a:r>
            <a:endParaRPr kumimoji="0" lang="ro-RO" b="0" i="0" u="none" strike="noStrike" kern="1200" cap="none" spc="0" normalizeH="0" baseline="0" noProof="0" dirty="0" smtClean="0">
              <a:ln>
                <a:noFill/>
              </a:ln>
              <a:solidFill>
                <a:schemeClr val="tx1"/>
              </a:solidFill>
              <a:effectLst/>
              <a:uLnTx/>
              <a:uFillTx/>
              <a:latin typeface="+mn-lt"/>
              <a:ea typeface="+mn-ea"/>
              <a:cs typeface="+mn-cs"/>
            </a:endParaRPr>
          </a:p>
          <a:p>
            <a:pPr marL="304747" lvl="0" indent="-304747">
              <a:lnSpc>
                <a:spcPct val="90000"/>
              </a:lnSpc>
              <a:spcBef>
                <a:spcPts val="1600"/>
              </a:spcBef>
              <a:buClr>
                <a:schemeClr val="accent1"/>
              </a:buClr>
              <a:buSzPct val="100000"/>
              <a:buFont typeface="Arial" pitchFamily="34" charset="0"/>
              <a:buChar char="•"/>
              <a:defRPr/>
            </a:pPr>
            <a:r>
              <a:rPr lang="ro-RO" dirty="0" smtClean="0"/>
              <a:t>Atenuare maximă 63 dB</a:t>
            </a:r>
            <a:r>
              <a:rPr lang="en-US" dirty="0" smtClean="0"/>
              <a:t>:</a:t>
            </a:r>
            <a:r>
              <a:rPr lang="ro-RO" dirty="0" smtClean="0"/>
              <a:t> MUTE</a:t>
            </a:r>
          </a:p>
        </p:txBody>
      </p:sp>
      <p:pic>
        <p:nvPicPr>
          <p:cNvPr id="14" name="Picture 13" descr="img.jpg"/>
          <p:cNvPicPr>
            <a:picLocks noChangeAspect="1"/>
          </p:cNvPicPr>
          <p:nvPr/>
        </p:nvPicPr>
        <p:blipFill>
          <a:blip r:embed="rId5" cstate="print"/>
          <a:stretch>
            <a:fillRect/>
          </a:stretch>
        </p:blipFill>
        <p:spPr>
          <a:xfrm>
            <a:off x="10285412" y="4518"/>
            <a:ext cx="914400" cy="914400"/>
          </a:xfrm>
          <a:prstGeom prst="rect">
            <a:avLst/>
          </a:prstGeom>
        </p:spPr>
      </p:pic>
      <p:pic>
        <p:nvPicPr>
          <p:cNvPr id="16" name="Picture 2" descr="https://beheader69.files.wordpress.com/2008/10/logo-etti.gif"/>
          <p:cNvPicPr>
            <a:picLocks noChangeAspect="1" noChangeArrowheads="1" noCrop="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1231157" y="0"/>
            <a:ext cx="957668" cy="918918"/>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Slide Number Placeholder 12"/>
          <p:cNvSpPr>
            <a:spLocks noGrp="1"/>
          </p:cNvSpPr>
          <p:nvPr>
            <p:ph type="sldNum" sz="quarter" idx="12"/>
          </p:nvPr>
        </p:nvSpPr>
        <p:spPr/>
        <p:txBody>
          <a:bodyPr/>
          <a:lstStyle/>
          <a:p>
            <a:pPr rtl="0"/>
            <a:fld id="{C014DD1E-5D91-48A3-AD6D-45FBA980D106}" type="slidenum">
              <a:rPr lang="ro-RO" smtClean="0"/>
              <a:pPr rtl="0"/>
              <a:t>10</a:t>
            </a:fld>
            <a:endParaRPr lang="ro-RO"/>
          </a:p>
        </p:txBody>
      </p:sp>
      <p:sp>
        <p:nvSpPr>
          <p:cNvPr id="17" name="Footer Placeholder 16"/>
          <p:cNvSpPr>
            <a:spLocks noGrp="1"/>
          </p:cNvSpPr>
          <p:nvPr>
            <p:ph type="ftr" sz="quarter" idx="11"/>
          </p:nvPr>
        </p:nvSpPr>
        <p:spPr/>
        <p:txBody>
          <a:bodyPr/>
          <a:lstStyle/>
          <a:p>
            <a:pPr rtl="0"/>
            <a:r>
              <a:rPr lang="vi-VN" smtClean="0"/>
              <a:t>Sesiunea de Comunicări Științifice Studențești 10 Mai 2019</a:t>
            </a:r>
            <a:endParaRPr lang="vi-VN"/>
          </a:p>
        </p:txBody>
      </p:sp>
    </p:spTree>
    <p:extLst>
      <p:ext uri="{BB962C8B-B14F-4D97-AF65-F5344CB8AC3E}">
        <p14:creationId xmlns="" xmlns:p14="http://schemas.microsoft.com/office/powerpoint/2010/main" val="412318924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https://beheader69.files.wordpress.com/2008/10/logo-etti.gif"/>
          <p:cNvPicPr>
            <a:picLocks noChangeAspect="1" noChangeArrowheads="1" noCrop="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231157" y="0"/>
            <a:ext cx="957668" cy="918918"/>
          </a:xfrm>
          <a:prstGeom prst="rect">
            <a:avLst/>
          </a:prstGeom>
          <a:noFill/>
          <a:extLst>
            <a:ext uri="{909E8E84-426E-40DD-AFC4-6F175D3DCCD1}">
              <a14:hiddenFill xmlns:a14="http://schemas.microsoft.com/office/drawing/2010/main" xmlns="">
                <a:solidFill>
                  <a:srgbClr val="FFFFFF"/>
                </a:solidFill>
              </a14:hiddenFill>
            </a:ext>
          </a:extLst>
        </p:spPr>
      </p:pic>
      <p:pic>
        <p:nvPicPr>
          <p:cNvPr id="2052" name="Picture 4"/>
          <p:cNvPicPr>
            <a:picLocks noChangeAspect="1" noChangeArrowheads="1"/>
          </p:cNvPicPr>
          <p:nvPr/>
        </p:nvPicPr>
        <p:blipFill>
          <a:blip r:embed="rId4" cstate="print"/>
          <a:srcRect/>
          <a:stretch>
            <a:fillRect/>
          </a:stretch>
        </p:blipFill>
        <p:spPr bwMode="auto">
          <a:xfrm>
            <a:off x="1065212" y="285750"/>
            <a:ext cx="9315450" cy="5962650"/>
          </a:xfrm>
          <a:prstGeom prst="rect">
            <a:avLst/>
          </a:prstGeom>
          <a:noFill/>
          <a:ln w="9525">
            <a:noFill/>
            <a:miter lim="800000"/>
            <a:headEnd/>
            <a:tailEnd/>
          </a:ln>
        </p:spPr>
      </p:pic>
      <p:sp>
        <p:nvSpPr>
          <p:cNvPr id="11" name="Slide Number Placeholder 10"/>
          <p:cNvSpPr>
            <a:spLocks noGrp="1"/>
          </p:cNvSpPr>
          <p:nvPr>
            <p:ph type="sldNum" sz="quarter" idx="12"/>
          </p:nvPr>
        </p:nvSpPr>
        <p:spPr/>
        <p:txBody>
          <a:bodyPr/>
          <a:lstStyle/>
          <a:p>
            <a:pPr rtl="0"/>
            <a:fld id="{C014DD1E-5D91-48A3-AD6D-45FBA980D106}" type="slidenum">
              <a:rPr lang="ro-RO" smtClean="0"/>
              <a:pPr rtl="0"/>
              <a:t>11</a:t>
            </a:fld>
            <a:endParaRPr lang="ro-RO"/>
          </a:p>
        </p:txBody>
      </p:sp>
      <p:sp>
        <p:nvSpPr>
          <p:cNvPr id="12" name="Footer Placeholder 11"/>
          <p:cNvSpPr>
            <a:spLocks noGrp="1"/>
          </p:cNvSpPr>
          <p:nvPr>
            <p:ph type="ftr" sz="quarter" idx="11"/>
          </p:nvPr>
        </p:nvSpPr>
        <p:spPr/>
        <p:txBody>
          <a:bodyPr/>
          <a:lstStyle/>
          <a:p>
            <a:pPr rtl="0"/>
            <a:r>
              <a:rPr lang="vi-VN" smtClean="0"/>
              <a:t>Sesiunea de Comunicări Științifice Studențești 10 Mai 2019</a:t>
            </a:r>
            <a:endParaRPr lang="vi-VN"/>
          </a:p>
        </p:txBody>
      </p:sp>
      <p:pic>
        <p:nvPicPr>
          <p:cNvPr id="13" name="Picture 12" descr="img.jpg"/>
          <p:cNvPicPr>
            <a:picLocks noChangeAspect="1"/>
          </p:cNvPicPr>
          <p:nvPr/>
        </p:nvPicPr>
        <p:blipFill>
          <a:blip r:embed="rId5" cstate="print"/>
          <a:stretch>
            <a:fillRect/>
          </a:stretch>
        </p:blipFill>
        <p:spPr>
          <a:xfrm>
            <a:off x="10285412" y="4518"/>
            <a:ext cx="914400" cy="914400"/>
          </a:xfrm>
          <a:prstGeom prst="rect">
            <a:avLst/>
          </a:prstGeom>
        </p:spPr>
      </p:pic>
    </p:spTree>
    <p:extLst>
      <p:ext uri="{BB962C8B-B14F-4D97-AF65-F5344CB8AC3E}">
        <p14:creationId xmlns="" xmlns:p14="http://schemas.microsoft.com/office/powerpoint/2010/main" val="426497753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
            <a:ext cx="3657600" cy="609600"/>
          </a:xfrm>
        </p:spPr>
        <p:txBody>
          <a:bodyPr>
            <a:normAutofit fontScale="90000"/>
          </a:bodyPr>
          <a:lstStyle/>
          <a:p>
            <a:r>
              <a:rPr lang="en-US" dirty="0" err="1" smtClean="0"/>
              <a:t>Contribu</a:t>
            </a:r>
            <a:r>
              <a:rPr lang="ro-RO" dirty="0" smtClean="0"/>
              <a:t>ții practice</a:t>
            </a:r>
            <a:endParaRPr lang="ro-RO" dirty="0"/>
          </a:p>
        </p:txBody>
      </p:sp>
      <p:sp>
        <p:nvSpPr>
          <p:cNvPr id="3" name="Content Placeholder 2"/>
          <p:cNvSpPr>
            <a:spLocks noGrp="1"/>
          </p:cNvSpPr>
          <p:nvPr>
            <p:ph idx="1"/>
          </p:nvPr>
        </p:nvSpPr>
        <p:spPr>
          <a:xfrm>
            <a:off x="989012" y="609600"/>
            <a:ext cx="2666999" cy="5943600"/>
          </a:xfrm>
        </p:spPr>
        <p:txBody>
          <a:bodyPr>
            <a:normAutofit lnSpcReduction="10000"/>
          </a:bodyPr>
          <a:lstStyle/>
          <a:p>
            <a:r>
              <a:rPr lang="ro-RO" sz="1800" dirty="0" smtClean="0"/>
              <a:t>Prototip </a:t>
            </a:r>
          </a:p>
          <a:p>
            <a:r>
              <a:rPr lang="ro-RO" sz="1800" dirty="0" smtClean="0"/>
              <a:t>Proiectarea unui sistem extins cu 4 canale, realizat în fabrică</a:t>
            </a:r>
          </a:p>
          <a:p>
            <a:r>
              <a:rPr lang="ro-RO" sz="1800" dirty="0" smtClean="0"/>
              <a:t>Asamblarea plăcii</a:t>
            </a:r>
          </a:p>
          <a:p>
            <a:r>
              <a:rPr lang="ro-RO" sz="1800" dirty="0" smtClean="0"/>
              <a:t>Dezvoltare program pentru partea de procesor de semnal</a:t>
            </a:r>
          </a:p>
          <a:p>
            <a:r>
              <a:rPr lang="ro-RO" sz="1800" dirty="0" smtClean="0"/>
              <a:t>Aplicație Android</a:t>
            </a:r>
          </a:p>
          <a:p>
            <a:r>
              <a:rPr lang="ro-RO" sz="1800" dirty="0" smtClean="0"/>
              <a:t>Realizarea unui articol prezentat la Conferința Fabulous 28-29 Martie 2019, Sofia, Bulgaria, autori: Anghel Florina-Violeta, Marcu Alina-Elena, Dobre Robert Alexandru, Drăgulinescu Ana-Maria, </a:t>
            </a:r>
            <a:endParaRPr lang="ro-RO" sz="1800" dirty="0"/>
          </a:p>
        </p:txBody>
      </p:sp>
      <p:pic>
        <p:nvPicPr>
          <p:cNvPr id="1027" name="Picture 3" descr="D:\Sesiunea de Comunicari Stiintifice\IMG_20190509_222053.jpg"/>
          <p:cNvPicPr>
            <a:picLocks noChangeAspect="1" noChangeArrowheads="1"/>
          </p:cNvPicPr>
          <p:nvPr/>
        </p:nvPicPr>
        <p:blipFill>
          <a:blip r:embed="rId3" cstate="print"/>
          <a:srcRect t="9562" r="21248" b="12350"/>
          <a:stretch>
            <a:fillRect/>
          </a:stretch>
        </p:blipFill>
        <p:spPr bwMode="auto">
          <a:xfrm rot="16200000">
            <a:off x="7006431" y="2382"/>
            <a:ext cx="2824163" cy="3733800"/>
          </a:xfrm>
          <a:prstGeom prst="rect">
            <a:avLst/>
          </a:prstGeom>
          <a:ln>
            <a:noFill/>
          </a:ln>
          <a:effectLst>
            <a:softEdge rad="112500"/>
          </a:effectLst>
        </p:spPr>
      </p:pic>
      <p:sp>
        <p:nvSpPr>
          <p:cNvPr id="6" name="TextBox 5"/>
          <p:cNvSpPr txBox="1"/>
          <p:nvPr/>
        </p:nvSpPr>
        <p:spPr>
          <a:xfrm>
            <a:off x="8456612" y="1600200"/>
            <a:ext cx="266420" cy="523220"/>
          </a:xfrm>
          <a:prstGeom prst="rect">
            <a:avLst/>
          </a:prstGeom>
          <a:noFill/>
        </p:spPr>
        <p:txBody>
          <a:bodyPr wrap="none" rtlCol="0">
            <a:spAutoFit/>
          </a:bodyPr>
          <a:lstStyle/>
          <a:p>
            <a:r>
              <a:rPr lang="ro-RO" sz="2800" dirty="0" smtClean="0"/>
              <a:t> </a:t>
            </a:r>
            <a:endParaRPr lang="ro-RO" sz="2800" dirty="0"/>
          </a:p>
        </p:txBody>
      </p:sp>
      <p:pic>
        <p:nvPicPr>
          <p:cNvPr id="7" name="Picture 6" descr="img.jpg"/>
          <p:cNvPicPr>
            <a:picLocks noChangeAspect="1"/>
          </p:cNvPicPr>
          <p:nvPr/>
        </p:nvPicPr>
        <p:blipFill>
          <a:blip r:embed="rId4" cstate="print"/>
          <a:stretch>
            <a:fillRect/>
          </a:stretch>
        </p:blipFill>
        <p:spPr>
          <a:xfrm>
            <a:off x="10285412" y="4518"/>
            <a:ext cx="914400" cy="914400"/>
          </a:xfrm>
          <a:prstGeom prst="rect">
            <a:avLst/>
          </a:prstGeom>
        </p:spPr>
      </p:pic>
      <p:pic>
        <p:nvPicPr>
          <p:cNvPr id="8" name="Picture 2" descr="https://beheader69.files.wordpress.com/2008/10/logo-etti.gif"/>
          <p:cNvPicPr>
            <a:picLocks noChangeAspect="1" noChangeArrowheads="1" noCrop="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1231157" y="0"/>
            <a:ext cx="957668" cy="918918"/>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3" descr="D:\an_4\licenta\prezentare\pcb_layout.JPG"/>
          <p:cNvPicPr>
            <a:picLocks noChangeAspect="1" noChangeArrowheads="1"/>
          </p:cNvPicPr>
          <p:nvPr/>
        </p:nvPicPr>
        <p:blipFill>
          <a:blip r:embed="rId6" cstate="print"/>
          <a:srcRect/>
          <a:stretch>
            <a:fillRect/>
          </a:stretch>
        </p:blipFill>
        <p:spPr bwMode="auto">
          <a:xfrm>
            <a:off x="3579812" y="533400"/>
            <a:ext cx="2941022" cy="5638800"/>
          </a:xfrm>
          <a:prstGeom prst="rect">
            <a:avLst/>
          </a:prstGeom>
          <a:noFill/>
        </p:spPr>
      </p:pic>
      <p:sp>
        <p:nvSpPr>
          <p:cNvPr id="11" name="Slide Number Placeholder 10"/>
          <p:cNvSpPr>
            <a:spLocks noGrp="1"/>
          </p:cNvSpPr>
          <p:nvPr>
            <p:ph type="sldNum" sz="quarter" idx="12"/>
          </p:nvPr>
        </p:nvSpPr>
        <p:spPr/>
        <p:txBody>
          <a:bodyPr/>
          <a:lstStyle/>
          <a:p>
            <a:pPr rtl="0"/>
            <a:fld id="{C014DD1E-5D91-48A3-AD6D-45FBA980D106}" type="slidenum">
              <a:rPr lang="ro-RO" smtClean="0"/>
              <a:pPr rtl="0"/>
              <a:t>12</a:t>
            </a:fld>
            <a:endParaRPr lang="ro-RO"/>
          </a:p>
        </p:txBody>
      </p:sp>
      <p:sp>
        <p:nvSpPr>
          <p:cNvPr id="12" name="Footer Placeholder 11"/>
          <p:cNvSpPr>
            <a:spLocks noGrp="1"/>
          </p:cNvSpPr>
          <p:nvPr>
            <p:ph type="ftr" sz="quarter" idx="11"/>
          </p:nvPr>
        </p:nvSpPr>
        <p:spPr/>
        <p:txBody>
          <a:bodyPr/>
          <a:lstStyle/>
          <a:p>
            <a:pPr rtl="0"/>
            <a:r>
              <a:rPr lang="vi-VN" smtClean="0"/>
              <a:t>Sesiunea de Comunicări Științifice Studențești 10 Mai 2019</a:t>
            </a:r>
            <a:endParaRPr lang="vi-VN"/>
          </a:p>
        </p:txBody>
      </p:sp>
      <p:pic>
        <p:nvPicPr>
          <p:cNvPr id="13" name="Content Placeholder 4"/>
          <p:cNvPicPr>
            <a:picLocks/>
          </p:cNvPicPr>
          <p:nvPr/>
        </p:nvPicPr>
        <p:blipFill rotWithShape="1">
          <a:blip r:embed="rId7"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l="4054" t="4877" r="2611" b="5861"/>
          <a:stretch/>
        </p:blipFill>
        <p:spPr bwMode="auto">
          <a:xfrm>
            <a:off x="6612598" y="3368886"/>
            <a:ext cx="5546870" cy="2590800"/>
          </a:xfrm>
          <a:prstGeom prst="rect">
            <a:avLst/>
          </a:prstGeom>
          <a:noFill/>
          <a:ln>
            <a:noFill/>
          </a:ln>
          <a:extLst>
            <a:ext uri="{53640926-AAD7-44D8-BBD7-CCE9431645EC}">
              <a14:shadowObscured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a:ext>
          </a:ex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2" y="152401"/>
            <a:ext cx="10360501" cy="762000"/>
          </a:xfrm>
        </p:spPr>
        <p:txBody>
          <a:bodyPr/>
          <a:lstStyle/>
          <a:p>
            <a:r>
              <a:rPr lang="ro-RO" dirty="0" smtClean="0"/>
              <a:t>Sistemul fizic</a:t>
            </a:r>
            <a:endParaRPr lang="ro-RO" dirty="0"/>
          </a:p>
        </p:txBody>
      </p:sp>
      <p:pic>
        <p:nvPicPr>
          <p:cNvPr id="3074" name="Picture 2" descr="D:\Sesiunea de Comunicari Stiintifice\received_992185590971206.jpeg"/>
          <p:cNvPicPr>
            <a:picLocks noChangeAspect="1" noChangeArrowheads="1"/>
          </p:cNvPicPr>
          <p:nvPr/>
        </p:nvPicPr>
        <p:blipFill>
          <a:blip r:embed="rId3" cstate="print"/>
          <a:srcRect/>
          <a:stretch>
            <a:fillRect/>
          </a:stretch>
        </p:blipFill>
        <p:spPr bwMode="auto">
          <a:xfrm>
            <a:off x="1217612" y="1066800"/>
            <a:ext cx="8938516" cy="5029200"/>
          </a:xfrm>
          <a:prstGeom prst="rect">
            <a:avLst/>
          </a:prstGeom>
          <a:noFill/>
        </p:spPr>
      </p:pic>
      <p:pic>
        <p:nvPicPr>
          <p:cNvPr id="5" name="Picture 4" descr="img.jpg"/>
          <p:cNvPicPr>
            <a:picLocks noChangeAspect="1"/>
          </p:cNvPicPr>
          <p:nvPr/>
        </p:nvPicPr>
        <p:blipFill>
          <a:blip r:embed="rId4" cstate="print"/>
          <a:stretch>
            <a:fillRect/>
          </a:stretch>
        </p:blipFill>
        <p:spPr>
          <a:xfrm>
            <a:off x="10285412" y="4518"/>
            <a:ext cx="914400" cy="914400"/>
          </a:xfrm>
          <a:prstGeom prst="rect">
            <a:avLst/>
          </a:prstGeom>
        </p:spPr>
      </p:pic>
      <p:pic>
        <p:nvPicPr>
          <p:cNvPr id="6" name="Picture 2" descr="https://beheader69.files.wordpress.com/2008/10/logo-etti.gif"/>
          <p:cNvPicPr>
            <a:picLocks noChangeAspect="1" noChangeArrowheads="1" noCrop="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1231157" y="0"/>
            <a:ext cx="957668" cy="918918"/>
          </a:xfrm>
          <a:prstGeom prst="rect">
            <a:avLst/>
          </a:prstGeom>
          <a:noFill/>
          <a:extLst>
            <a:ext uri="{909E8E84-426E-40DD-AFC4-6F175D3DCCD1}">
              <a14:hiddenFill xmlns:a14="http://schemas.microsoft.com/office/drawing/2010/main" xmlns="">
                <a:solidFill>
                  <a:srgbClr val="FFFFFF"/>
                </a:solidFill>
              </a14:hiddenFill>
            </a:ext>
          </a:extLst>
        </p:spPr>
      </p:pic>
      <p:sp>
        <p:nvSpPr>
          <p:cNvPr id="8" name="Slide Number Placeholder 7"/>
          <p:cNvSpPr>
            <a:spLocks noGrp="1"/>
          </p:cNvSpPr>
          <p:nvPr>
            <p:ph type="sldNum" sz="quarter" idx="12"/>
          </p:nvPr>
        </p:nvSpPr>
        <p:spPr/>
        <p:txBody>
          <a:bodyPr/>
          <a:lstStyle/>
          <a:p>
            <a:pPr rtl="0"/>
            <a:fld id="{C014DD1E-5D91-48A3-AD6D-45FBA980D106}" type="slidenum">
              <a:rPr lang="ro-RO" smtClean="0"/>
              <a:pPr rtl="0"/>
              <a:t>13</a:t>
            </a:fld>
            <a:endParaRPr lang="ro-RO"/>
          </a:p>
        </p:txBody>
      </p:sp>
      <p:sp>
        <p:nvSpPr>
          <p:cNvPr id="9" name="Footer Placeholder 8"/>
          <p:cNvSpPr>
            <a:spLocks noGrp="1"/>
          </p:cNvSpPr>
          <p:nvPr>
            <p:ph type="ftr" sz="quarter" idx="11"/>
          </p:nvPr>
        </p:nvSpPr>
        <p:spPr/>
        <p:txBody>
          <a:bodyPr/>
          <a:lstStyle/>
          <a:p>
            <a:pPr rtl="0"/>
            <a:r>
              <a:rPr lang="vi-VN" smtClean="0"/>
              <a:t>Sesiunea de Comunicări Științifice Studențești 10 Mai 2019</a:t>
            </a:r>
            <a:endParaRPr lang="vi-VN"/>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2" y="228600"/>
            <a:ext cx="1370329" cy="639763"/>
          </a:xfrm>
        </p:spPr>
        <p:txBody>
          <a:bodyPr/>
          <a:lstStyle/>
          <a:p>
            <a:r>
              <a:rPr lang="ro-RO" dirty="0" smtClean="0"/>
              <a:t>Demo</a:t>
            </a:r>
            <a:endParaRPr lang="ro-RO" dirty="0"/>
          </a:p>
        </p:txBody>
      </p:sp>
      <p:pic>
        <p:nvPicPr>
          <p:cNvPr id="5" name="a.wmv">
            <a:hlinkClick r:id="" action="ppaction://media"/>
          </p:cNvPr>
          <p:cNvPicPr>
            <a:picLocks noGrp="1" noRot="1" noChangeAspect="1"/>
          </p:cNvPicPr>
          <p:nvPr>
            <p:ph idx="1"/>
            <a:videoFile r:link="rId1"/>
          </p:nvPr>
        </p:nvPicPr>
        <p:blipFill>
          <a:blip r:embed="rId3" cstate="print"/>
          <a:stretch>
            <a:fillRect/>
          </a:stretch>
        </p:blipFill>
        <p:spPr>
          <a:xfrm>
            <a:off x="1217612" y="1066800"/>
            <a:ext cx="9067800" cy="5100637"/>
          </a:xfrm>
          <a:prstGeom prst="rect">
            <a:avLst/>
          </a:prstGeom>
        </p:spPr>
      </p:pic>
      <p:pic>
        <p:nvPicPr>
          <p:cNvPr id="6" name="Picture 5" descr="img.jpg"/>
          <p:cNvPicPr>
            <a:picLocks noChangeAspect="1"/>
          </p:cNvPicPr>
          <p:nvPr/>
        </p:nvPicPr>
        <p:blipFill>
          <a:blip r:embed="rId4" cstate="print"/>
          <a:stretch>
            <a:fillRect/>
          </a:stretch>
        </p:blipFill>
        <p:spPr>
          <a:xfrm>
            <a:off x="10285412" y="4518"/>
            <a:ext cx="914400" cy="914400"/>
          </a:xfrm>
          <a:prstGeom prst="rect">
            <a:avLst/>
          </a:prstGeom>
        </p:spPr>
      </p:pic>
      <p:pic>
        <p:nvPicPr>
          <p:cNvPr id="7" name="Picture 2" descr="https://beheader69.files.wordpress.com/2008/10/logo-etti.gif"/>
          <p:cNvPicPr>
            <a:picLocks noChangeAspect="1" noChangeArrowheads="1" noCrop="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1231157" y="0"/>
            <a:ext cx="957668" cy="918918"/>
          </a:xfrm>
          <a:prstGeom prst="rect">
            <a:avLst/>
          </a:prstGeom>
          <a:noFill/>
          <a:extLst>
            <a:ext uri="{909E8E84-426E-40DD-AFC4-6F175D3DCCD1}">
              <a14:hiddenFill xmlns:a14="http://schemas.microsoft.com/office/drawing/2010/main" xmlns="">
                <a:solidFill>
                  <a:srgbClr val="FFFFFF"/>
                </a:solidFill>
              </a14:hiddenFill>
            </a:ext>
          </a:extLst>
        </p:spPr>
      </p:pic>
      <p:sp>
        <p:nvSpPr>
          <p:cNvPr id="9" name="Slide Number Placeholder 8"/>
          <p:cNvSpPr>
            <a:spLocks noGrp="1"/>
          </p:cNvSpPr>
          <p:nvPr>
            <p:ph type="sldNum" sz="quarter" idx="12"/>
          </p:nvPr>
        </p:nvSpPr>
        <p:spPr/>
        <p:txBody>
          <a:bodyPr/>
          <a:lstStyle/>
          <a:p>
            <a:pPr rtl="0"/>
            <a:fld id="{C014DD1E-5D91-48A3-AD6D-45FBA980D106}" type="slidenum">
              <a:rPr lang="ro-RO" smtClean="0"/>
              <a:pPr rtl="0"/>
              <a:t>14</a:t>
            </a:fld>
            <a:endParaRPr lang="ro-RO"/>
          </a:p>
        </p:txBody>
      </p:sp>
      <p:sp>
        <p:nvSpPr>
          <p:cNvPr id="10" name="Footer Placeholder 9"/>
          <p:cNvSpPr>
            <a:spLocks noGrp="1"/>
          </p:cNvSpPr>
          <p:nvPr>
            <p:ph type="ftr" sz="quarter" idx="11"/>
          </p:nvPr>
        </p:nvSpPr>
        <p:spPr/>
        <p:txBody>
          <a:bodyPr/>
          <a:lstStyle/>
          <a:p>
            <a:pPr rtl="0"/>
            <a:r>
              <a:rPr lang="vi-VN" smtClean="0"/>
              <a:t>Sesiunea de Comunicări Științifice Studențești 10 Mai 2019</a:t>
            </a:r>
            <a:endParaRPr lang="vi-VN"/>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p:cTn id="7" fill="hold" display="0">
                  <p:stCondLst>
                    <p:cond delay="indefinite"/>
                  </p:stCondLst>
                  <p:endCondLst>
                    <p:cond evt="onNext" delay="0">
                      <p:tgtEl>
                        <p:sldTgt/>
                      </p:tgtEl>
                    </p:cond>
                    <p:cond evt="onPrev" delay="0">
                      <p:tgtEl>
                        <p:sldTgt/>
                      </p:tgtEl>
                    </p:cond>
                  </p:endCondLst>
                </p:cTn>
                <p:tgtEl>
                  <p:spTgt spid="5"/>
                </p:tgtEl>
              </p:cMediaNode>
            </p:vide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9812" y="1600200"/>
            <a:ext cx="3961288" cy="1223963"/>
          </a:xfrm>
        </p:spPr>
        <p:txBody>
          <a:bodyPr>
            <a:normAutofit/>
          </a:bodyPr>
          <a:lstStyle/>
          <a:p>
            <a:r>
              <a:rPr lang="ro-RO" sz="4800" dirty="0" smtClean="0"/>
              <a:t>Vă mulțumesc!</a:t>
            </a:r>
            <a:endParaRPr lang="ro-RO" sz="4800" dirty="0"/>
          </a:p>
        </p:txBody>
      </p:sp>
      <p:pic>
        <p:nvPicPr>
          <p:cNvPr id="6" name="Picture 5" descr="img.jpg"/>
          <p:cNvPicPr>
            <a:picLocks noChangeAspect="1"/>
          </p:cNvPicPr>
          <p:nvPr/>
        </p:nvPicPr>
        <p:blipFill>
          <a:blip r:embed="rId2" cstate="print"/>
          <a:stretch>
            <a:fillRect/>
          </a:stretch>
        </p:blipFill>
        <p:spPr>
          <a:xfrm>
            <a:off x="10285412" y="4518"/>
            <a:ext cx="914400" cy="914400"/>
          </a:xfrm>
          <a:prstGeom prst="rect">
            <a:avLst/>
          </a:prstGeom>
        </p:spPr>
      </p:pic>
      <p:pic>
        <p:nvPicPr>
          <p:cNvPr id="7" name="Picture 2" descr="https://beheader69.files.wordpress.com/2008/10/logo-etti.gif"/>
          <p:cNvPicPr>
            <a:picLocks noChangeAspect="1" noChangeArrowheads="1" noCrop="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231157" y="0"/>
            <a:ext cx="957668" cy="918918"/>
          </a:xfrm>
          <a:prstGeom prst="rect">
            <a:avLst/>
          </a:prstGeom>
          <a:noFill/>
          <a:extLst>
            <a:ext uri="{909E8E84-426E-40DD-AFC4-6F175D3DCCD1}">
              <a14:hiddenFill xmlns:a14="http://schemas.microsoft.com/office/drawing/2010/main" xmlns="">
                <a:solidFill>
                  <a:srgbClr val="FFFFFF"/>
                </a:solidFill>
              </a14:hiddenFill>
            </a:ext>
          </a:extLst>
        </p:spPr>
      </p:pic>
      <p:sp>
        <p:nvSpPr>
          <p:cNvPr id="8" name="Slide Number Placeholder 7"/>
          <p:cNvSpPr>
            <a:spLocks noGrp="1"/>
          </p:cNvSpPr>
          <p:nvPr>
            <p:ph type="sldNum" sz="quarter" idx="12"/>
          </p:nvPr>
        </p:nvSpPr>
        <p:spPr/>
        <p:txBody>
          <a:bodyPr/>
          <a:lstStyle/>
          <a:p>
            <a:pPr rtl="0"/>
            <a:fld id="{C014DD1E-5D91-48A3-AD6D-45FBA980D106}" type="slidenum">
              <a:rPr lang="ro-RO" smtClean="0"/>
              <a:pPr rtl="0"/>
              <a:t>15</a:t>
            </a:fld>
            <a:endParaRPr lang="ro-RO"/>
          </a:p>
        </p:txBody>
      </p:sp>
      <p:sp>
        <p:nvSpPr>
          <p:cNvPr id="9" name="Footer Placeholder 8"/>
          <p:cNvSpPr>
            <a:spLocks noGrp="1"/>
          </p:cNvSpPr>
          <p:nvPr>
            <p:ph type="ftr" sz="quarter" idx="11"/>
          </p:nvPr>
        </p:nvSpPr>
        <p:spPr/>
        <p:txBody>
          <a:bodyPr/>
          <a:lstStyle/>
          <a:p>
            <a:pPr rtl="0"/>
            <a:r>
              <a:rPr lang="vi-VN" smtClean="0"/>
              <a:t>Sesiunea de Comunicări Științifice Studențești 10 Mai 2019</a:t>
            </a:r>
            <a:endParaRPr lang="vi-VN"/>
          </a:p>
        </p:txBody>
      </p:sp>
      <p:sp>
        <p:nvSpPr>
          <p:cNvPr id="10" name="Subtitle 5"/>
          <p:cNvSpPr txBox="1">
            <a:spLocks/>
          </p:cNvSpPr>
          <p:nvPr/>
        </p:nvSpPr>
        <p:spPr>
          <a:xfrm>
            <a:off x="1100051" y="4455621"/>
            <a:ext cx="10058400" cy="1143000"/>
          </a:xfrm>
          <a:prstGeom prst="rect">
            <a:avLst/>
          </a:prstGeom>
        </p:spPr>
        <p:txBody>
          <a:bodyPr vert="horz" lIns="121899" tIns="60949" rIns="121899" bIns="60949" rtlCol="0">
            <a:normAutofit/>
          </a:bodyPr>
          <a:lstStyle/>
          <a:p>
            <a:pPr marL="304747" marR="0" lvl="0" indent="-304747" algn="l" defTabSz="1218987" rtl="0" eaLnBrk="1" fontAlgn="auto" latinLnBrk="0" hangingPunct="1">
              <a:lnSpc>
                <a:spcPct val="90000"/>
              </a:lnSpc>
              <a:spcBef>
                <a:spcPts val="1600"/>
              </a:spcBef>
              <a:spcAft>
                <a:spcPts val="0"/>
              </a:spcAft>
              <a:buClr>
                <a:schemeClr val="accent1"/>
              </a:buClr>
              <a:buSzPct val="100000"/>
              <a:buFont typeface="Arial" pitchFamily="34" charset="0"/>
              <a:buChar char="•"/>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04747" marR="0" lvl="0" indent="-304747" algn="l" defTabSz="1218987" rtl="0" eaLnBrk="1" fontAlgn="auto" latinLnBrk="0" hangingPunct="1">
              <a:lnSpc>
                <a:spcPct val="90000"/>
              </a:lnSpc>
              <a:spcBef>
                <a:spcPts val="1600"/>
              </a:spcBef>
              <a:spcAft>
                <a:spcPts val="0"/>
              </a:spcAft>
              <a:buClr>
                <a:schemeClr val="accent1"/>
              </a:buClr>
              <a:buSzPct val="100000"/>
              <a:tabLst/>
              <a:defRPr/>
            </a:pPr>
            <a:r>
              <a:rPr kumimoji="0" lang="ro-RO" sz="2800" b="0" i="0" u="none" strike="noStrike" kern="1200" cap="none" spc="0" normalizeH="0" baseline="0" noProof="0" dirty="0" smtClean="0">
                <a:ln>
                  <a:noFill/>
                </a:ln>
                <a:solidFill>
                  <a:schemeClr val="tx1"/>
                </a:solidFill>
                <a:effectLst/>
                <a:uLnTx/>
                <a:uFillTx/>
                <a:latin typeface="Helvetica" panose="020B0604020202020204" pitchFamily="34" charset="0"/>
                <a:ea typeface="+mn-ea"/>
                <a:cs typeface="Helvetica" panose="020B0604020202020204" pitchFamily="34" charset="0"/>
              </a:rPr>
              <a:t>anghelvioleta.f@gmail.com</a:t>
            </a:r>
          </a:p>
        </p:txBody>
      </p:sp>
      <p:cxnSp>
        <p:nvCxnSpPr>
          <p:cNvPr id="12" name="Straight Connector 11"/>
          <p:cNvCxnSpPr/>
          <p:nvPr/>
        </p:nvCxnSpPr>
        <p:spPr>
          <a:xfrm>
            <a:off x="684212" y="4724400"/>
            <a:ext cx="10896600" cy="0"/>
          </a:xfrm>
          <a:prstGeom prst="line">
            <a:avLst/>
          </a:prstGeom>
          <a:ln w="38100"/>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41412" y="0"/>
            <a:ext cx="10360501" cy="1223963"/>
          </a:xfrm>
        </p:spPr>
        <p:txBody>
          <a:bodyPr rtlCol="0"/>
          <a:lstStyle/>
          <a:p>
            <a:pPr rtl="0"/>
            <a:r>
              <a:rPr lang="en-GB" dirty="0" err="1" smtClean="0"/>
              <a:t>Cuprins</a:t>
            </a:r>
            <a:endParaRPr lang="en-US" dirty="0"/>
          </a:p>
        </p:txBody>
      </p:sp>
      <p:sp>
        <p:nvSpPr>
          <p:cNvPr id="14" name="Content Placeholder 13"/>
          <p:cNvSpPr>
            <a:spLocks noGrp="1"/>
          </p:cNvSpPr>
          <p:nvPr>
            <p:ph idx="1"/>
          </p:nvPr>
        </p:nvSpPr>
        <p:spPr>
          <a:xfrm>
            <a:off x="1217612" y="1219200"/>
            <a:ext cx="10360501" cy="4462272"/>
          </a:xfrm>
        </p:spPr>
        <p:txBody>
          <a:bodyPr rtlCol="0">
            <a:normAutofit lnSpcReduction="10000"/>
          </a:bodyPr>
          <a:lstStyle/>
          <a:p>
            <a:pPr rtl="0"/>
            <a:r>
              <a:rPr lang="en-GB" dirty="0" err="1" smtClean="0"/>
              <a:t>Introducere</a:t>
            </a:r>
            <a:endParaRPr lang="en-GB" dirty="0" smtClean="0"/>
          </a:p>
          <a:p>
            <a:pPr lvl="1"/>
            <a:r>
              <a:rPr lang="en-GB" dirty="0" err="1" smtClean="0"/>
              <a:t>Problema</a:t>
            </a:r>
            <a:endParaRPr lang="en-GB" dirty="0" smtClean="0"/>
          </a:p>
          <a:p>
            <a:pPr lvl="1"/>
            <a:r>
              <a:rPr lang="en-GB" dirty="0" err="1" smtClean="0"/>
              <a:t>Solu</a:t>
            </a:r>
            <a:r>
              <a:rPr lang="ro-RO" dirty="0" smtClean="0"/>
              <a:t>ț</a:t>
            </a:r>
            <a:r>
              <a:rPr lang="en-GB" dirty="0" err="1" smtClean="0"/>
              <a:t>ia</a:t>
            </a:r>
            <a:endParaRPr lang="en-GB" dirty="0"/>
          </a:p>
          <a:p>
            <a:pPr rtl="0"/>
            <a:r>
              <a:rPr lang="en-GB" dirty="0" smtClean="0"/>
              <a:t>P</a:t>
            </a:r>
            <a:r>
              <a:rPr lang="ro-RO" dirty="0" smtClean="0"/>
              <a:t>ă</a:t>
            </a:r>
            <a:r>
              <a:rPr lang="en-GB" dirty="0" smtClean="0"/>
              <a:t>r</a:t>
            </a:r>
            <a:r>
              <a:rPr lang="ro-RO" dirty="0" smtClean="0"/>
              <a:t>ț</a:t>
            </a:r>
            <a:r>
              <a:rPr lang="en-GB" dirty="0" err="1" smtClean="0"/>
              <a:t>ile</a:t>
            </a:r>
            <a:r>
              <a:rPr lang="en-GB" dirty="0" smtClean="0"/>
              <a:t> </a:t>
            </a:r>
            <a:r>
              <a:rPr lang="en-GB" dirty="0" err="1" smtClean="0"/>
              <a:t>componente</a:t>
            </a:r>
            <a:r>
              <a:rPr lang="en-GB" dirty="0" smtClean="0"/>
              <a:t> </a:t>
            </a:r>
            <a:r>
              <a:rPr lang="ro-RO" dirty="0" smtClean="0"/>
              <a:t>ale sistemului</a:t>
            </a:r>
          </a:p>
          <a:p>
            <a:pPr lvl="1"/>
            <a:r>
              <a:rPr lang="ro-RO" dirty="0" smtClean="0"/>
              <a:t>Procesorul de efecte</a:t>
            </a:r>
          </a:p>
          <a:p>
            <a:pPr lvl="1"/>
            <a:r>
              <a:rPr lang="ro-RO" dirty="0" smtClean="0"/>
              <a:t>Aplicația mobilă</a:t>
            </a:r>
            <a:endParaRPr lang="en-GB" dirty="0"/>
          </a:p>
          <a:p>
            <a:pPr rtl="0"/>
            <a:r>
              <a:rPr lang="en-US" dirty="0" smtClean="0"/>
              <a:t>Mod de </a:t>
            </a:r>
            <a:r>
              <a:rPr lang="en-US" dirty="0" err="1" smtClean="0"/>
              <a:t>func</a:t>
            </a:r>
            <a:r>
              <a:rPr lang="ro-RO" dirty="0" smtClean="0"/>
              <a:t>ț</a:t>
            </a:r>
            <a:r>
              <a:rPr lang="en-US" dirty="0" err="1" smtClean="0"/>
              <a:t>ionare</a:t>
            </a:r>
            <a:r>
              <a:rPr lang="en-US" dirty="0" smtClean="0"/>
              <a:t> a</a:t>
            </a:r>
            <a:r>
              <a:rPr lang="ro-RO" dirty="0" smtClean="0"/>
              <a:t>l</a:t>
            </a:r>
            <a:r>
              <a:rPr lang="en-US" dirty="0" smtClean="0"/>
              <a:t> </a:t>
            </a:r>
            <a:r>
              <a:rPr lang="en-US" dirty="0" err="1" smtClean="0"/>
              <a:t>sistemului</a:t>
            </a:r>
            <a:endParaRPr lang="ro-RO" dirty="0" smtClean="0"/>
          </a:p>
          <a:p>
            <a:pPr rtl="0"/>
            <a:r>
              <a:rPr lang="ro-RO" dirty="0" smtClean="0"/>
              <a:t>Contribuții practice</a:t>
            </a:r>
          </a:p>
          <a:p>
            <a:pPr rtl="0"/>
            <a:r>
              <a:rPr lang="ro-RO" dirty="0" smtClean="0"/>
              <a:t>Demo</a:t>
            </a:r>
            <a:endParaRPr lang="en-US" dirty="0"/>
          </a:p>
        </p:txBody>
      </p:sp>
      <p:pic>
        <p:nvPicPr>
          <p:cNvPr id="4" name="Picture 3" descr="img.jpg"/>
          <p:cNvPicPr>
            <a:picLocks noChangeAspect="1"/>
          </p:cNvPicPr>
          <p:nvPr/>
        </p:nvPicPr>
        <p:blipFill>
          <a:blip r:embed="rId3" cstate="print"/>
          <a:stretch>
            <a:fillRect/>
          </a:stretch>
        </p:blipFill>
        <p:spPr>
          <a:xfrm>
            <a:off x="10285412" y="0"/>
            <a:ext cx="914400" cy="914400"/>
          </a:xfrm>
          <a:prstGeom prst="rect">
            <a:avLst/>
          </a:prstGeom>
        </p:spPr>
      </p:pic>
      <p:pic>
        <p:nvPicPr>
          <p:cNvPr id="5" name="Picture 2" descr="https://beheader69.files.wordpress.com/2008/10/logo-etti.gif"/>
          <p:cNvPicPr>
            <a:picLocks noChangeAspect="1" noChangeArrowheads="1" noCrop="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1231157" y="-4518"/>
            <a:ext cx="957668" cy="918918"/>
          </a:xfrm>
          <a:prstGeom prst="rect">
            <a:avLst/>
          </a:prstGeom>
          <a:noFill/>
          <a:extLst>
            <a:ext uri="{909E8E84-426E-40DD-AFC4-6F175D3DCCD1}">
              <a14:hiddenFill xmlns:a14="http://schemas.microsoft.com/office/drawing/2010/main" xmlns="">
                <a:solidFill>
                  <a:srgbClr val="FFFFFF"/>
                </a:solidFill>
              </a14:hiddenFill>
            </a:ext>
          </a:extLst>
        </p:spPr>
      </p:pic>
      <p:sp>
        <p:nvSpPr>
          <p:cNvPr id="7" name="Slide Number Placeholder 6"/>
          <p:cNvSpPr>
            <a:spLocks noGrp="1"/>
          </p:cNvSpPr>
          <p:nvPr>
            <p:ph type="sldNum" sz="quarter" idx="12"/>
          </p:nvPr>
        </p:nvSpPr>
        <p:spPr/>
        <p:txBody>
          <a:bodyPr/>
          <a:lstStyle/>
          <a:p>
            <a:pPr rtl="0"/>
            <a:fld id="{C014DD1E-5D91-48A3-AD6D-45FBA980D106}" type="slidenum">
              <a:rPr lang="ro-RO" smtClean="0"/>
              <a:pPr rtl="0"/>
              <a:t>2</a:t>
            </a:fld>
            <a:endParaRPr lang="ro-RO"/>
          </a:p>
        </p:txBody>
      </p:sp>
      <p:sp>
        <p:nvSpPr>
          <p:cNvPr id="8" name="Footer Placeholder 7"/>
          <p:cNvSpPr>
            <a:spLocks noGrp="1"/>
          </p:cNvSpPr>
          <p:nvPr>
            <p:ph type="ftr" sz="quarter" idx="11"/>
          </p:nvPr>
        </p:nvSpPr>
        <p:spPr/>
        <p:txBody>
          <a:bodyPr/>
          <a:lstStyle/>
          <a:p>
            <a:pPr rtl="0"/>
            <a:r>
              <a:rPr lang="vi-VN" smtClean="0"/>
              <a:t>Sesiunea de Comunicări Științifice Studențești 10 Mai 2019</a:t>
            </a:r>
            <a:endParaRPr lang="vi-VN"/>
          </a:p>
        </p:txBody>
      </p:sp>
    </p:spTree>
    <p:extLst>
      <p:ext uri="{BB962C8B-B14F-4D97-AF65-F5344CB8AC3E}">
        <p14:creationId xmlns:p14="http://schemas.microsoft.com/office/powerpoint/2010/main" xmlns="" val="352911432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217612" y="152400"/>
            <a:ext cx="10360501" cy="1223963"/>
          </a:xfrm>
        </p:spPr>
        <p:txBody>
          <a:bodyPr rtlCol="0"/>
          <a:lstStyle/>
          <a:p>
            <a:pPr rtl="0"/>
            <a:r>
              <a:rPr lang="en-GB" dirty="0" smtClean="0"/>
              <a:t>De </a:t>
            </a:r>
            <a:r>
              <a:rPr lang="en-GB" dirty="0" err="1" smtClean="0"/>
              <a:t>unde</a:t>
            </a:r>
            <a:r>
              <a:rPr lang="en-GB" dirty="0" smtClean="0"/>
              <a:t> a </a:t>
            </a:r>
            <a:r>
              <a:rPr lang="en-GB" dirty="0" err="1" smtClean="0"/>
              <a:t>plecat</a:t>
            </a:r>
            <a:r>
              <a:rPr lang="en-GB" dirty="0" smtClean="0"/>
              <a:t> </a:t>
            </a:r>
            <a:r>
              <a:rPr lang="en-GB" dirty="0" err="1" smtClean="0"/>
              <a:t>aceast</a:t>
            </a:r>
            <a:r>
              <a:rPr lang="ro-RO" dirty="0" smtClean="0"/>
              <a:t>ă nevoie?</a:t>
            </a:r>
            <a:endParaRPr lang="en-GB" dirty="0"/>
          </a:p>
        </p:txBody>
      </p:sp>
      <p:graphicFrame>
        <p:nvGraphicFramePr>
          <p:cNvPr id="5" name="Content Placeholder 4"/>
          <p:cNvGraphicFramePr>
            <a:graphicFrameLocks noGrp="1"/>
          </p:cNvGraphicFramePr>
          <p:nvPr>
            <p:ph idx="1"/>
          </p:nvPr>
        </p:nvGraphicFramePr>
        <p:xfrm>
          <a:off x="1217612" y="1600200"/>
          <a:ext cx="10360025" cy="44624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descr="img.jpg"/>
          <p:cNvPicPr>
            <a:picLocks noChangeAspect="1"/>
          </p:cNvPicPr>
          <p:nvPr/>
        </p:nvPicPr>
        <p:blipFill>
          <a:blip r:embed="rId8" cstate="print"/>
          <a:stretch>
            <a:fillRect/>
          </a:stretch>
        </p:blipFill>
        <p:spPr>
          <a:xfrm>
            <a:off x="10285412" y="0"/>
            <a:ext cx="914400" cy="914400"/>
          </a:xfrm>
          <a:prstGeom prst="rect">
            <a:avLst/>
          </a:prstGeom>
        </p:spPr>
      </p:pic>
      <p:pic>
        <p:nvPicPr>
          <p:cNvPr id="6" name="Picture 2" descr="https://beheader69.files.wordpress.com/2008/10/logo-etti.gif"/>
          <p:cNvPicPr>
            <a:picLocks noChangeAspect="1" noChangeArrowheads="1" noCrop="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11231157" y="0"/>
            <a:ext cx="957668" cy="918918"/>
          </a:xfrm>
          <a:prstGeom prst="rect">
            <a:avLst/>
          </a:prstGeom>
          <a:noFill/>
          <a:extLst>
            <a:ext uri="{909E8E84-426E-40DD-AFC4-6F175D3DCCD1}">
              <a14:hiddenFill xmlns:a14="http://schemas.microsoft.com/office/drawing/2010/main" xmlns="">
                <a:solidFill>
                  <a:srgbClr val="FFFFFF"/>
                </a:solidFill>
              </a14:hiddenFill>
            </a:ext>
          </a:extLst>
        </p:spPr>
      </p:pic>
      <p:sp>
        <p:nvSpPr>
          <p:cNvPr id="9" name="Slide Number Placeholder 8"/>
          <p:cNvSpPr>
            <a:spLocks noGrp="1"/>
          </p:cNvSpPr>
          <p:nvPr>
            <p:ph type="sldNum" sz="quarter" idx="12"/>
          </p:nvPr>
        </p:nvSpPr>
        <p:spPr/>
        <p:txBody>
          <a:bodyPr/>
          <a:lstStyle/>
          <a:p>
            <a:pPr rtl="0"/>
            <a:fld id="{C014DD1E-5D91-48A3-AD6D-45FBA980D106}" type="slidenum">
              <a:rPr lang="ro-RO" smtClean="0"/>
              <a:pPr rtl="0"/>
              <a:t>3</a:t>
            </a:fld>
            <a:endParaRPr lang="ro-RO"/>
          </a:p>
        </p:txBody>
      </p:sp>
      <p:sp>
        <p:nvSpPr>
          <p:cNvPr id="10" name="Footer Placeholder 9"/>
          <p:cNvSpPr>
            <a:spLocks noGrp="1"/>
          </p:cNvSpPr>
          <p:nvPr>
            <p:ph type="ftr" sz="quarter" idx="11"/>
          </p:nvPr>
        </p:nvSpPr>
        <p:spPr/>
        <p:txBody>
          <a:bodyPr/>
          <a:lstStyle/>
          <a:p>
            <a:pPr rtl="0"/>
            <a:r>
              <a:rPr lang="vi-VN" smtClean="0"/>
              <a:t>Sesiunea de Comunicări Științifice Studențești 10 Mai 2019</a:t>
            </a:r>
            <a:endParaRPr lang="vi-VN"/>
          </a:p>
        </p:txBody>
      </p:sp>
    </p:spTree>
    <p:extLst>
      <p:ext uri="{BB962C8B-B14F-4D97-AF65-F5344CB8AC3E}">
        <p14:creationId xmlns:p14="http://schemas.microsoft.com/office/powerpoint/2010/main" xmlns="" val="14848117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7612" y="0"/>
            <a:ext cx="10360501" cy="1223963"/>
          </a:xfrm>
        </p:spPr>
        <p:txBody>
          <a:bodyPr rtlCol="0"/>
          <a:lstStyle/>
          <a:p>
            <a:pPr rtl="0"/>
            <a:r>
              <a:rPr lang="en-GB" dirty="0" err="1" smtClean="0"/>
              <a:t>Solu</a:t>
            </a:r>
            <a:r>
              <a:rPr lang="ro-RO" dirty="0" smtClean="0"/>
              <a:t>ț</a:t>
            </a:r>
            <a:r>
              <a:rPr lang="en-GB" dirty="0" err="1" smtClean="0"/>
              <a:t>ionarea</a:t>
            </a:r>
            <a:r>
              <a:rPr lang="en-GB" dirty="0" smtClean="0"/>
              <a:t> </a:t>
            </a:r>
            <a:r>
              <a:rPr lang="en-GB" dirty="0" err="1" smtClean="0"/>
              <a:t>problemei</a:t>
            </a:r>
            <a:endParaRPr lang="en-US" dirty="0"/>
          </a:p>
        </p:txBody>
      </p:sp>
      <p:graphicFrame>
        <p:nvGraphicFramePr>
          <p:cNvPr id="5" name="Content Placeholder 4"/>
          <p:cNvGraphicFramePr>
            <a:graphicFrameLocks noGrp="1"/>
          </p:cNvGraphicFramePr>
          <p:nvPr>
            <p:ph idx="1"/>
          </p:nvPr>
        </p:nvGraphicFramePr>
        <p:xfrm>
          <a:off x="912812" y="1524000"/>
          <a:ext cx="8685212"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2" descr="D:\an_4\licenta\prezentare\mixer-analogic-cu-16-canale-allen-heath-zed-16fx.jpg"/>
          <p:cNvPicPr>
            <a:picLocks noChangeAspect="1" noChangeArrowheads="1"/>
          </p:cNvPicPr>
          <p:nvPr/>
        </p:nvPicPr>
        <p:blipFill>
          <a:blip r:embed="rId8" cstate="print"/>
          <a:srcRect/>
          <a:stretch>
            <a:fillRect/>
          </a:stretch>
        </p:blipFill>
        <p:spPr bwMode="auto">
          <a:xfrm>
            <a:off x="8304212" y="381000"/>
            <a:ext cx="2667000" cy="2514600"/>
          </a:xfrm>
          <a:prstGeom prst="rect">
            <a:avLst/>
          </a:prstGeom>
          <a:noFill/>
        </p:spPr>
      </p:pic>
      <p:pic>
        <p:nvPicPr>
          <p:cNvPr id="10" name="Picture 9" descr="android_phone.png"/>
          <p:cNvPicPr>
            <a:picLocks noChangeAspect="1"/>
          </p:cNvPicPr>
          <p:nvPr/>
        </p:nvPicPr>
        <p:blipFill>
          <a:blip r:embed="rId9" cstate="print"/>
          <a:stretch>
            <a:fillRect/>
          </a:stretch>
        </p:blipFill>
        <p:spPr>
          <a:xfrm>
            <a:off x="10045700" y="4038600"/>
            <a:ext cx="2143125" cy="2143125"/>
          </a:xfrm>
          <a:prstGeom prst="rect">
            <a:avLst/>
          </a:prstGeom>
        </p:spPr>
      </p:pic>
      <p:pic>
        <p:nvPicPr>
          <p:cNvPr id="8" name="Picture 7" descr="img.jpg"/>
          <p:cNvPicPr>
            <a:picLocks noChangeAspect="1"/>
          </p:cNvPicPr>
          <p:nvPr/>
        </p:nvPicPr>
        <p:blipFill>
          <a:blip r:embed="rId10" cstate="print"/>
          <a:stretch>
            <a:fillRect/>
          </a:stretch>
        </p:blipFill>
        <p:spPr>
          <a:xfrm>
            <a:off x="10285412" y="4518"/>
            <a:ext cx="914400" cy="914400"/>
          </a:xfrm>
          <a:prstGeom prst="rect">
            <a:avLst/>
          </a:prstGeom>
        </p:spPr>
      </p:pic>
      <p:pic>
        <p:nvPicPr>
          <p:cNvPr id="9" name="Picture 2" descr="https://beheader69.files.wordpress.com/2008/10/logo-etti.gif"/>
          <p:cNvPicPr>
            <a:picLocks noChangeAspect="1" noChangeArrowheads="1" noCrop="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11231157" y="0"/>
            <a:ext cx="957668" cy="918918"/>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Slide Number Placeholder 11"/>
          <p:cNvSpPr>
            <a:spLocks noGrp="1"/>
          </p:cNvSpPr>
          <p:nvPr>
            <p:ph type="sldNum" sz="quarter" idx="12"/>
          </p:nvPr>
        </p:nvSpPr>
        <p:spPr/>
        <p:txBody>
          <a:bodyPr/>
          <a:lstStyle/>
          <a:p>
            <a:pPr rtl="0"/>
            <a:fld id="{C014DD1E-5D91-48A3-AD6D-45FBA980D106}" type="slidenum">
              <a:rPr lang="ro-RO" smtClean="0"/>
              <a:pPr rtl="0"/>
              <a:t>4</a:t>
            </a:fld>
            <a:endParaRPr lang="ro-RO"/>
          </a:p>
        </p:txBody>
      </p:sp>
      <p:sp>
        <p:nvSpPr>
          <p:cNvPr id="14" name="Footer Placeholder 13"/>
          <p:cNvSpPr>
            <a:spLocks noGrp="1"/>
          </p:cNvSpPr>
          <p:nvPr>
            <p:ph type="ftr" sz="quarter" idx="11"/>
          </p:nvPr>
        </p:nvSpPr>
        <p:spPr/>
        <p:txBody>
          <a:bodyPr/>
          <a:lstStyle/>
          <a:p>
            <a:pPr rtl="0"/>
            <a:r>
              <a:rPr lang="vi-VN" smtClean="0"/>
              <a:t>Sesiunea de Comunicări Științifice Studențești 10 Mai 2019</a:t>
            </a:r>
            <a:endParaRPr lang="vi-VN"/>
          </a:p>
        </p:txBody>
      </p:sp>
      <p:pic>
        <p:nvPicPr>
          <p:cNvPr id="6" name="Picture 5" descr="cheap_price.png"/>
          <p:cNvPicPr>
            <a:picLocks noChangeAspect="1"/>
          </p:cNvPicPr>
          <p:nvPr/>
        </p:nvPicPr>
        <p:blipFill>
          <a:blip r:embed="rId12" cstate="print"/>
          <a:stretch>
            <a:fillRect/>
          </a:stretch>
        </p:blipFill>
        <p:spPr>
          <a:xfrm>
            <a:off x="9066212" y="2286000"/>
            <a:ext cx="2638425" cy="1733550"/>
          </a:xfrm>
          <a:prstGeom prst="rect">
            <a:avLst/>
          </a:prstGeom>
          <a:ln>
            <a:noFill/>
          </a:ln>
          <a:effectLst>
            <a:softEdge rad="112500"/>
          </a:effectLst>
        </p:spPr>
      </p:pic>
    </p:spTree>
    <p:extLst>
      <p:ext uri="{BB962C8B-B14F-4D97-AF65-F5344CB8AC3E}">
        <p14:creationId xmlns:p14="http://schemas.microsoft.com/office/powerpoint/2010/main" xmlns="" val="352911432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idx="4294967295"/>
          </p:nvPr>
        </p:nvSpPr>
        <p:spPr>
          <a:xfrm>
            <a:off x="1217612" y="0"/>
            <a:ext cx="10360025" cy="1223962"/>
          </a:xfrm>
        </p:spPr>
        <p:txBody>
          <a:bodyPr rtlCol="0"/>
          <a:lstStyle/>
          <a:p>
            <a:pPr algn="ctr" rtl="0"/>
            <a:r>
              <a:rPr lang="en-GB" dirty="0" smtClean="0"/>
              <a:t>P</a:t>
            </a:r>
            <a:r>
              <a:rPr lang="ro-RO" dirty="0" smtClean="0"/>
              <a:t>ărțile componente ale sistemului</a:t>
            </a:r>
            <a:endParaRPr lang="en-GB" dirty="0"/>
          </a:p>
        </p:txBody>
      </p:sp>
      <p:sp>
        <p:nvSpPr>
          <p:cNvPr id="6" name="Content Placeholder 3"/>
          <p:cNvSpPr txBox="1">
            <a:spLocks/>
          </p:cNvSpPr>
          <p:nvPr/>
        </p:nvSpPr>
        <p:spPr>
          <a:xfrm>
            <a:off x="912812" y="1752600"/>
            <a:ext cx="4494529" cy="4462272"/>
          </a:xfrm>
          <a:prstGeom prst="rect">
            <a:avLst/>
          </a:prstGeom>
        </p:spPr>
        <p:txBody>
          <a:bodyPr vert="horz" lIns="121899" tIns="60949" rIns="121899" bIns="60949" rtlCol="0">
            <a:normAutofit/>
          </a:bodyPr>
          <a:lstStyle/>
          <a:p>
            <a:pPr marL="304747" marR="0" lvl="0" indent="-304747" algn="ctr" defTabSz="1218987" rtl="0" eaLnBrk="1" fontAlgn="auto" latinLnBrk="0" hangingPunct="1">
              <a:lnSpc>
                <a:spcPct val="90000"/>
              </a:lnSpc>
              <a:spcBef>
                <a:spcPts val="1600"/>
              </a:spcBef>
              <a:spcAft>
                <a:spcPts val="0"/>
              </a:spcAft>
              <a:buClr>
                <a:schemeClr val="accent1"/>
              </a:buClr>
              <a:buSzPct val="100000"/>
              <a:buFont typeface="Arial" pitchFamily="34" charset="0"/>
              <a:buChar char="•"/>
              <a:tabLst/>
              <a:defRPr/>
            </a:pPr>
            <a:endParaRPr lang="ro-RO" sz="2800" dirty="0" smtClean="0"/>
          </a:p>
        </p:txBody>
      </p:sp>
      <p:pic>
        <p:nvPicPr>
          <p:cNvPr id="11" name="Picture 2" descr="D:\proiect_mixer_audio\MobilPro\Bluetooth.jpg"/>
          <p:cNvPicPr>
            <a:picLocks noChangeAspect="1" noChangeArrowheads="1"/>
          </p:cNvPicPr>
          <p:nvPr/>
        </p:nvPicPr>
        <p:blipFill>
          <a:blip r:embed="rId3" cstate="print"/>
          <a:srcRect/>
          <a:stretch>
            <a:fillRect/>
          </a:stretch>
        </p:blipFill>
        <p:spPr bwMode="auto">
          <a:xfrm>
            <a:off x="4799012" y="3048000"/>
            <a:ext cx="2447750" cy="1295400"/>
          </a:xfrm>
          <a:prstGeom prst="rect">
            <a:avLst/>
          </a:prstGeom>
          <a:noFill/>
        </p:spPr>
      </p:pic>
      <p:pic>
        <p:nvPicPr>
          <p:cNvPr id="1027" name="Picture 3" descr="D:\proiect_mixer_audio\MobilPro\hand_smartphone.jpg"/>
          <p:cNvPicPr>
            <a:picLocks noChangeAspect="1" noChangeArrowheads="1"/>
          </p:cNvPicPr>
          <p:nvPr/>
        </p:nvPicPr>
        <p:blipFill>
          <a:blip r:embed="rId4" cstate="print"/>
          <a:srcRect/>
          <a:stretch>
            <a:fillRect/>
          </a:stretch>
        </p:blipFill>
        <p:spPr bwMode="auto">
          <a:xfrm>
            <a:off x="1141412" y="2209800"/>
            <a:ext cx="3321050" cy="3321050"/>
          </a:xfrm>
          <a:prstGeom prst="rect">
            <a:avLst/>
          </a:prstGeom>
          <a:noFill/>
        </p:spPr>
      </p:pic>
      <p:pic>
        <p:nvPicPr>
          <p:cNvPr id="2050" name="Picture 2" descr="D:\proiect_mixer_audio\MobilPro\procesor_efecte_1.jpg"/>
          <p:cNvPicPr>
            <a:picLocks noChangeAspect="1" noChangeArrowheads="1"/>
          </p:cNvPicPr>
          <p:nvPr/>
        </p:nvPicPr>
        <p:blipFill>
          <a:blip r:embed="rId5" cstate="print"/>
          <a:srcRect/>
          <a:stretch>
            <a:fillRect/>
          </a:stretch>
        </p:blipFill>
        <p:spPr bwMode="auto">
          <a:xfrm>
            <a:off x="7466012" y="2362200"/>
            <a:ext cx="4494213" cy="3353374"/>
          </a:xfrm>
          <a:prstGeom prst="rect">
            <a:avLst/>
          </a:prstGeom>
          <a:ln>
            <a:noFill/>
          </a:ln>
          <a:effectLst>
            <a:softEdge rad="112500"/>
          </a:effectLst>
        </p:spPr>
      </p:pic>
      <p:pic>
        <p:nvPicPr>
          <p:cNvPr id="16" name="Picture 15" descr="img.jpg"/>
          <p:cNvPicPr>
            <a:picLocks noChangeAspect="1"/>
          </p:cNvPicPr>
          <p:nvPr/>
        </p:nvPicPr>
        <p:blipFill>
          <a:blip r:embed="rId6" cstate="print"/>
          <a:stretch>
            <a:fillRect/>
          </a:stretch>
        </p:blipFill>
        <p:spPr>
          <a:xfrm>
            <a:off x="10285412" y="4518"/>
            <a:ext cx="914400" cy="914400"/>
          </a:xfrm>
          <a:prstGeom prst="rect">
            <a:avLst/>
          </a:prstGeom>
        </p:spPr>
      </p:pic>
      <p:pic>
        <p:nvPicPr>
          <p:cNvPr id="17" name="Picture 2" descr="https://beheader69.files.wordpress.com/2008/10/logo-etti.gif"/>
          <p:cNvPicPr>
            <a:picLocks noChangeAspect="1" noChangeArrowheads="1" noCrop="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11231157" y="0"/>
            <a:ext cx="957668" cy="918918"/>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Slide Number Placeholder 11"/>
          <p:cNvSpPr>
            <a:spLocks noGrp="1"/>
          </p:cNvSpPr>
          <p:nvPr>
            <p:ph type="sldNum" sz="quarter" idx="12"/>
          </p:nvPr>
        </p:nvSpPr>
        <p:spPr/>
        <p:txBody>
          <a:bodyPr/>
          <a:lstStyle/>
          <a:p>
            <a:pPr rtl="0"/>
            <a:fld id="{C014DD1E-5D91-48A3-AD6D-45FBA980D106}" type="slidenum">
              <a:rPr lang="ro-RO" smtClean="0"/>
              <a:pPr rtl="0"/>
              <a:t>5</a:t>
            </a:fld>
            <a:endParaRPr lang="ro-RO"/>
          </a:p>
        </p:txBody>
      </p:sp>
      <p:sp>
        <p:nvSpPr>
          <p:cNvPr id="13" name="Footer Placeholder 12"/>
          <p:cNvSpPr>
            <a:spLocks noGrp="1"/>
          </p:cNvSpPr>
          <p:nvPr>
            <p:ph type="ftr" sz="quarter" idx="11"/>
          </p:nvPr>
        </p:nvSpPr>
        <p:spPr/>
        <p:txBody>
          <a:bodyPr/>
          <a:lstStyle/>
          <a:p>
            <a:pPr rtl="0"/>
            <a:r>
              <a:rPr lang="vi-VN" smtClean="0"/>
              <a:t>Sesiunea de Comunicări Științifice Studențești 10 Mai 2019</a:t>
            </a:r>
            <a:endParaRPr lang="vi-VN"/>
          </a:p>
        </p:txBody>
      </p:sp>
    </p:spTree>
    <p:extLst>
      <p:ext uri="{BB962C8B-B14F-4D97-AF65-F5344CB8AC3E}">
        <p14:creationId xmlns:p14="http://schemas.microsoft.com/office/powerpoint/2010/main" xmlns="" val="14848117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141412" y="2895600"/>
            <a:ext cx="10360501" cy="1223963"/>
          </a:xfrm>
        </p:spPr>
        <p:txBody>
          <a:bodyPr rtlCol="0"/>
          <a:lstStyle/>
          <a:p>
            <a:pPr rtl="0"/>
            <a:r>
              <a:rPr lang="ro-RO" dirty="0" smtClean="0"/>
              <a:t>Procesorul de efecte</a:t>
            </a:r>
            <a:endParaRPr lang="en-GB" dirty="0"/>
          </a:p>
        </p:txBody>
      </p:sp>
      <p:sp>
        <p:nvSpPr>
          <p:cNvPr id="10" name="Content Placeholder 9"/>
          <p:cNvSpPr>
            <a:spLocks noGrp="1"/>
          </p:cNvSpPr>
          <p:nvPr>
            <p:ph sz="half" idx="2"/>
          </p:nvPr>
        </p:nvSpPr>
        <p:spPr>
          <a:xfrm>
            <a:off x="6246812" y="3810000"/>
            <a:ext cx="5078677" cy="2387600"/>
          </a:xfrm>
        </p:spPr>
        <p:txBody>
          <a:bodyPr rtlCol="0"/>
          <a:lstStyle/>
          <a:p>
            <a:r>
              <a:rPr lang="en-US" dirty="0" smtClean="0"/>
              <a:t>Bloc de </a:t>
            </a:r>
            <a:r>
              <a:rPr lang="en-US" dirty="0" err="1" smtClean="0"/>
              <a:t>alimentare</a:t>
            </a:r>
            <a:endParaRPr lang="en-US" dirty="0" smtClean="0"/>
          </a:p>
          <a:p>
            <a:r>
              <a:rPr lang="en-US" dirty="0" err="1" smtClean="0"/>
              <a:t>Sistem</a:t>
            </a:r>
            <a:r>
              <a:rPr lang="en-US" dirty="0" smtClean="0"/>
              <a:t> de </a:t>
            </a:r>
            <a:r>
              <a:rPr lang="en-US" dirty="0" err="1" smtClean="0"/>
              <a:t>atenuare</a:t>
            </a:r>
            <a:endParaRPr lang="en-US" dirty="0" smtClean="0"/>
          </a:p>
          <a:p>
            <a:r>
              <a:rPr lang="en-US" dirty="0" err="1" smtClean="0"/>
              <a:t>Sistem</a:t>
            </a:r>
            <a:r>
              <a:rPr lang="en-US" dirty="0" smtClean="0"/>
              <a:t> </a:t>
            </a:r>
            <a:r>
              <a:rPr lang="en-US" dirty="0" err="1" smtClean="0"/>
              <a:t>pentru</a:t>
            </a:r>
            <a:r>
              <a:rPr lang="en-US" dirty="0" smtClean="0"/>
              <a:t> </a:t>
            </a:r>
            <a:r>
              <a:rPr lang="en-US" dirty="0" err="1" smtClean="0"/>
              <a:t>comanda</a:t>
            </a:r>
            <a:r>
              <a:rPr lang="en-US" dirty="0" smtClean="0"/>
              <a:t> </a:t>
            </a:r>
            <a:r>
              <a:rPr lang="en-US" dirty="0" err="1" smtClean="0"/>
              <a:t>atenuatoarelor</a:t>
            </a:r>
            <a:endParaRPr lang="en-GB" dirty="0" smtClean="0"/>
          </a:p>
          <a:p>
            <a:pPr rtl="0"/>
            <a:endParaRPr lang="en-US" dirty="0"/>
          </a:p>
        </p:txBody>
      </p:sp>
      <p:pic>
        <p:nvPicPr>
          <p:cNvPr id="5" name="Content Placeholder 4"/>
          <p:cNvPicPr>
            <a:picLocks noGrp="1"/>
          </p:cNvPicPr>
          <p:nvPr>
            <p:ph sz="quarter" idx="4"/>
          </p:nvPr>
        </p:nvPicPr>
        <p:blipFill rotWithShape="1">
          <a:blip r:embed="rId2"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l="4054" t="4877" r="2611" b="5861"/>
          <a:stretch/>
        </p:blipFill>
        <p:spPr bwMode="auto">
          <a:xfrm>
            <a:off x="2817812" y="304800"/>
            <a:ext cx="6688349" cy="2916704"/>
          </a:xfrm>
          <a:prstGeom prst="rect">
            <a:avLst/>
          </a:prstGeom>
          <a:noFill/>
          <a:ln>
            <a:noFill/>
          </a:ln>
          <a:extLst>
            <a:ext uri="{53640926-AAD7-44D8-BBD7-CCE9431645EC}">
              <a14:shadowObscured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a:ext>
          </a:extLst>
        </p:spPr>
      </p:pic>
      <p:pic>
        <p:nvPicPr>
          <p:cNvPr id="6" name="Picture 5" descr="img.jpg"/>
          <p:cNvPicPr>
            <a:picLocks noChangeAspect="1"/>
          </p:cNvPicPr>
          <p:nvPr/>
        </p:nvPicPr>
        <p:blipFill>
          <a:blip r:embed="rId3" cstate="print"/>
          <a:stretch>
            <a:fillRect/>
          </a:stretch>
        </p:blipFill>
        <p:spPr>
          <a:xfrm>
            <a:off x="10285412" y="4518"/>
            <a:ext cx="914400" cy="914400"/>
          </a:xfrm>
          <a:prstGeom prst="rect">
            <a:avLst/>
          </a:prstGeom>
        </p:spPr>
      </p:pic>
      <p:pic>
        <p:nvPicPr>
          <p:cNvPr id="8" name="Picture 2" descr="https://beheader69.files.wordpress.com/2008/10/logo-etti.gif"/>
          <p:cNvPicPr>
            <a:picLocks noChangeAspect="1" noChangeArrowheads="1" noCrop="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1231157" y="0"/>
            <a:ext cx="957668" cy="918918"/>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Slide Number Placeholder 10"/>
          <p:cNvSpPr>
            <a:spLocks noGrp="1"/>
          </p:cNvSpPr>
          <p:nvPr>
            <p:ph type="sldNum" sz="quarter" idx="12"/>
          </p:nvPr>
        </p:nvSpPr>
        <p:spPr/>
        <p:txBody>
          <a:bodyPr/>
          <a:lstStyle/>
          <a:p>
            <a:pPr rtl="0"/>
            <a:fld id="{C014DD1E-5D91-48A3-AD6D-45FBA980D106}" type="slidenum">
              <a:rPr lang="ro-RO" smtClean="0"/>
              <a:pPr rtl="0"/>
              <a:t>6</a:t>
            </a:fld>
            <a:endParaRPr lang="ro-RO"/>
          </a:p>
        </p:txBody>
      </p:sp>
      <p:sp>
        <p:nvSpPr>
          <p:cNvPr id="12" name="Footer Placeholder 11"/>
          <p:cNvSpPr>
            <a:spLocks noGrp="1"/>
          </p:cNvSpPr>
          <p:nvPr>
            <p:ph type="ftr" sz="quarter" idx="11"/>
          </p:nvPr>
        </p:nvSpPr>
        <p:spPr/>
        <p:txBody>
          <a:bodyPr/>
          <a:lstStyle/>
          <a:p>
            <a:pPr rtl="0"/>
            <a:r>
              <a:rPr lang="vi-VN" smtClean="0"/>
              <a:t>Sesiunea de Comunicări Științifice Studențești 10 Mai 2019</a:t>
            </a:r>
            <a:endParaRPr lang="vi-VN"/>
          </a:p>
        </p:txBody>
      </p:sp>
    </p:spTree>
    <p:extLst>
      <p:ext uri="{BB962C8B-B14F-4D97-AF65-F5344CB8AC3E}">
        <p14:creationId xmlns:p14="http://schemas.microsoft.com/office/powerpoint/2010/main" xmlns="" val="26720391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2" y="-228600"/>
            <a:ext cx="10360501" cy="1223963"/>
          </a:xfrm>
        </p:spPr>
        <p:txBody>
          <a:bodyPr>
            <a:normAutofit/>
          </a:bodyPr>
          <a:lstStyle/>
          <a:p>
            <a:r>
              <a:rPr lang="ro-RO" sz="4000" b="1" dirty="0" smtClean="0"/>
              <a:t>	Procesorul de efecte</a:t>
            </a:r>
            <a:endParaRPr lang="ro-RO" sz="4000" b="1" dirty="0"/>
          </a:p>
        </p:txBody>
      </p:sp>
      <p:pic>
        <p:nvPicPr>
          <p:cNvPr id="7" name="Picture 6" descr="mixer.JPG"/>
          <p:cNvPicPr>
            <a:picLocks noChangeAspect="1"/>
          </p:cNvPicPr>
          <p:nvPr/>
        </p:nvPicPr>
        <p:blipFill>
          <a:blip r:embed="rId3" cstate="print"/>
          <a:stretch>
            <a:fillRect/>
          </a:stretch>
        </p:blipFill>
        <p:spPr>
          <a:xfrm>
            <a:off x="0" y="1447800"/>
            <a:ext cx="12188825" cy="5029200"/>
          </a:xfrm>
          <a:prstGeom prst="rect">
            <a:avLst/>
          </a:prstGeom>
        </p:spPr>
      </p:pic>
      <p:sp>
        <p:nvSpPr>
          <p:cNvPr id="8" name="TextBox 7"/>
          <p:cNvSpPr txBox="1"/>
          <p:nvPr/>
        </p:nvSpPr>
        <p:spPr>
          <a:xfrm>
            <a:off x="379412" y="990600"/>
            <a:ext cx="2905347" cy="523220"/>
          </a:xfrm>
          <a:prstGeom prst="rect">
            <a:avLst/>
          </a:prstGeom>
          <a:noFill/>
        </p:spPr>
        <p:txBody>
          <a:bodyPr wrap="none" rtlCol="0">
            <a:spAutoFit/>
          </a:bodyPr>
          <a:lstStyle/>
          <a:p>
            <a:r>
              <a:rPr lang="ro-RO" sz="2800" dirty="0" smtClean="0"/>
              <a:t>Bloc de alimentare</a:t>
            </a:r>
            <a:endParaRPr lang="ro-RO" sz="2800" dirty="0"/>
          </a:p>
        </p:txBody>
      </p:sp>
      <p:pic>
        <p:nvPicPr>
          <p:cNvPr id="5" name="Picture 4" descr="img.jpg"/>
          <p:cNvPicPr>
            <a:picLocks noChangeAspect="1"/>
          </p:cNvPicPr>
          <p:nvPr/>
        </p:nvPicPr>
        <p:blipFill>
          <a:blip r:embed="rId4" cstate="print"/>
          <a:stretch>
            <a:fillRect/>
          </a:stretch>
        </p:blipFill>
        <p:spPr>
          <a:xfrm>
            <a:off x="10285412" y="4518"/>
            <a:ext cx="914400" cy="914400"/>
          </a:xfrm>
          <a:prstGeom prst="rect">
            <a:avLst/>
          </a:prstGeom>
        </p:spPr>
      </p:pic>
      <p:pic>
        <p:nvPicPr>
          <p:cNvPr id="6" name="Picture 2" descr="https://beheader69.files.wordpress.com/2008/10/logo-etti.gif"/>
          <p:cNvPicPr>
            <a:picLocks noChangeAspect="1" noChangeArrowheads="1" noCrop="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1231157" y="0"/>
            <a:ext cx="957668" cy="918918"/>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Slide Number Placeholder 9"/>
          <p:cNvSpPr>
            <a:spLocks noGrp="1"/>
          </p:cNvSpPr>
          <p:nvPr>
            <p:ph type="sldNum" sz="quarter" idx="12"/>
          </p:nvPr>
        </p:nvSpPr>
        <p:spPr/>
        <p:txBody>
          <a:bodyPr/>
          <a:lstStyle/>
          <a:p>
            <a:pPr rtl="0"/>
            <a:fld id="{C014DD1E-5D91-48A3-AD6D-45FBA980D106}" type="slidenum">
              <a:rPr lang="ro-RO" smtClean="0"/>
              <a:pPr rtl="0"/>
              <a:t>7</a:t>
            </a:fld>
            <a:endParaRPr lang="ro-RO"/>
          </a:p>
        </p:txBody>
      </p:sp>
      <p:sp>
        <p:nvSpPr>
          <p:cNvPr id="11" name="Footer Placeholder 10"/>
          <p:cNvSpPr>
            <a:spLocks noGrp="1"/>
          </p:cNvSpPr>
          <p:nvPr>
            <p:ph type="ftr" sz="quarter" idx="11"/>
          </p:nvPr>
        </p:nvSpPr>
        <p:spPr/>
        <p:txBody>
          <a:bodyPr/>
          <a:lstStyle/>
          <a:p>
            <a:pPr rtl="0"/>
            <a:r>
              <a:rPr lang="vi-VN" smtClean="0"/>
              <a:t>Sesiunea de Comunicări Științifice Studențești 10 Mai 2019</a:t>
            </a:r>
            <a:endParaRPr lang="vi-VN"/>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2" y="-228600"/>
            <a:ext cx="10360501" cy="1223963"/>
          </a:xfrm>
        </p:spPr>
        <p:txBody>
          <a:bodyPr>
            <a:normAutofit/>
          </a:bodyPr>
          <a:lstStyle/>
          <a:p>
            <a:r>
              <a:rPr lang="ro-RO" sz="4000" b="1" dirty="0" smtClean="0"/>
              <a:t>	Procesorul de efecte</a:t>
            </a:r>
            <a:endParaRPr lang="ro-RO" sz="4000" b="1" dirty="0"/>
          </a:p>
        </p:txBody>
      </p:sp>
      <p:pic>
        <p:nvPicPr>
          <p:cNvPr id="7" name="Picture 6" descr="mixer.JPG"/>
          <p:cNvPicPr>
            <a:picLocks noChangeAspect="1"/>
          </p:cNvPicPr>
          <p:nvPr/>
        </p:nvPicPr>
        <p:blipFill>
          <a:blip r:embed="rId3" cstate="print"/>
          <a:stretch>
            <a:fillRect/>
          </a:stretch>
        </p:blipFill>
        <p:spPr>
          <a:xfrm>
            <a:off x="0" y="1447800"/>
            <a:ext cx="12188825" cy="5029200"/>
          </a:xfrm>
          <a:prstGeom prst="rect">
            <a:avLst/>
          </a:prstGeom>
        </p:spPr>
      </p:pic>
      <p:sp>
        <p:nvSpPr>
          <p:cNvPr id="8" name="TextBox 7"/>
          <p:cNvSpPr txBox="1"/>
          <p:nvPr/>
        </p:nvSpPr>
        <p:spPr>
          <a:xfrm>
            <a:off x="379412" y="990600"/>
            <a:ext cx="2905347" cy="523220"/>
          </a:xfrm>
          <a:prstGeom prst="rect">
            <a:avLst/>
          </a:prstGeom>
          <a:noFill/>
        </p:spPr>
        <p:txBody>
          <a:bodyPr wrap="none" rtlCol="0">
            <a:spAutoFit/>
          </a:bodyPr>
          <a:lstStyle/>
          <a:p>
            <a:r>
              <a:rPr lang="ro-RO" sz="2800" dirty="0" smtClean="0"/>
              <a:t>Bloc de alimentare</a:t>
            </a:r>
            <a:endParaRPr lang="ro-RO" sz="2800" dirty="0"/>
          </a:p>
        </p:txBody>
      </p:sp>
      <p:sp>
        <p:nvSpPr>
          <p:cNvPr id="5" name="TextBox 4"/>
          <p:cNvSpPr txBox="1"/>
          <p:nvPr/>
        </p:nvSpPr>
        <p:spPr>
          <a:xfrm>
            <a:off x="3579812" y="1905000"/>
            <a:ext cx="989373" cy="523220"/>
          </a:xfrm>
          <a:prstGeom prst="rect">
            <a:avLst/>
          </a:prstGeom>
          <a:noFill/>
        </p:spPr>
        <p:txBody>
          <a:bodyPr wrap="none" rtlCol="0">
            <a:spAutoFit/>
          </a:bodyPr>
          <a:lstStyle/>
          <a:p>
            <a:r>
              <a:rPr lang="ro-RO" sz="2800" dirty="0" smtClean="0"/>
              <a:t>Canal</a:t>
            </a:r>
            <a:endParaRPr lang="ro-RO" sz="2800" dirty="0"/>
          </a:p>
        </p:txBody>
      </p:sp>
      <p:pic>
        <p:nvPicPr>
          <p:cNvPr id="6" name="Picture 5" descr="img.jpg"/>
          <p:cNvPicPr>
            <a:picLocks noChangeAspect="1"/>
          </p:cNvPicPr>
          <p:nvPr/>
        </p:nvPicPr>
        <p:blipFill>
          <a:blip r:embed="rId4" cstate="print"/>
          <a:stretch>
            <a:fillRect/>
          </a:stretch>
        </p:blipFill>
        <p:spPr>
          <a:xfrm>
            <a:off x="10285412" y="4518"/>
            <a:ext cx="914400" cy="914400"/>
          </a:xfrm>
          <a:prstGeom prst="rect">
            <a:avLst/>
          </a:prstGeom>
        </p:spPr>
      </p:pic>
      <p:pic>
        <p:nvPicPr>
          <p:cNvPr id="9" name="Picture 2" descr="https://beheader69.files.wordpress.com/2008/10/logo-etti.gif"/>
          <p:cNvPicPr>
            <a:picLocks noChangeAspect="1" noChangeArrowheads="1" noCrop="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1231157" y="0"/>
            <a:ext cx="957668" cy="918918"/>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Slide Number Placeholder 10"/>
          <p:cNvSpPr>
            <a:spLocks noGrp="1"/>
          </p:cNvSpPr>
          <p:nvPr>
            <p:ph type="sldNum" sz="quarter" idx="12"/>
          </p:nvPr>
        </p:nvSpPr>
        <p:spPr/>
        <p:txBody>
          <a:bodyPr/>
          <a:lstStyle/>
          <a:p>
            <a:pPr rtl="0"/>
            <a:fld id="{C014DD1E-5D91-48A3-AD6D-45FBA980D106}" type="slidenum">
              <a:rPr lang="ro-RO" smtClean="0"/>
              <a:pPr rtl="0"/>
              <a:t>8</a:t>
            </a:fld>
            <a:endParaRPr lang="ro-RO"/>
          </a:p>
        </p:txBody>
      </p:sp>
      <p:sp>
        <p:nvSpPr>
          <p:cNvPr id="12" name="Footer Placeholder 11"/>
          <p:cNvSpPr>
            <a:spLocks noGrp="1"/>
          </p:cNvSpPr>
          <p:nvPr>
            <p:ph type="ftr" sz="quarter" idx="11"/>
          </p:nvPr>
        </p:nvSpPr>
        <p:spPr/>
        <p:txBody>
          <a:bodyPr/>
          <a:lstStyle/>
          <a:p>
            <a:pPr rtl="0"/>
            <a:r>
              <a:rPr lang="vi-VN" smtClean="0"/>
              <a:t>Sesiunea de Comunicări Științifice Studențești 10 Mai 2019</a:t>
            </a:r>
            <a:endParaRPr lang="vi-VN"/>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P spid="5"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2" y="-228600"/>
            <a:ext cx="10360501" cy="1223963"/>
          </a:xfrm>
        </p:spPr>
        <p:txBody>
          <a:bodyPr>
            <a:normAutofit/>
          </a:bodyPr>
          <a:lstStyle/>
          <a:p>
            <a:r>
              <a:rPr lang="ro-RO" sz="4000" b="1" dirty="0" smtClean="0"/>
              <a:t>	Procesorul de efecte</a:t>
            </a:r>
            <a:endParaRPr lang="ro-RO" sz="4000" b="1" dirty="0"/>
          </a:p>
        </p:txBody>
      </p:sp>
      <p:pic>
        <p:nvPicPr>
          <p:cNvPr id="7" name="Picture 6" descr="mixer.JPG"/>
          <p:cNvPicPr>
            <a:picLocks noChangeAspect="1"/>
          </p:cNvPicPr>
          <p:nvPr/>
        </p:nvPicPr>
        <p:blipFill>
          <a:blip r:embed="rId3" cstate="print"/>
          <a:stretch>
            <a:fillRect/>
          </a:stretch>
        </p:blipFill>
        <p:spPr>
          <a:xfrm>
            <a:off x="0" y="1447800"/>
            <a:ext cx="12188825" cy="5029200"/>
          </a:xfrm>
          <a:prstGeom prst="rect">
            <a:avLst/>
          </a:prstGeom>
        </p:spPr>
      </p:pic>
      <p:sp>
        <p:nvSpPr>
          <p:cNvPr id="8" name="TextBox 7"/>
          <p:cNvSpPr txBox="1"/>
          <p:nvPr/>
        </p:nvSpPr>
        <p:spPr>
          <a:xfrm>
            <a:off x="379412" y="990600"/>
            <a:ext cx="2905347" cy="523220"/>
          </a:xfrm>
          <a:prstGeom prst="rect">
            <a:avLst/>
          </a:prstGeom>
          <a:noFill/>
        </p:spPr>
        <p:txBody>
          <a:bodyPr wrap="none" rtlCol="0">
            <a:spAutoFit/>
          </a:bodyPr>
          <a:lstStyle/>
          <a:p>
            <a:r>
              <a:rPr lang="ro-RO" sz="2800" dirty="0" smtClean="0"/>
              <a:t>Bloc de alimentare</a:t>
            </a:r>
            <a:endParaRPr lang="ro-RO" sz="2800" dirty="0"/>
          </a:p>
        </p:txBody>
      </p:sp>
      <p:sp>
        <p:nvSpPr>
          <p:cNvPr id="5" name="TextBox 4"/>
          <p:cNvSpPr txBox="1"/>
          <p:nvPr/>
        </p:nvSpPr>
        <p:spPr>
          <a:xfrm>
            <a:off x="3579812" y="1905000"/>
            <a:ext cx="989373" cy="523220"/>
          </a:xfrm>
          <a:prstGeom prst="rect">
            <a:avLst/>
          </a:prstGeom>
          <a:noFill/>
        </p:spPr>
        <p:txBody>
          <a:bodyPr wrap="none" rtlCol="0">
            <a:spAutoFit/>
          </a:bodyPr>
          <a:lstStyle/>
          <a:p>
            <a:r>
              <a:rPr lang="ro-RO" sz="2800" dirty="0" smtClean="0"/>
              <a:t>Canal</a:t>
            </a:r>
            <a:endParaRPr lang="ro-RO" sz="2800" dirty="0"/>
          </a:p>
        </p:txBody>
      </p:sp>
      <p:sp>
        <p:nvSpPr>
          <p:cNvPr id="6" name="TextBox 5"/>
          <p:cNvSpPr txBox="1"/>
          <p:nvPr/>
        </p:nvSpPr>
        <p:spPr>
          <a:xfrm>
            <a:off x="7618412" y="990600"/>
            <a:ext cx="2680798" cy="523220"/>
          </a:xfrm>
          <a:prstGeom prst="rect">
            <a:avLst/>
          </a:prstGeom>
          <a:noFill/>
        </p:spPr>
        <p:txBody>
          <a:bodyPr wrap="none" rtlCol="0">
            <a:spAutoFit/>
          </a:bodyPr>
          <a:lstStyle/>
          <a:p>
            <a:r>
              <a:rPr lang="ro-RO" sz="2800" dirty="0" smtClean="0"/>
              <a:t>Bloc de comandă</a:t>
            </a:r>
            <a:endParaRPr lang="ro-RO" sz="2800" dirty="0"/>
          </a:p>
        </p:txBody>
      </p:sp>
      <p:pic>
        <p:nvPicPr>
          <p:cNvPr id="9" name="Picture 8" descr="img.jpg"/>
          <p:cNvPicPr>
            <a:picLocks noChangeAspect="1"/>
          </p:cNvPicPr>
          <p:nvPr/>
        </p:nvPicPr>
        <p:blipFill>
          <a:blip r:embed="rId4" cstate="print"/>
          <a:stretch>
            <a:fillRect/>
          </a:stretch>
        </p:blipFill>
        <p:spPr>
          <a:xfrm>
            <a:off x="10285412" y="4518"/>
            <a:ext cx="914400" cy="914400"/>
          </a:xfrm>
          <a:prstGeom prst="rect">
            <a:avLst/>
          </a:prstGeom>
        </p:spPr>
      </p:pic>
      <p:pic>
        <p:nvPicPr>
          <p:cNvPr id="10" name="Picture 2" descr="https://beheader69.files.wordpress.com/2008/10/logo-etti.gif"/>
          <p:cNvPicPr>
            <a:picLocks noChangeAspect="1" noChangeArrowheads="1" noCrop="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1231157" y="0"/>
            <a:ext cx="957668" cy="918918"/>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Slide Number Placeholder 11"/>
          <p:cNvSpPr>
            <a:spLocks noGrp="1"/>
          </p:cNvSpPr>
          <p:nvPr>
            <p:ph type="sldNum" sz="quarter" idx="12"/>
          </p:nvPr>
        </p:nvSpPr>
        <p:spPr/>
        <p:txBody>
          <a:bodyPr/>
          <a:lstStyle/>
          <a:p>
            <a:pPr rtl="0"/>
            <a:fld id="{C014DD1E-5D91-48A3-AD6D-45FBA980D106}" type="slidenum">
              <a:rPr lang="ro-RO" smtClean="0"/>
              <a:pPr rtl="0"/>
              <a:t>9</a:t>
            </a:fld>
            <a:endParaRPr lang="ro-RO"/>
          </a:p>
        </p:txBody>
      </p:sp>
      <p:sp>
        <p:nvSpPr>
          <p:cNvPr id="13" name="Footer Placeholder 12"/>
          <p:cNvSpPr>
            <a:spLocks noGrp="1"/>
          </p:cNvSpPr>
          <p:nvPr>
            <p:ph type="ftr" sz="quarter" idx="11"/>
          </p:nvPr>
        </p:nvSpPr>
        <p:spPr/>
        <p:txBody>
          <a:bodyPr/>
          <a:lstStyle/>
          <a:p>
            <a:pPr rtl="0"/>
            <a:r>
              <a:rPr lang="vi-VN" smtClean="0"/>
              <a:t>Sesiunea de Comunicări Științifice Studențești 10 Mai 2019</a:t>
            </a:r>
            <a:endParaRPr lang="vi-VN"/>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additive="base">
                                        <p:cTn id="19"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P spid="5" grpId="0" build="allAtOnce"/>
      <p:bldP spid="6" grpId="0" build="allAtOnce"/>
    </p:bldLst>
  </p:timing>
</p:sld>
</file>

<file path=ppt/theme/theme1.xml><?xml version="1.0" encoding="utf-8"?>
<a:theme xmlns:a="http://schemas.openxmlformats.org/drawingml/2006/main" name="triplelin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xmlns=""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tripleline</Template>
  <TotalTime>332</TotalTime>
  <Words>1492</Words>
  <Application>Microsoft Office PowerPoint</Application>
  <PresentationFormat>Custom</PresentationFormat>
  <Paragraphs>161</Paragraphs>
  <Slides>15</Slides>
  <Notes>12</Notes>
  <HiddenSlides>0</HiddenSlides>
  <MMClips>1</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tripleline</vt:lpstr>
      <vt:lpstr>Sistem pentru telecomandarea nivelurilor semnalelor audio</vt:lpstr>
      <vt:lpstr>Cuprins</vt:lpstr>
      <vt:lpstr>De unde a plecat această nevoie?</vt:lpstr>
      <vt:lpstr>Soluționarea problemei</vt:lpstr>
      <vt:lpstr>Părțile componente ale sistemului</vt:lpstr>
      <vt:lpstr>Procesorul de efecte</vt:lpstr>
      <vt:lpstr> Procesorul de efecte</vt:lpstr>
      <vt:lpstr> Procesorul de efecte</vt:lpstr>
      <vt:lpstr> Procesorul de efecte</vt:lpstr>
      <vt:lpstr>Aplicație mobilă Telecomanda</vt:lpstr>
      <vt:lpstr>Slide 11</vt:lpstr>
      <vt:lpstr>Contribuții practice</vt:lpstr>
      <vt:lpstr>Sistemul fizic</vt:lpstr>
      <vt:lpstr>Demo</vt:lpstr>
      <vt:lpstr>Vă mulțumesc!</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 telecomandat pentru modificarea nivelelor semnalelor</dc:title>
  <dc:creator>Vio</dc:creator>
  <cp:lastModifiedBy>Vio</cp:lastModifiedBy>
  <cp:revision>17</cp:revision>
  <dcterms:created xsi:type="dcterms:W3CDTF">2019-05-07T21:17:08Z</dcterms:created>
  <dcterms:modified xsi:type="dcterms:W3CDTF">2019-05-09T22:55:48Z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