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62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38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41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73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62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08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65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9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5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60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40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9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83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6118" y="387178"/>
            <a:ext cx="482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Preliminar </a:t>
            </a:r>
            <a:r>
              <a:rPr lang="es-ES" dirty="0" err="1" smtClean="0"/>
              <a:t>model</a:t>
            </a:r>
            <a:r>
              <a:rPr lang="es-ES" dirty="0" smtClean="0"/>
              <a:t> : </a:t>
            </a:r>
            <a:r>
              <a:rPr lang="es-ES" dirty="0" err="1" smtClean="0"/>
              <a:t>Decision</a:t>
            </a:r>
            <a:r>
              <a:rPr lang="es-ES" dirty="0" smtClean="0"/>
              <a:t> </a:t>
            </a:r>
            <a:r>
              <a:rPr lang="es-ES" dirty="0" err="1" smtClean="0"/>
              <a:t>Tree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5" y="1255603"/>
            <a:ext cx="6060324" cy="45479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980" y="1431042"/>
            <a:ext cx="2209800" cy="3905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787980" y="2059459"/>
            <a:ext cx="5165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very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low</a:t>
            </a:r>
            <a:endParaRPr lang="es-E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Slight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overfitting</a:t>
            </a:r>
            <a:endParaRPr lang="es-E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Overfitting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increases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dramatically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splits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3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17738" y="870315"/>
            <a:ext cx="4629665" cy="1935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03" y="2038351"/>
            <a:ext cx="4677983" cy="329976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282" y="1152461"/>
            <a:ext cx="3838575" cy="13716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017738" y="2999752"/>
            <a:ext cx="5115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Precision</a:t>
            </a:r>
            <a:r>
              <a:rPr lang="es-ES" sz="1600" dirty="0" smtClean="0"/>
              <a:t> show </a:t>
            </a:r>
            <a:r>
              <a:rPr lang="es-ES" sz="1600" dirty="0" err="1" smtClean="0"/>
              <a:t>very</a:t>
            </a:r>
            <a:r>
              <a:rPr lang="es-ES" sz="1600" dirty="0" smtClean="0"/>
              <a:t> </a:t>
            </a:r>
            <a:r>
              <a:rPr lang="es-ES" sz="1600" dirty="0" err="1" smtClean="0"/>
              <a:t>low</a:t>
            </a:r>
            <a:r>
              <a:rPr lang="es-ES" sz="1600" dirty="0" smtClean="0"/>
              <a:t> </a:t>
            </a:r>
            <a:r>
              <a:rPr lang="es-ES" sz="1600" dirty="0" err="1" smtClean="0"/>
              <a:t>values</a:t>
            </a:r>
            <a:r>
              <a:rPr lang="es-ES" sz="1600" dirty="0" smtClean="0"/>
              <a:t>:</a:t>
            </a:r>
          </a:p>
          <a:p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50% of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clases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predicted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as positive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negative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are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actually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corrrect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017738" y="4112895"/>
            <a:ext cx="5115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Recall</a:t>
            </a:r>
            <a:r>
              <a:rPr lang="es-ES" sz="1600" dirty="0" smtClean="0"/>
              <a:t> </a:t>
            </a:r>
            <a:r>
              <a:rPr lang="es-ES" sz="1600" dirty="0" err="1" smtClean="0"/>
              <a:t>is</a:t>
            </a:r>
            <a:r>
              <a:rPr lang="es-ES" sz="1600" dirty="0" smtClean="0"/>
              <a:t> </a:t>
            </a:r>
            <a:r>
              <a:rPr lang="es-ES" sz="1600" dirty="0" err="1" smtClean="0"/>
              <a:t>not</a:t>
            </a:r>
            <a:r>
              <a:rPr lang="es-ES" sz="1600" dirty="0" smtClean="0"/>
              <a:t> </a:t>
            </a:r>
            <a:r>
              <a:rPr lang="es-ES" sz="1600" dirty="0" err="1" smtClean="0"/>
              <a:t>good</a:t>
            </a:r>
            <a:r>
              <a:rPr lang="es-ES" sz="1600" dirty="0" smtClean="0"/>
              <a:t> </a:t>
            </a:r>
            <a:r>
              <a:rPr lang="es-ES" sz="1600" dirty="0" err="1" smtClean="0"/>
              <a:t>either</a:t>
            </a:r>
            <a:r>
              <a:rPr lang="es-ES" sz="1600" dirty="0" smtClean="0"/>
              <a:t>: </a:t>
            </a:r>
          </a:p>
          <a:p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negative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clases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just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35%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were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predicted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correctly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rate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increases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Little bit to 62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positive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classes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62465" y="184515"/>
            <a:ext cx="327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02507" y="1751075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Confusion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Matrix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46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8" y="1523437"/>
            <a:ext cx="6111553" cy="427599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918497" y="1400432"/>
            <a:ext cx="54016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a </a:t>
            </a: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Walk</a:t>
            </a:r>
            <a:r>
              <a:rPr lang="es-ES" dirty="0" smtClean="0"/>
              <a:t> (</a:t>
            </a:r>
            <a:r>
              <a:rPr lang="es-ES" dirty="0" err="1" smtClean="0"/>
              <a:t>population</a:t>
            </a:r>
            <a:r>
              <a:rPr lang="es-ES" dirty="0" smtClean="0"/>
              <a:t> µ= 0)?</a:t>
            </a:r>
          </a:p>
          <a:p>
            <a:endParaRPr lang="es-ES" dirty="0" smtClean="0"/>
          </a:p>
          <a:p>
            <a:r>
              <a:rPr lang="es-ES" sz="1400" dirty="0" err="1" smtClean="0"/>
              <a:t>If</a:t>
            </a:r>
            <a:r>
              <a:rPr lang="es-ES" sz="1400" dirty="0" smtClean="0"/>
              <a:t> </a:t>
            </a:r>
            <a:r>
              <a:rPr lang="es-ES" sz="1400" dirty="0" err="1" smtClean="0"/>
              <a:t>we</a:t>
            </a:r>
            <a:r>
              <a:rPr lang="es-ES" sz="1400" dirty="0" smtClean="0"/>
              <a:t> can </a:t>
            </a:r>
            <a:r>
              <a:rPr lang="es-ES" sz="1400" dirty="0" err="1" smtClean="0"/>
              <a:t>not</a:t>
            </a:r>
            <a:r>
              <a:rPr lang="es-ES" sz="1400" dirty="0" smtClean="0"/>
              <a:t> </a:t>
            </a:r>
            <a:r>
              <a:rPr lang="es-ES" sz="1400" dirty="0" err="1" smtClean="0"/>
              <a:t>discard</a:t>
            </a:r>
            <a:r>
              <a:rPr lang="es-ES" sz="1400" dirty="0" smtClean="0"/>
              <a:t> </a:t>
            </a:r>
            <a:r>
              <a:rPr lang="es-ES" sz="1400" dirty="0" err="1" smtClean="0"/>
              <a:t>this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not</a:t>
            </a:r>
            <a:r>
              <a:rPr lang="es-ES" sz="1400" dirty="0" smtClean="0"/>
              <a:t> a </a:t>
            </a:r>
            <a:r>
              <a:rPr lang="es-ES" sz="1400" dirty="0" err="1" smtClean="0"/>
              <a:t>Random</a:t>
            </a:r>
            <a:r>
              <a:rPr lang="es-ES" sz="1400" dirty="0" smtClean="0"/>
              <a:t> </a:t>
            </a:r>
            <a:r>
              <a:rPr lang="es-ES" sz="1400" dirty="0" err="1" smtClean="0"/>
              <a:t>Walk</a:t>
            </a:r>
            <a:r>
              <a:rPr lang="es-ES" sz="1400" dirty="0" smtClean="0"/>
              <a:t>, </a:t>
            </a:r>
            <a:r>
              <a:rPr lang="es-ES" sz="1400" dirty="0" err="1" smtClean="0"/>
              <a:t>then</a:t>
            </a:r>
            <a:r>
              <a:rPr lang="es-ES" sz="1400" dirty="0" smtClean="0"/>
              <a:t> </a:t>
            </a:r>
            <a:r>
              <a:rPr lang="es-ES" sz="1400" dirty="0" err="1" smtClean="0"/>
              <a:t>strategy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not</a:t>
            </a:r>
            <a:r>
              <a:rPr lang="es-ES" sz="1400" dirty="0" smtClean="0"/>
              <a:t> viable</a:t>
            </a:r>
          </a:p>
          <a:p>
            <a:endParaRPr lang="es-ES" sz="1400" dirty="0" smtClean="0"/>
          </a:p>
          <a:p>
            <a:r>
              <a:rPr lang="es-ES" sz="1400" dirty="0" smtClean="0"/>
              <a:t>H0 : </a:t>
            </a:r>
            <a:r>
              <a:rPr lang="es-ES" sz="1400" dirty="0" smtClean="0"/>
              <a:t>µ= 0  (</a:t>
            </a:r>
            <a:r>
              <a:rPr lang="es-ES" sz="1400" dirty="0" err="1" smtClean="0"/>
              <a:t>Population</a:t>
            </a:r>
            <a:r>
              <a:rPr lang="es-ES" sz="1400" dirty="0" smtClean="0"/>
              <a:t> mean = 0) </a:t>
            </a:r>
            <a:r>
              <a:rPr lang="es-ES" sz="1400" dirty="0" err="1" smtClean="0"/>
              <a:t>There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no </a:t>
            </a:r>
            <a:r>
              <a:rPr lang="es-ES" sz="1400" dirty="0" err="1" smtClean="0"/>
              <a:t>advantage</a:t>
            </a:r>
            <a:endParaRPr lang="es-ES" sz="1400" dirty="0" smtClean="0"/>
          </a:p>
          <a:p>
            <a:r>
              <a:rPr lang="es-ES" sz="1400" dirty="0" smtClean="0"/>
              <a:t>H1:  </a:t>
            </a:r>
            <a:r>
              <a:rPr lang="es-ES" sz="1400" dirty="0" smtClean="0"/>
              <a:t>µ≠ 0 </a:t>
            </a:r>
          </a:p>
          <a:p>
            <a:r>
              <a:rPr lang="es-ES" sz="1400" dirty="0" smtClean="0"/>
              <a:t>t = 0.43</a:t>
            </a:r>
            <a:endParaRPr lang="es-ES" sz="1400" dirty="0"/>
          </a:p>
          <a:p>
            <a:r>
              <a:rPr lang="es-ES" sz="1400" dirty="0" smtClean="0"/>
              <a:t>p-</a:t>
            </a:r>
            <a:r>
              <a:rPr lang="es-ES" sz="1400" dirty="0" err="1" smtClean="0"/>
              <a:t>value</a:t>
            </a:r>
            <a:r>
              <a:rPr lang="es-ES" sz="1400" dirty="0" smtClean="0"/>
              <a:t> = 0.67  (&gt;&gt; 0.05)  </a:t>
            </a:r>
            <a:r>
              <a:rPr lang="es-ES" sz="1400" dirty="0" err="1" smtClean="0"/>
              <a:t>We</a:t>
            </a:r>
            <a:r>
              <a:rPr lang="es-ES" sz="1400" dirty="0" smtClean="0"/>
              <a:t> can </a:t>
            </a:r>
            <a:r>
              <a:rPr lang="es-ES" sz="1400" dirty="0" err="1" smtClean="0"/>
              <a:t>not</a:t>
            </a:r>
            <a:r>
              <a:rPr lang="es-ES" sz="1400" dirty="0" smtClean="0"/>
              <a:t> </a:t>
            </a:r>
            <a:r>
              <a:rPr lang="es-ES" sz="1400" dirty="0" err="1" smtClean="0"/>
              <a:t>reject</a:t>
            </a:r>
            <a:r>
              <a:rPr lang="es-ES" sz="1400" dirty="0" smtClean="0"/>
              <a:t> </a:t>
            </a:r>
            <a:r>
              <a:rPr lang="es-ES" sz="1400" dirty="0" err="1" smtClean="0"/>
              <a:t>Random</a:t>
            </a:r>
            <a:r>
              <a:rPr lang="es-ES" sz="1400" dirty="0" smtClean="0"/>
              <a:t> </a:t>
            </a:r>
            <a:r>
              <a:rPr lang="es-ES" sz="1400" dirty="0" err="1" smtClean="0"/>
              <a:t>Walk</a:t>
            </a:r>
            <a:r>
              <a:rPr lang="es-ES" sz="1400" dirty="0" smtClean="0"/>
              <a:t> </a:t>
            </a:r>
            <a:r>
              <a:rPr lang="es-ES" sz="1400" dirty="0" err="1" smtClean="0"/>
              <a:t>Behaviour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00458" y="510746"/>
            <a:ext cx="213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Model</a:t>
            </a:r>
            <a:r>
              <a:rPr lang="es-ES" dirty="0" smtClean="0"/>
              <a:t> Performance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835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70698" y="124254"/>
            <a:ext cx="261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/>
              <a:t>Conclusions</a:t>
            </a:r>
            <a:endParaRPr lang="es-ES" sz="24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1540475" y="2834426"/>
            <a:ext cx="776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Decision</a:t>
            </a:r>
            <a:r>
              <a:rPr lang="es-ES" dirty="0" smtClean="0"/>
              <a:t> </a:t>
            </a:r>
            <a:r>
              <a:rPr lang="es-ES" dirty="0" err="1" smtClean="0"/>
              <a:t>Tree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advantage</a:t>
            </a:r>
            <a:r>
              <a:rPr lang="es-ES" dirty="0" smtClean="0"/>
              <a:t> and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prone</a:t>
            </a:r>
            <a:r>
              <a:rPr lang="es-ES" dirty="0" smtClean="0"/>
              <a:t> to </a:t>
            </a:r>
            <a:r>
              <a:rPr lang="es-ES" dirty="0" err="1" smtClean="0"/>
              <a:t>overfit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540474" y="3308448"/>
            <a:ext cx="776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advantage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90830" y="1806406"/>
            <a:ext cx="10050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2 </a:t>
            </a:r>
            <a:r>
              <a:rPr lang="es-ES" dirty="0" err="1" smtClean="0"/>
              <a:t>classification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in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approach</a:t>
            </a:r>
            <a:r>
              <a:rPr lang="es-ES" dirty="0" smtClean="0"/>
              <a:t> in </a:t>
            </a:r>
            <a:r>
              <a:rPr lang="es-ES" dirty="0" err="1" smtClean="0"/>
              <a:t>order</a:t>
            </a:r>
            <a:r>
              <a:rPr lang="es-ES" dirty="0" smtClean="0"/>
              <a:t> to </a:t>
            </a:r>
            <a:r>
              <a:rPr lang="es-ES" dirty="0" err="1" smtClean="0"/>
              <a:t>validate</a:t>
            </a:r>
            <a:r>
              <a:rPr lang="es-ES" dirty="0" smtClean="0"/>
              <a:t> trading </a:t>
            </a:r>
            <a:r>
              <a:rPr lang="es-ES" dirty="0" err="1" smtClean="0"/>
              <a:t>potential</a:t>
            </a:r>
            <a:r>
              <a:rPr lang="es-ES" dirty="0" smtClean="0"/>
              <a:t> of machine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790830" y="874070"/>
            <a:ext cx="776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Financial</a:t>
            </a:r>
            <a:r>
              <a:rPr lang="es-ES" dirty="0" smtClean="0"/>
              <a:t> Time series show </a:t>
            </a:r>
            <a:r>
              <a:rPr lang="es-ES" dirty="0" err="1" smtClean="0"/>
              <a:t>specific</a:t>
            </a:r>
            <a:r>
              <a:rPr lang="es-ES" dirty="0" smtClean="0"/>
              <a:t> </a:t>
            </a:r>
            <a:r>
              <a:rPr lang="es-ES" dirty="0" err="1" smtClean="0"/>
              <a:t>statistical</a:t>
            </a:r>
            <a:r>
              <a:rPr lang="es-ES" dirty="0" smtClean="0"/>
              <a:t> </a:t>
            </a:r>
            <a:r>
              <a:rPr lang="es-ES" dirty="0" err="1" smtClean="0"/>
              <a:t>properties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do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appear</a:t>
            </a:r>
            <a:r>
              <a:rPr lang="es-ES" dirty="0" smtClean="0"/>
              <a:t> in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areas</a:t>
            </a:r>
            <a:r>
              <a:rPr lang="es-ES" dirty="0" smtClean="0"/>
              <a:t> </a:t>
            </a:r>
            <a:r>
              <a:rPr lang="es-ES" dirty="0" err="1" smtClean="0"/>
              <a:t>called</a:t>
            </a:r>
            <a:r>
              <a:rPr lang="es-ES" dirty="0" smtClean="0"/>
              <a:t> </a:t>
            </a:r>
            <a:r>
              <a:rPr lang="es-ES" dirty="0" err="1" smtClean="0"/>
              <a:t>stylized</a:t>
            </a:r>
            <a:r>
              <a:rPr lang="es-ES" dirty="0" smtClean="0"/>
              <a:t> </a:t>
            </a:r>
            <a:r>
              <a:rPr lang="es-ES" dirty="0" err="1" smtClean="0"/>
              <a:t>facts</a:t>
            </a:r>
            <a:endParaRPr lang="es-ES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1029730" y="4533491"/>
            <a:ext cx="6532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Next</a:t>
            </a:r>
            <a:r>
              <a:rPr lang="es-ES" dirty="0" smtClean="0"/>
              <a:t> </a:t>
            </a:r>
            <a:r>
              <a:rPr lang="es-ES" dirty="0" err="1" smtClean="0"/>
              <a:t>Steps</a:t>
            </a: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New </a:t>
            </a:r>
            <a:r>
              <a:rPr lang="es-ES" dirty="0" err="1" smtClean="0"/>
              <a:t>classification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r>
              <a:rPr lang="es-ES" dirty="0" smtClean="0"/>
              <a:t> and </a:t>
            </a:r>
            <a:r>
              <a:rPr lang="es-ES" dirty="0" err="1" smtClean="0"/>
              <a:t>features</a:t>
            </a:r>
            <a:r>
              <a:rPr lang="es-ES" dirty="0" smtClean="0"/>
              <a:t> set </a:t>
            </a:r>
            <a:r>
              <a:rPr lang="es-ES" dirty="0" err="1" smtClean="0"/>
              <a:t>should</a:t>
            </a:r>
            <a:r>
              <a:rPr lang="es-ES" dirty="0" smtClean="0"/>
              <a:t> be </a:t>
            </a:r>
            <a:r>
              <a:rPr lang="es-ES" dirty="0" err="1" smtClean="0"/>
              <a:t>tested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5075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213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12</cp:revision>
  <dcterms:created xsi:type="dcterms:W3CDTF">2022-10-22T04:55:07Z</dcterms:created>
  <dcterms:modified xsi:type="dcterms:W3CDTF">2022-10-22T07:37:40Z</dcterms:modified>
</cp:coreProperties>
</file>