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5" r:id="rId1"/>
  </p:sldMasterIdLst>
  <p:notesMasterIdLst>
    <p:notesMasterId r:id="rId146"/>
  </p:notesMasterIdLst>
  <p:handoutMasterIdLst>
    <p:handoutMasterId r:id="rId147"/>
  </p:handoutMasterIdLst>
  <p:sldIdLst>
    <p:sldId id="256" r:id="rId2"/>
    <p:sldId id="827" r:id="rId3"/>
    <p:sldId id="1057" r:id="rId4"/>
    <p:sldId id="327" r:id="rId5"/>
    <p:sldId id="487" r:id="rId6"/>
    <p:sldId id="959" r:id="rId7"/>
    <p:sldId id="960" r:id="rId8"/>
    <p:sldId id="962" r:id="rId9"/>
    <p:sldId id="963" r:id="rId10"/>
    <p:sldId id="965" r:id="rId11"/>
    <p:sldId id="961" r:id="rId12"/>
    <p:sldId id="964" r:id="rId13"/>
    <p:sldId id="966" r:id="rId14"/>
    <p:sldId id="967" r:id="rId15"/>
    <p:sldId id="968" r:id="rId16"/>
    <p:sldId id="969" r:id="rId17"/>
    <p:sldId id="970" r:id="rId18"/>
    <p:sldId id="971" r:id="rId19"/>
    <p:sldId id="972" r:id="rId20"/>
    <p:sldId id="973" r:id="rId21"/>
    <p:sldId id="974" r:id="rId22"/>
    <p:sldId id="975" r:id="rId23"/>
    <p:sldId id="976" r:id="rId24"/>
    <p:sldId id="977" r:id="rId25"/>
    <p:sldId id="978" r:id="rId26"/>
    <p:sldId id="979" r:id="rId27"/>
    <p:sldId id="980" r:id="rId28"/>
    <p:sldId id="981" r:id="rId29"/>
    <p:sldId id="982" r:id="rId30"/>
    <p:sldId id="983" r:id="rId31"/>
    <p:sldId id="984" r:id="rId32"/>
    <p:sldId id="985" r:id="rId33"/>
    <p:sldId id="986" r:id="rId34"/>
    <p:sldId id="987" r:id="rId35"/>
    <p:sldId id="988" r:id="rId36"/>
    <p:sldId id="990" r:id="rId37"/>
    <p:sldId id="989" r:id="rId38"/>
    <p:sldId id="991" r:id="rId39"/>
    <p:sldId id="992" r:id="rId40"/>
    <p:sldId id="993" r:id="rId41"/>
    <p:sldId id="994" r:id="rId42"/>
    <p:sldId id="995" r:id="rId43"/>
    <p:sldId id="996" r:id="rId44"/>
    <p:sldId id="997" r:id="rId45"/>
    <p:sldId id="998" r:id="rId46"/>
    <p:sldId id="999" r:id="rId47"/>
    <p:sldId id="1000" r:id="rId48"/>
    <p:sldId id="1001" r:id="rId49"/>
    <p:sldId id="1004" r:id="rId50"/>
    <p:sldId id="1002" r:id="rId51"/>
    <p:sldId id="1003" r:id="rId52"/>
    <p:sldId id="1005" r:id="rId53"/>
    <p:sldId id="1006" r:id="rId54"/>
    <p:sldId id="1007" r:id="rId55"/>
    <p:sldId id="1008" r:id="rId56"/>
    <p:sldId id="1009" r:id="rId57"/>
    <p:sldId id="1010" r:id="rId58"/>
    <p:sldId id="1011" r:id="rId59"/>
    <p:sldId id="1065" r:id="rId60"/>
    <p:sldId id="1066" r:id="rId61"/>
    <p:sldId id="1064" r:id="rId62"/>
    <p:sldId id="1015" r:id="rId63"/>
    <p:sldId id="1016" r:id="rId64"/>
    <p:sldId id="1017" r:id="rId65"/>
    <p:sldId id="1018" r:id="rId66"/>
    <p:sldId id="1019" r:id="rId67"/>
    <p:sldId id="1024" r:id="rId68"/>
    <p:sldId id="1020" r:id="rId69"/>
    <p:sldId id="1021" r:id="rId70"/>
    <p:sldId id="1022" r:id="rId71"/>
    <p:sldId id="1023" r:id="rId72"/>
    <p:sldId id="1025" r:id="rId73"/>
    <p:sldId id="1026" r:id="rId74"/>
    <p:sldId id="1027" r:id="rId75"/>
    <p:sldId id="1028" r:id="rId76"/>
    <p:sldId id="1029" r:id="rId77"/>
    <p:sldId id="1030" r:id="rId78"/>
    <p:sldId id="1032" r:id="rId79"/>
    <p:sldId id="1033" r:id="rId80"/>
    <p:sldId id="1031" r:id="rId81"/>
    <p:sldId id="1034" r:id="rId82"/>
    <p:sldId id="1035" r:id="rId83"/>
    <p:sldId id="1036" r:id="rId84"/>
    <p:sldId id="1037" r:id="rId85"/>
    <p:sldId id="1038" r:id="rId86"/>
    <p:sldId id="1039" r:id="rId87"/>
    <p:sldId id="1040" r:id="rId88"/>
    <p:sldId id="1041" r:id="rId89"/>
    <p:sldId id="1042" r:id="rId90"/>
    <p:sldId id="1043" r:id="rId91"/>
    <p:sldId id="1044" r:id="rId92"/>
    <p:sldId id="1045" r:id="rId93"/>
    <p:sldId id="1046" r:id="rId94"/>
    <p:sldId id="1047" r:id="rId95"/>
    <p:sldId id="1048" r:id="rId96"/>
    <p:sldId id="1049" r:id="rId97"/>
    <p:sldId id="1050" r:id="rId98"/>
    <p:sldId id="1051" r:id="rId99"/>
    <p:sldId id="1052" r:id="rId100"/>
    <p:sldId id="1053" r:id="rId101"/>
    <p:sldId id="1054" r:id="rId102"/>
    <p:sldId id="1055" r:id="rId103"/>
    <p:sldId id="1056" r:id="rId104"/>
    <p:sldId id="1058" r:id="rId105"/>
    <p:sldId id="1059" r:id="rId106"/>
    <p:sldId id="1060" r:id="rId107"/>
    <p:sldId id="1061" r:id="rId108"/>
    <p:sldId id="1062" r:id="rId109"/>
    <p:sldId id="1063" r:id="rId110"/>
    <p:sldId id="1067" r:id="rId111"/>
    <p:sldId id="1073" r:id="rId112"/>
    <p:sldId id="1072" r:id="rId113"/>
    <p:sldId id="1074" r:id="rId114"/>
    <p:sldId id="1075" r:id="rId115"/>
    <p:sldId id="1076" r:id="rId116"/>
    <p:sldId id="1068" r:id="rId117"/>
    <p:sldId id="1069" r:id="rId118"/>
    <p:sldId id="1070" r:id="rId119"/>
    <p:sldId id="1071" r:id="rId120"/>
    <p:sldId id="1077" r:id="rId121"/>
    <p:sldId id="1078" r:id="rId122"/>
    <p:sldId id="1079" r:id="rId123"/>
    <p:sldId id="1080" r:id="rId124"/>
    <p:sldId id="1081" r:id="rId125"/>
    <p:sldId id="1082" r:id="rId126"/>
    <p:sldId id="1083" r:id="rId127"/>
    <p:sldId id="1084" r:id="rId128"/>
    <p:sldId id="1085" r:id="rId129"/>
    <p:sldId id="1086" r:id="rId130"/>
    <p:sldId id="1087" r:id="rId131"/>
    <p:sldId id="1088" r:id="rId132"/>
    <p:sldId id="1089" r:id="rId133"/>
    <p:sldId id="1090" r:id="rId134"/>
    <p:sldId id="1091" r:id="rId135"/>
    <p:sldId id="1092" r:id="rId136"/>
    <p:sldId id="1093" r:id="rId137"/>
    <p:sldId id="1094" r:id="rId138"/>
    <p:sldId id="1095" r:id="rId139"/>
    <p:sldId id="1096" r:id="rId140"/>
    <p:sldId id="1097" r:id="rId141"/>
    <p:sldId id="1099" r:id="rId142"/>
    <p:sldId id="1098" r:id="rId143"/>
    <p:sldId id="1100" r:id="rId144"/>
    <p:sldId id="1101" r:id="rId145"/>
  </p:sldIdLst>
  <p:sldSz cx="9144000" cy="6858000" type="screen4x3"/>
  <p:notesSz cx="7315200" cy="9601200"/>
  <p:defaultTextStyle>
    <a:defPPr>
      <a:defRPr lang="en-US"/>
    </a:defPPr>
    <a:lvl1pPr algn="ctr" rtl="0" eaLnBrk="0" fontAlgn="base" hangingPunct="0">
      <a:spcBef>
        <a:spcPct val="50000"/>
      </a:spcBef>
      <a:spcAft>
        <a:spcPct val="0"/>
      </a:spcAft>
      <a:defRPr kumimoji="1" sz="2800" kern="1200">
        <a:solidFill>
          <a:schemeClr val="tx1"/>
        </a:solidFill>
        <a:latin typeface="Times New Roman" pitchFamily="18" charset="0"/>
        <a:ea typeface="+mn-ea"/>
        <a:cs typeface="+mn-cs"/>
      </a:defRPr>
    </a:lvl1pPr>
    <a:lvl2pPr marL="457200" algn="ctr" rtl="0" eaLnBrk="0" fontAlgn="base" hangingPunct="0">
      <a:spcBef>
        <a:spcPct val="50000"/>
      </a:spcBef>
      <a:spcAft>
        <a:spcPct val="0"/>
      </a:spcAft>
      <a:defRPr kumimoji="1" sz="2800" kern="1200">
        <a:solidFill>
          <a:schemeClr val="tx1"/>
        </a:solidFill>
        <a:latin typeface="Times New Roman" pitchFamily="18" charset="0"/>
        <a:ea typeface="+mn-ea"/>
        <a:cs typeface="+mn-cs"/>
      </a:defRPr>
    </a:lvl2pPr>
    <a:lvl3pPr marL="914400" algn="ctr" rtl="0" eaLnBrk="0" fontAlgn="base" hangingPunct="0">
      <a:spcBef>
        <a:spcPct val="50000"/>
      </a:spcBef>
      <a:spcAft>
        <a:spcPct val="0"/>
      </a:spcAft>
      <a:defRPr kumimoji="1" sz="2800" kern="1200">
        <a:solidFill>
          <a:schemeClr val="tx1"/>
        </a:solidFill>
        <a:latin typeface="Times New Roman" pitchFamily="18" charset="0"/>
        <a:ea typeface="+mn-ea"/>
        <a:cs typeface="+mn-cs"/>
      </a:defRPr>
    </a:lvl3pPr>
    <a:lvl4pPr marL="1371600" algn="ctr" rtl="0" eaLnBrk="0" fontAlgn="base" hangingPunct="0">
      <a:spcBef>
        <a:spcPct val="50000"/>
      </a:spcBef>
      <a:spcAft>
        <a:spcPct val="0"/>
      </a:spcAft>
      <a:defRPr kumimoji="1" sz="2800" kern="1200">
        <a:solidFill>
          <a:schemeClr val="tx1"/>
        </a:solidFill>
        <a:latin typeface="Times New Roman" pitchFamily="18" charset="0"/>
        <a:ea typeface="+mn-ea"/>
        <a:cs typeface="+mn-cs"/>
      </a:defRPr>
    </a:lvl4pPr>
    <a:lvl5pPr marL="1828800" algn="ctr" rtl="0" eaLnBrk="0" fontAlgn="base" hangingPunct="0">
      <a:spcBef>
        <a:spcPct val="50000"/>
      </a:spcBef>
      <a:spcAft>
        <a:spcPct val="0"/>
      </a:spcAft>
      <a:defRPr kumimoji="1" sz="2800" kern="1200">
        <a:solidFill>
          <a:schemeClr val="tx1"/>
        </a:solidFill>
        <a:latin typeface="Times New Roman" pitchFamily="18" charset="0"/>
        <a:ea typeface="+mn-ea"/>
        <a:cs typeface="+mn-cs"/>
      </a:defRPr>
    </a:lvl5pPr>
    <a:lvl6pPr marL="2286000" algn="l" defTabSz="914400" rtl="0" eaLnBrk="1" latinLnBrk="0" hangingPunct="1">
      <a:defRPr kumimoji="1" sz="2800" kern="1200">
        <a:solidFill>
          <a:schemeClr val="tx1"/>
        </a:solidFill>
        <a:latin typeface="Times New Roman" pitchFamily="18" charset="0"/>
        <a:ea typeface="+mn-ea"/>
        <a:cs typeface="+mn-cs"/>
      </a:defRPr>
    </a:lvl6pPr>
    <a:lvl7pPr marL="2743200" algn="l" defTabSz="914400" rtl="0" eaLnBrk="1" latinLnBrk="0" hangingPunct="1">
      <a:defRPr kumimoji="1" sz="2800" kern="1200">
        <a:solidFill>
          <a:schemeClr val="tx1"/>
        </a:solidFill>
        <a:latin typeface="Times New Roman" pitchFamily="18" charset="0"/>
        <a:ea typeface="+mn-ea"/>
        <a:cs typeface="+mn-cs"/>
      </a:defRPr>
    </a:lvl7pPr>
    <a:lvl8pPr marL="3200400" algn="l" defTabSz="914400" rtl="0" eaLnBrk="1" latinLnBrk="0" hangingPunct="1">
      <a:defRPr kumimoji="1" sz="2800" kern="1200">
        <a:solidFill>
          <a:schemeClr val="tx1"/>
        </a:solidFill>
        <a:latin typeface="Times New Roman" pitchFamily="18" charset="0"/>
        <a:ea typeface="+mn-ea"/>
        <a:cs typeface="+mn-cs"/>
      </a:defRPr>
    </a:lvl8pPr>
    <a:lvl9pPr marL="3657600" algn="l" defTabSz="914400" rtl="0" eaLnBrk="1" latinLnBrk="0" hangingPunct="1">
      <a:defRPr kumimoji="1" sz="28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28D845"/>
    <a:srgbClr val="0000FF"/>
    <a:srgbClr val="FFCC66"/>
    <a:srgbClr val="FF0066"/>
    <a:srgbClr val="CC3300"/>
    <a:srgbClr val="003366"/>
    <a:srgbClr val="33CC33"/>
    <a:srgbClr val="CC00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85258" autoAdjust="0"/>
  </p:normalViewPr>
  <p:slideViewPr>
    <p:cSldViewPr snapToGrid="0">
      <p:cViewPr>
        <p:scale>
          <a:sx n="66" d="100"/>
          <a:sy n="66" d="100"/>
        </p:scale>
        <p:origin x="-1440" y="24"/>
      </p:cViewPr>
      <p:guideLst>
        <p:guide orient="horz" pos="2160"/>
        <p:guide pos="2880"/>
      </p:guideLst>
    </p:cSldViewPr>
  </p:slideViewPr>
  <p:outlineViewPr>
    <p:cViewPr>
      <p:scale>
        <a:sx n="33" d="100"/>
        <a:sy n="33" d="100"/>
      </p:scale>
      <p:origin x="0" y="514"/>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6" d="100"/>
          <a:sy n="66" d="100"/>
        </p:scale>
        <p:origin x="-2538" y="-60"/>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presProps" Target="presProps.xml"/><Relationship Id="rId15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0.vml.rels><?xml version="1.0" encoding="UTF-8" standalone="yes"?>
<Relationships xmlns="http://schemas.openxmlformats.org/package/2006/relationships"><Relationship Id="rId1" Type="http://schemas.openxmlformats.org/officeDocument/2006/relationships/image" Target="../media/image18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9.wmf"/><Relationship Id="rId4" Type="http://schemas.openxmlformats.org/officeDocument/2006/relationships/image" Target="../media/image1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2.wmf"/><Relationship Id="rId1" Type="http://schemas.openxmlformats.org/officeDocument/2006/relationships/image" Target="../media/image3.wmf"/><Relationship Id="rId4"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4" Type="http://schemas.openxmlformats.org/officeDocument/2006/relationships/image" Target="../media/image46.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20.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5" Type="http://schemas.openxmlformats.org/officeDocument/2006/relationships/image" Target="../media/image55.wmf"/><Relationship Id="rId4" Type="http://schemas.openxmlformats.org/officeDocument/2006/relationships/image" Target="../media/image54.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100.wmf"/><Relationship Id="rId1" Type="http://schemas.openxmlformats.org/officeDocument/2006/relationships/image" Target="../media/image99.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10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07.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08.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10.wmf"/></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112.wmf"/><Relationship Id="rId1" Type="http://schemas.openxmlformats.org/officeDocument/2006/relationships/image" Target="../media/image111.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13.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14.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15.wmf"/></Relationships>
</file>

<file path=ppt/drawings/_rels/vmlDrawing62.vml.rels><?xml version="1.0" encoding="UTF-8" standalone="yes"?>
<Relationships xmlns="http://schemas.openxmlformats.org/package/2006/relationships"><Relationship Id="rId2" Type="http://schemas.openxmlformats.org/officeDocument/2006/relationships/image" Target="../media/image117.wmf"/><Relationship Id="rId1" Type="http://schemas.openxmlformats.org/officeDocument/2006/relationships/image" Target="../media/image116.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s>
</file>

<file path=ppt/drawings/_rels/vmlDrawing64.vml.rels><?xml version="1.0" encoding="UTF-8" standalone="yes"?>
<Relationships xmlns="http://schemas.openxmlformats.org/package/2006/relationships"><Relationship Id="rId2" Type="http://schemas.openxmlformats.org/officeDocument/2006/relationships/image" Target="../media/image122.wmf"/><Relationship Id="rId1" Type="http://schemas.openxmlformats.org/officeDocument/2006/relationships/image" Target="../media/image121.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s>
</file>

<file path=ppt/drawings/_rels/vmlDrawing66.vml.rels><?xml version="1.0" encoding="UTF-8" standalone="yes"?>
<Relationships xmlns="http://schemas.openxmlformats.org/package/2006/relationships"><Relationship Id="rId2" Type="http://schemas.openxmlformats.org/officeDocument/2006/relationships/image" Target="../media/image127.wmf"/><Relationship Id="rId1" Type="http://schemas.openxmlformats.org/officeDocument/2006/relationships/image" Target="../media/image126.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1.wmf"/><Relationship Id="rId4" Type="http://schemas.openxmlformats.org/officeDocument/2006/relationships/image" Target="../media/image134.wmf"/></Relationships>
</file>

<file path=ppt/drawings/_rels/vmlDrawing69.vml.rels><?xml version="1.0" encoding="UTF-8" standalone="yes"?>
<Relationships xmlns="http://schemas.openxmlformats.org/package/2006/relationships"><Relationship Id="rId2" Type="http://schemas.openxmlformats.org/officeDocument/2006/relationships/image" Target="../media/image136.wmf"/><Relationship Id="rId1" Type="http://schemas.openxmlformats.org/officeDocument/2006/relationships/image" Target="../media/image13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0.vml.rels><?xml version="1.0" encoding="UTF-8" standalone="yes"?>
<Relationships xmlns="http://schemas.openxmlformats.org/package/2006/relationships"><Relationship Id="rId2" Type="http://schemas.openxmlformats.org/officeDocument/2006/relationships/image" Target="../media/image138.wmf"/><Relationship Id="rId1" Type="http://schemas.openxmlformats.org/officeDocument/2006/relationships/image" Target="../media/image137.w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s>
</file>

<file path=ppt/drawings/_rels/vmlDrawing72.vml.rels><?xml version="1.0" encoding="UTF-8" standalone="yes"?>
<Relationships xmlns="http://schemas.openxmlformats.org/package/2006/relationships"><Relationship Id="rId3" Type="http://schemas.openxmlformats.org/officeDocument/2006/relationships/image" Target="../media/image144.wmf"/><Relationship Id="rId2" Type="http://schemas.openxmlformats.org/officeDocument/2006/relationships/image" Target="../media/image143.wmf"/><Relationship Id="rId1" Type="http://schemas.openxmlformats.org/officeDocument/2006/relationships/image" Target="../media/image142.wmf"/><Relationship Id="rId4" Type="http://schemas.openxmlformats.org/officeDocument/2006/relationships/image" Target="../media/image145.wmf"/></Relationships>
</file>

<file path=ppt/drawings/_rels/vmlDrawing73.vml.rels><?xml version="1.0" encoding="UTF-8" standalone="yes"?>
<Relationships xmlns="http://schemas.openxmlformats.org/package/2006/relationships"><Relationship Id="rId2" Type="http://schemas.openxmlformats.org/officeDocument/2006/relationships/image" Target="../media/image147.wmf"/><Relationship Id="rId1" Type="http://schemas.openxmlformats.org/officeDocument/2006/relationships/image" Target="../media/image146.wmf"/></Relationships>
</file>

<file path=ppt/drawings/_rels/vmlDrawing74.v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image" Target="../media/image148.wmf"/><Relationship Id="rId4" Type="http://schemas.openxmlformats.org/officeDocument/2006/relationships/image" Target="../media/image151.w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152.w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154.w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154.w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154.wmf"/></Relationships>
</file>

<file path=ppt/drawings/_rels/vmlDrawing79.vml.rels><?xml version="1.0" encoding="UTF-8" standalone="yes"?>
<Relationships xmlns="http://schemas.openxmlformats.org/package/2006/relationships"><Relationship Id="rId3" Type="http://schemas.openxmlformats.org/officeDocument/2006/relationships/image" Target="../media/image157.emf"/><Relationship Id="rId2" Type="http://schemas.openxmlformats.org/officeDocument/2006/relationships/image" Target="../media/image156.wmf"/><Relationship Id="rId1" Type="http://schemas.openxmlformats.org/officeDocument/2006/relationships/image" Target="../media/image15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158.emf"/></Relationships>
</file>

<file path=ppt/drawings/_rels/vmlDrawing81.vml.rels><?xml version="1.0" encoding="UTF-8" standalone="yes"?>
<Relationships xmlns="http://schemas.openxmlformats.org/package/2006/relationships"><Relationship Id="rId2" Type="http://schemas.openxmlformats.org/officeDocument/2006/relationships/image" Target="../media/image160.emf"/><Relationship Id="rId1" Type="http://schemas.openxmlformats.org/officeDocument/2006/relationships/image" Target="../media/image159.emf"/></Relationships>
</file>

<file path=ppt/drawings/_rels/vmlDrawing82.vml.rels><?xml version="1.0" encoding="UTF-8" standalone="yes"?>
<Relationships xmlns="http://schemas.openxmlformats.org/package/2006/relationships"><Relationship Id="rId2" Type="http://schemas.openxmlformats.org/officeDocument/2006/relationships/image" Target="../media/image162.wmf"/><Relationship Id="rId1" Type="http://schemas.openxmlformats.org/officeDocument/2006/relationships/image" Target="../media/image161.w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163.w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164.e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165.w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166.wmf"/></Relationships>
</file>

<file path=ppt/drawings/_rels/vmlDrawing87.vml.rels><?xml version="1.0" encoding="UTF-8" standalone="yes"?>
<Relationships xmlns="http://schemas.openxmlformats.org/package/2006/relationships"><Relationship Id="rId1" Type="http://schemas.openxmlformats.org/officeDocument/2006/relationships/image" Target="../media/image167.wmf"/></Relationships>
</file>

<file path=ppt/drawings/_rels/vmlDrawing88.vml.rels><?xml version="1.0" encoding="UTF-8" standalone="yes"?>
<Relationships xmlns="http://schemas.openxmlformats.org/package/2006/relationships"><Relationship Id="rId1" Type="http://schemas.openxmlformats.org/officeDocument/2006/relationships/image" Target="../media/image168.wmf"/></Relationships>
</file>

<file path=ppt/drawings/_rels/vmlDrawing89.vml.rels><?xml version="1.0" encoding="UTF-8" standalone="yes"?>
<Relationships xmlns="http://schemas.openxmlformats.org/package/2006/relationships"><Relationship Id="rId1" Type="http://schemas.openxmlformats.org/officeDocument/2006/relationships/image" Target="../media/image16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90.vml.rels><?xml version="1.0" encoding="UTF-8" standalone="yes"?>
<Relationships xmlns="http://schemas.openxmlformats.org/package/2006/relationships"><Relationship Id="rId2" Type="http://schemas.openxmlformats.org/officeDocument/2006/relationships/image" Target="../media/image171.wmf"/><Relationship Id="rId1" Type="http://schemas.openxmlformats.org/officeDocument/2006/relationships/image" Target="../media/image170.emf"/></Relationships>
</file>

<file path=ppt/drawings/_rels/vmlDrawing91.vml.rels><?xml version="1.0" encoding="UTF-8" standalone="yes"?>
<Relationships xmlns="http://schemas.openxmlformats.org/package/2006/relationships"><Relationship Id="rId1" Type="http://schemas.openxmlformats.org/officeDocument/2006/relationships/image" Target="../media/image172.wmf"/></Relationships>
</file>

<file path=ppt/drawings/_rels/vmlDrawing92.vml.rels><?xml version="1.0" encoding="UTF-8" standalone="yes"?>
<Relationships xmlns="http://schemas.openxmlformats.org/package/2006/relationships"><Relationship Id="rId2" Type="http://schemas.openxmlformats.org/officeDocument/2006/relationships/image" Target="../media/image174.wmf"/><Relationship Id="rId1" Type="http://schemas.openxmlformats.org/officeDocument/2006/relationships/image" Target="../media/image173.wmf"/></Relationships>
</file>

<file path=ppt/drawings/_rels/vmlDrawing93.vml.rels><?xml version="1.0" encoding="UTF-8" standalone="yes"?>
<Relationships xmlns="http://schemas.openxmlformats.org/package/2006/relationships"><Relationship Id="rId3" Type="http://schemas.openxmlformats.org/officeDocument/2006/relationships/image" Target="../media/image177.wmf"/><Relationship Id="rId2" Type="http://schemas.openxmlformats.org/officeDocument/2006/relationships/image" Target="../media/image176.wmf"/><Relationship Id="rId1" Type="http://schemas.openxmlformats.org/officeDocument/2006/relationships/image" Target="../media/image175.wmf"/><Relationship Id="rId4" Type="http://schemas.openxmlformats.org/officeDocument/2006/relationships/image" Target="../media/image178.wmf"/></Relationships>
</file>

<file path=ppt/drawings/_rels/vmlDrawing94.vml.rels><?xml version="1.0" encoding="UTF-8" standalone="yes"?>
<Relationships xmlns="http://schemas.openxmlformats.org/package/2006/relationships"><Relationship Id="rId1" Type="http://schemas.openxmlformats.org/officeDocument/2006/relationships/image" Target="../media/image179.wmf"/></Relationships>
</file>

<file path=ppt/drawings/_rels/vmlDrawing95.vml.rels><?xml version="1.0" encoding="UTF-8" standalone="yes"?>
<Relationships xmlns="http://schemas.openxmlformats.org/package/2006/relationships"><Relationship Id="rId2" Type="http://schemas.openxmlformats.org/officeDocument/2006/relationships/image" Target="../media/image181.wmf"/><Relationship Id="rId1" Type="http://schemas.openxmlformats.org/officeDocument/2006/relationships/image" Target="../media/image180.wmf"/></Relationships>
</file>

<file path=ppt/drawings/_rels/vmlDrawing96.vml.rels><?xml version="1.0" encoding="UTF-8" standalone="yes"?>
<Relationships xmlns="http://schemas.openxmlformats.org/package/2006/relationships"><Relationship Id="rId2" Type="http://schemas.openxmlformats.org/officeDocument/2006/relationships/image" Target="../media/image183.wmf"/><Relationship Id="rId1" Type="http://schemas.openxmlformats.org/officeDocument/2006/relationships/image" Target="../media/image182.wmf"/></Relationships>
</file>

<file path=ppt/drawings/_rels/vmlDrawing97.vml.rels><?xml version="1.0" encoding="UTF-8" standalone="yes"?>
<Relationships xmlns="http://schemas.openxmlformats.org/package/2006/relationships"><Relationship Id="rId2" Type="http://schemas.openxmlformats.org/officeDocument/2006/relationships/image" Target="../media/image185.emf"/><Relationship Id="rId1" Type="http://schemas.openxmlformats.org/officeDocument/2006/relationships/image" Target="../media/image184.wmf"/></Relationships>
</file>

<file path=ppt/drawings/_rels/vmlDrawing98.vml.rels><?xml version="1.0" encoding="UTF-8" standalone="yes"?>
<Relationships xmlns="http://schemas.openxmlformats.org/package/2006/relationships"><Relationship Id="rId2" Type="http://schemas.openxmlformats.org/officeDocument/2006/relationships/image" Target="../media/image187.wmf"/><Relationship Id="rId1" Type="http://schemas.openxmlformats.org/officeDocument/2006/relationships/image" Target="../media/image186.wmf"/></Relationships>
</file>

<file path=ppt/drawings/_rels/vmlDrawing99.vml.rels><?xml version="1.0" encoding="UTF-8" standalone="yes"?>
<Relationships xmlns="http://schemas.openxmlformats.org/package/2006/relationships"><Relationship Id="rId1" Type="http://schemas.openxmlformats.org/officeDocument/2006/relationships/image" Target="../media/image18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a:spcBef>
                <a:spcPct val="20000"/>
              </a:spcBef>
              <a:buFontTx/>
              <a:buChar char="•"/>
              <a:defRPr sz="1300"/>
            </a:lvl1pPr>
          </a:lstStyle>
          <a:p>
            <a:pPr>
              <a:defRPr/>
            </a:pPr>
            <a:endParaRPr lang="en-US" dirty="0"/>
          </a:p>
        </p:txBody>
      </p:sp>
      <p:sp>
        <p:nvSpPr>
          <p:cNvPr id="110595" name="Rectangle 3"/>
          <p:cNvSpPr>
            <a:spLocks noGrp="1" noChangeArrowheads="1"/>
          </p:cNvSpPr>
          <p:nvPr>
            <p:ph type="dt" sz="quarter" idx="1"/>
          </p:nvPr>
        </p:nvSpPr>
        <p:spPr bwMode="auto">
          <a:xfrm>
            <a:off x="414528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spcBef>
                <a:spcPct val="20000"/>
              </a:spcBef>
              <a:buFontTx/>
              <a:buChar char="•"/>
              <a:defRPr sz="1300"/>
            </a:lvl1pPr>
          </a:lstStyle>
          <a:p>
            <a:pPr>
              <a:defRPr/>
            </a:pPr>
            <a:endParaRPr lang="en-US" dirty="0"/>
          </a:p>
        </p:txBody>
      </p:sp>
      <p:sp>
        <p:nvSpPr>
          <p:cNvPr id="110596" name="Rectangle 4"/>
          <p:cNvSpPr>
            <a:spLocks noGrp="1" noChangeArrowheads="1"/>
          </p:cNvSpPr>
          <p:nvPr>
            <p:ph type="ftr" sz="quarter" idx="2"/>
          </p:nvPr>
        </p:nvSpPr>
        <p:spPr bwMode="auto">
          <a:xfrm>
            <a:off x="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a:spcBef>
                <a:spcPct val="20000"/>
              </a:spcBef>
              <a:buFontTx/>
              <a:buChar char="•"/>
              <a:defRPr sz="1300"/>
            </a:lvl1pPr>
          </a:lstStyle>
          <a:p>
            <a:pPr>
              <a:defRPr/>
            </a:pPr>
            <a:endParaRPr lang="en-US" dirty="0"/>
          </a:p>
        </p:txBody>
      </p:sp>
      <p:sp>
        <p:nvSpPr>
          <p:cNvPr id="1105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spcBef>
                <a:spcPct val="20000"/>
              </a:spcBef>
              <a:buFontTx/>
              <a:buChar char="•"/>
              <a:defRPr sz="1300"/>
            </a:lvl1pPr>
          </a:lstStyle>
          <a:p>
            <a:pPr>
              <a:defRPr/>
            </a:pPr>
            <a:fld id="{79D1C1F3-768D-45A2-903C-356E8045899D}" type="slidenum">
              <a:rPr lang="en-US"/>
              <a:pPr>
                <a:defRPr/>
              </a:pPr>
              <a:t>‹#›</a:t>
            </a:fld>
            <a:endParaRPr lang="en-US" dirty="0"/>
          </a:p>
        </p:txBody>
      </p:sp>
    </p:spTree>
    <p:extLst>
      <p:ext uri="{BB962C8B-B14F-4D97-AF65-F5344CB8AC3E}">
        <p14:creationId xmlns:p14="http://schemas.microsoft.com/office/powerpoint/2010/main" val="26124610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a:spcBef>
                <a:spcPct val="0"/>
              </a:spcBef>
              <a:defRPr kumimoji="0" sz="1300"/>
            </a:lvl1pPr>
          </a:lstStyle>
          <a:p>
            <a:pPr>
              <a:defRPr/>
            </a:pPr>
            <a:endParaRPr lang="en-US" dirty="0"/>
          </a:p>
        </p:txBody>
      </p:sp>
      <p:sp>
        <p:nvSpPr>
          <p:cNvPr id="48131"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spcBef>
                <a:spcPct val="0"/>
              </a:spcBef>
              <a:defRPr kumimoji="0" sz="1300"/>
            </a:lvl1pPr>
          </a:lstStyle>
          <a:p>
            <a:pPr>
              <a:defRPr/>
            </a:pPr>
            <a:endParaRPr lang="en-US" dirty="0"/>
          </a:p>
        </p:txBody>
      </p:sp>
      <p:sp>
        <p:nvSpPr>
          <p:cNvPr id="29286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48133"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8134"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a:spcBef>
                <a:spcPct val="0"/>
              </a:spcBef>
              <a:defRPr kumimoji="0" sz="1300"/>
            </a:lvl1pPr>
          </a:lstStyle>
          <a:p>
            <a:pPr>
              <a:defRPr/>
            </a:pPr>
            <a:endParaRPr lang="en-US" dirty="0"/>
          </a:p>
        </p:txBody>
      </p:sp>
      <p:sp>
        <p:nvSpPr>
          <p:cNvPr id="48135"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spcBef>
                <a:spcPct val="0"/>
              </a:spcBef>
              <a:defRPr kumimoji="0" sz="1300"/>
            </a:lvl1pPr>
          </a:lstStyle>
          <a:p>
            <a:pPr>
              <a:defRPr/>
            </a:pPr>
            <a:fld id="{28F8FE67-4D0B-40A7-8BD1-676F362CB0B1}" type="slidenum">
              <a:rPr lang="en-US"/>
              <a:pPr>
                <a:defRPr/>
              </a:pPr>
              <a:t>‹#›</a:t>
            </a:fld>
            <a:endParaRPr lang="en-US" dirty="0"/>
          </a:p>
        </p:txBody>
      </p:sp>
    </p:spTree>
    <p:extLst>
      <p:ext uri="{BB962C8B-B14F-4D97-AF65-F5344CB8AC3E}">
        <p14:creationId xmlns:p14="http://schemas.microsoft.com/office/powerpoint/2010/main" val="27713416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a:noFill/>
        </p:spPr>
        <p:txBody>
          <a:bodyPr/>
          <a:lstStyle/>
          <a:p>
            <a:fld id="{586EB748-ADF3-4C44-B389-349CBAC75483}" type="slidenum">
              <a:rPr lang="en-US" smtClean="0"/>
              <a:pPr/>
              <a:t>1</a:t>
            </a:fld>
            <a:endParaRPr lang="en-US" dirty="0" smtClean="0"/>
          </a:p>
        </p:txBody>
      </p:sp>
      <p:sp>
        <p:nvSpPr>
          <p:cNvPr id="293891" name="Rectangle 2"/>
          <p:cNvSpPr>
            <a:spLocks noGrp="1" noRot="1" noChangeAspect="1" noChangeArrowheads="1" noTextEdit="1"/>
          </p:cNvSpPr>
          <p:nvPr>
            <p:ph type="sldImg"/>
          </p:nvPr>
        </p:nvSpPr>
        <p:spPr>
          <a:ln/>
        </p:spPr>
      </p:sp>
      <p:sp>
        <p:nvSpPr>
          <p:cNvPr id="29389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b="1">
                <a:solidFill>
                  <a:schemeClr val="tx1"/>
                </a:solidFill>
                <a:latin typeface="Times New Roman" pitchFamily="18" charset="0"/>
              </a:defRPr>
            </a:lvl1pPr>
            <a:lvl2pPr marL="785372" indent="-302066" eaLnBrk="0" hangingPunct="0">
              <a:defRPr sz="3000" b="1">
                <a:solidFill>
                  <a:schemeClr val="tx1"/>
                </a:solidFill>
                <a:latin typeface="Times New Roman" pitchFamily="18" charset="0"/>
              </a:defRPr>
            </a:lvl2pPr>
            <a:lvl3pPr marL="1208265" indent="-241653" eaLnBrk="0" hangingPunct="0">
              <a:defRPr sz="3000" b="1">
                <a:solidFill>
                  <a:schemeClr val="tx1"/>
                </a:solidFill>
                <a:latin typeface="Times New Roman" pitchFamily="18" charset="0"/>
              </a:defRPr>
            </a:lvl3pPr>
            <a:lvl4pPr marL="1691571" indent="-241653" eaLnBrk="0" hangingPunct="0">
              <a:defRPr sz="3000" b="1">
                <a:solidFill>
                  <a:schemeClr val="tx1"/>
                </a:solidFill>
                <a:latin typeface="Times New Roman" pitchFamily="18" charset="0"/>
              </a:defRPr>
            </a:lvl4pPr>
            <a:lvl5pPr marL="2174878" indent="-241653" eaLnBrk="0" hangingPunct="0">
              <a:defRPr sz="3000" b="1">
                <a:solidFill>
                  <a:schemeClr val="tx1"/>
                </a:solidFill>
                <a:latin typeface="Times New Roman" pitchFamily="18" charset="0"/>
              </a:defRPr>
            </a:lvl5pPr>
            <a:lvl6pPr marL="2658184" indent="-241653" eaLnBrk="0" fontAlgn="base" hangingPunct="0">
              <a:spcBef>
                <a:spcPct val="0"/>
              </a:spcBef>
              <a:spcAft>
                <a:spcPct val="0"/>
              </a:spcAft>
              <a:defRPr sz="3000" b="1">
                <a:solidFill>
                  <a:schemeClr val="tx1"/>
                </a:solidFill>
                <a:latin typeface="Times New Roman" pitchFamily="18" charset="0"/>
              </a:defRPr>
            </a:lvl6pPr>
            <a:lvl7pPr marL="3141490" indent="-241653" eaLnBrk="0" fontAlgn="base" hangingPunct="0">
              <a:spcBef>
                <a:spcPct val="0"/>
              </a:spcBef>
              <a:spcAft>
                <a:spcPct val="0"/>
              </a:spcAft>
              <a:defRPr sz="3000" b="1">
                <a:solidFill>
                  <a:schemeClr val="tx1"/>
                </a:solidFill>
                <a:latin typeface="Times New Roman" pitchFamily="18" charset="0"/>
              </a:defRPr>
            </a:lvl7pPr>
            <a:lvl8pPr marL="3624796" indent="-241653" eaLnBrk="0" fontAlgn="base" hangingPunct="0">
              <a:spcBef>
                <a:spcPct val="0"/>
              </a:spcBef>
              <a:spcAft>
                <a:spcPct val="0"/>
              </a:spcAft>
              <a:defRPr sz="3000" b="1">
                <a:solidFill>
                  <a:schemeClr val="tx1"/>
                </a:solidFill>
                <a:latin typeface="Times New Roman" pitchFamily="18" charset="0"/>
              </a:defRPr>
            </a:lvl8pPr>
            <a:lvl9pPr marL="4108102" indent="-241653" eaLnBrk="0" fontAlgn="base" hangingPunct="0">
              <a:spcBef>
                <a:spcPct val="0"/>
              </a:spcBef>
              <a:spcAft>
                <a:spcPct val="0"/>
              </a:spcAft>
              <a:defRPr sz="3000" b="1">
                <a:solidFill>
                  <a:schemeClr val="tx1"/>
                </a:solidFill>
                <a:latin typeface="Times New Roman" pitchFamily="18" charset="0"/>
              </a:defRPr>
            </a:lvl9pPr>
          </a:lstStyle>
          <a:p>
            <a:fld id="{34682D12-9F0F-4C3B-9594-C264FE8CB35A}" type="slidenum">
              <a:rPr lang="en-US" sz="1300" b="0"/>
              <a:pPr/>
              <a:t>112</a:t>
            </a:fld>
            <a:endParaRPr lang="en-US" sz="1300" b="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b="1">
                <a:solidFill>
                  <a:schemeClr val="tx1"/>
                </a:solidFill>
                <a:latin typeface="Times New Roman" pitchFamily="18" charset="0"/>
              </a:defRPr>
            </a:lvl1pPr>
            <a:lvl2pPr marL="785372" indent="-302066" eaLnBrk="0" hangingPunct="0">
              <a:defRPr sz="3000" b="1">
                <a:solidFill>
                  <a:schemeClr val="tx1"/>
                </a:solidFill>
                <a:latin typeface="Times New Roman" pitchFamily="18" charset="0"/>
              </a:defRPr>
            </a:lvl2pPr>
            <a:lvl3pPr marL="1208265" indent="-241653" eaLnBrk="0" hangingPunct="0">
              <a:defRPr sz="3000" b="1">
                <a:solidFill>
                  <a:schemeClr val="tx1"/>
                </a:solidFill>
                <a:latin typeface="Times New Roman" pitchFamily="18" charset="0"/>
              </a:defRPr>
            </a:lvl3pPr>
            <a:lvl4pPr marL="1691571" indent="-241653" eaLnBrk="0" hangingPunct="0">
              <a:defRPr sz="3000" b="1">
                <a:solidFill>
                  <a:schemeClr val="tx1"/>
                </a:solidFill>
                <a:latin typeface="Times New Roman" pitchFamily="18" charset="0"/>
              </a:defRPr>
            </a:lvl4pPr>
            <a:lvl5pPr marL="2174878" indent="-241653" eaLnBrk="0" hangingPunct="0">
              <a:defRPr sz="3000" b="1">
                <a:solidFill>
                  <a:schemeClr val="tx1"/>
                </a:solidFill>
                <a:latin typeface="Times New Roman" pitchFamily="18" charset="0"/>
              </a:defRPr>
            </a:lvl5pPr>
            <a:lvl6pPr marL="2658184" indent="-241653" eaLnBrk="0" fontAlgn="base" hangingPunct="0">
              <a:spcBef>
                <a:spcPct val="0"/>
              </a:spcBef>
              <a:spcAft>
                <a:spcPct val="0"/>
              </a:spcAft>
              <a:defRPr sz="3000" b="1">
                <a:solidFill>
                  <a:schemeClr val="tx1"/>
                </a:solidFill>
                <a:latin typeface="Times New Roman" pitchFamily="18" charset="0"/>
              </a:defRPr>
            </a:lvl6pPr>
            <a:lvl7pPr marL="3141490" indent="-241653" eaLnBrk="0" fontAlgn="base" hangingPunct="0">
              <a:spcBef>
                <a:spcPct val="0"/>
              </a:spcBef>
              <a:spcAft>
                <a:spcPct val="0"/>
              </a:spcAft>
              <a:defRPr sz="3000" b="1">
                <a:solidFill>
                  <a:schemeClr val="tx1"/>
                </a:solidFill>
                <a:latin typeface="Times New Roman" pitchFamily="18" charset="0"/>
              </a:defRPr>
            </a:lvl7pPr>
            <a:lvl8pPr marL="3624796" indent="-241653" eaLnBrk="0" fontAlgn="base" hangingPunct="0">
              <a:spcBef>
                <a:spcPct val="0"/>
              </a:spcBef>
              <a:spcAft>
                <a:spcPct val="0"/>
              </a:spcAft>
              <a:defRPr sz="3000" b="1">
                <a:solidFill>
                  <a:schemeClr val="tx1"/>
                </a:solidFill>
                <a:latin typeface="Times New Roman" pitchFamily="18" charset="0"/>
              </a:defRPr>
            </a:lvl8pPr>
            <a:lvl9pPr marL="4108102" indent="-241653" eaLnBrk="0" fontAlgn="base" hangingPunct="0">
              <a:spcBef>
                <a:spcPct val="0"/>
              </a:spcBef>
              <a:spcAft>
                <a:spcPct val="0"/>
              </a:spcAft>
              <a:defRPr sz="3000" b="1">
                <a:solidFill>
                  <a:schemeClr val="tx1"/>
                </a:solidFill>
                <a:latin typeface="Times New Roman" pitchFamily="18" charset="0"/>
              </a:defRPr>
            </a:lvl9pPr>
          </a:lstStyle>
          <a:p>
            <a:fld id="{34682D12-9F0F-4C3B-9594-C264FE8CB35A}" type="slidenum">
              <a:rPr lang="en-US" sz="1300" b="0"/>
              <a:pPr/>
              <a:t>113</a:t>
            </a:fld>
            <a:endParaRPr lang="en-US" sz="1300" b="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b="1">
                <a:solidFill>
                  <a:schemeClr val="tx1"/>
                </a:solidFill>
                <a:latin typeface="Times New Roman" pitchFamily="18" charset="0"/>
              </a:defRPr>
            </a:lvl1pPr>
            <a:lvl2pPr marL="785372" indent="-302066" eaLnBrk="0" hangingPunct="0">
              <a:defRPr sz="3000" b="1">
                <a:solidFill>
                  <a:schemeClr val="tx1"/>
                </a:solidFill>
                <a:latin typeface="Times New Roman" pitchFamily="18" charset="0"/>
              </a:defRPr>
            </a:lvl2pPr>
            <a:lvl3pPr marL="1208265" indent="-241653" eaLnBrk="0" hangingPunct="0">
              <a:defRPr sz="3000" b="1">
                <a:solidFill>
                  <a:schemeClr val="tx1"/>
                </a:solidFill>
                <a:latin typeface="Times New Roman" pitchFamily="18" charset="0"/>
              </a:defRPr>
            </a:lvl3pPr>
            <a:lvl4pPr marL="1691571" indent="-241653" eaLnBrk="0" hangingPunct="0">
              <a:defRPr sz="3000" b="1">
                <a:solidFill>
                  <a:schemeClr val="tx1"/>
                </a:solidFill>
                <a:latin typeface="Times New Roman" pitchFamily="18" charset="0"/>
              </a:defRPr>
            </a:lvl4pPr>
            <a:lvl5pPr marL="2174878" indent="-241653" eaLnBrk="0" hangingPunct="0">
              <a:defRPr sz="3000" b="1">
                <a:solidFill>
                  <a:schemeClr val="tx1"/>
                </a:solidFill>
                <a:latin typeface="Times New Roman" pitchFamily="18" charset="0"/>
              </a:defRPr>
            </a:lvl5pPr>
            <a:lvl6pPr marL="2658184" indent="-241653" eaLnBrk="0" fontAlgn="base" hangingPunct="0">
              <a:spcBef>
                <a:spcPct val="0"/>
              </a:spcBef>
              <a:spcAft>
                <a:spcPct val="0"/>
              </a:spcAft>
              <a:defRPr sz="3000" b="1">
                <a:solidFill>
                  <a:schemeClr val="tx1"/>
                </a:solidFill>
                <a:latin typeface="Times New Roman" pitchFamily="18" charset="0"/>
              </a:defRPr>
            </a:lvl6pPr>
            <a:lvl7pPr marL="3141490" indent="-241653" eaLnBrk="0" fontAlgn="base" hangingPunct="0">
              <a:spcBef>
                <a:spcPct val="0"/>
              </a:spcBef>
              <a:spcAft>
                <a:spcPct val="0"/>
              </a:spcAft>
              <a:defRPr sz="3000" b="1">
                <a:solidFill>
                  <a:schemeClr val="tx1"/>
                </a:solidFill>
                <a:latin typeface="Times New Roman" pitchFamily="18" charset="0"/>
              </a:defRPr>
            </a:lvl7pPr>
            <a:lvl8pPr marL="3624796" indent="-241653" eaLnBrk="0" fontAlgn="base" hangingPunct="0">
              <a:spcBef>
                <a:spcPct val="0"/>
              </a:spcBef>
              <a:spcAft>
                <a:spcPct val="0"/>
              </a:spcAft>
              <a:defRPr sz="3000" b="1">
                <a:solidFill>
                  <a:schemeClr val="tx1"/>
                </a:solidFill>
                <a:latin typeface="Times New Roman" pitchFamily="18" charset="0"/>
              </a:defRPr>
            </a:lvl8pPr>
            <a:lvl9pPr marL="4108102" indent="-241653" eaLnBrk="0" fontAlgn="base" hangingPunct="0">
              <a:spcBef>
                <a:spcPct val="0"/>
              </a:spcBef>
              <a:spcAft>
                <a:spcPct val="0"/>
              </a:spcAft>
              <a:defRPr sz="3000" b="1">
                <a:solidFill>
                  <a:schemeClr val="tx1"/>
                </a:solidFill>
                <a:latin typeface="Times New Roman" pitchFamily="18" charset="0"/>
              </a:defRPr>
            </a:lvl9pPr>
          </a:lstStyle>
          <a:p>
            <a:fld id="{34682D12-9F0F-4C3B-9594-C264FE8CB35A}" type="slidenum">
              <a:rPr lang="en-US" sz="1300" b="0"/>
              <a:pPr/>
              <a:t>114</a:t>
            </a:fld>
            <a:endParaRPr lang="en-US" sz="1300" b="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BED8146-6609-4BA6-805C-503819F9F4CF}" type="slidenum">
              <a:rPr lang="en-US" smtClean="0">
                <a:latin typeface="Times New Roman" pitchFamily="18" charset="0"/>
              </a:rPr>
              <a:pPr/>
              <a:t>115</a:t>
            </a:fld>
            <a:endParaRPr lang="en-US" smtClean="0">
              <a:latin typeface="Times New Roman" pitchFamily="18"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mtClean="0"/>
              <a:t>The integral establishes this result for </a:t>
            </a:r>
            <a:r>
              <a:rPr lang="en-GB" i="1" smtClean="0"/>
              <a:t>s</a:t>
            </a:r>
            <a:r>
              <a:rPr lang="en-GB" smtClean="0"/>
              <a:t> in the open right half plane. Analytic continuation extends the result to all </a:t>
            </a:r>
            <a:r>
              <a:rPr lang="en-GB" i="1" smtClean="0"/>
              <a:t>s</a:t>
            </a:r>
            <a:r>
              <a:rPr lang="en-GB" smtClean="0"/>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b="1">
                <a:solidFill>
                  <a:schemeClr val="tx1"/>
                </a:solidFill>
                <a:latin typeface="Times New Roman" pitchFamily="18" charset="0"/>
              </a:defRPr>
            </a:lvl1pPr>
            <a:lvl2pPr marL="785372" indent="-302066" eaLnBrk="0" hangingPunct="0">
              <a:defRPr sz="3000" b="1">
                <a:solidFill>
                  <a:schemeClr val="tx1"/>
                </a:solidFill>
                <a:latin typeface="Times New Roman" pitchFamily="18" charset="0"/>
              </a:defRPr>
            </a:lvl2pPr>
            <a:lvl3pPr marL="1208265" indent="-241653" eaLnBrk="0" hangingPunct="0">
              <a:defRPr sz="3000" b="1">
                <a:solidFill>
                  <a:schemeClr val="tx1"/>
                </a:solidFill>
                <a:latin typeface="Times New Roman" pitchFamily="18" charset="0"/>
              </a:defRPr>
            </a:lvl3pPr>
            <a:lvl4pPr marL="1691571" indent="-241653" eaLnBrk="0" hangingPunct="0">
              <a:defRPr sz="3000" b="1">
                <a:solidFill>
                  <a:schemeClr val="tx1"/>
                </a:solidFill>
                <a:latin typeface="Times New Roman" pitchFamily="18" charset="0"/>
              </a:defRPr>
            </a:lvl4pPr>
            <a:lvl5pPr marL="2174878" indent="-241653" eaLnBrk="0" hangingPunct="0">
              <a:defRPr sz="3000" b="1">
                <a:solidFill>
                  <a:schemeClr val="tx1"/>
                </a:solidFill>
                <a:latin typeface="Times New Roman" pitchFamily="18" charset="0"/>
              </a:defRPr>
            </a:lvl5pPr>
            <a:lvl6pPr marL="2658184" indent="-241653" eaLnBrk="0" fontAlgn="base" hangingPunct="0">
              <a:spcBef>
                <a:spcPct val="0"/>
              </a:spcBef>
              <a:spcAft>
                <a:spcPct val="0"/>
              </a:spcAft>
              <a:defRPr sz="3000" b="1">
                <a:solidFill>
                  <a:schemeClr val="tx1"/>
                </a:solidFill>
                <a:latin typeface="Times New Roman" pitchFamily="18" charset="0"/>
              </a:defRPr>
            </a:lvl6pPr>
            <a:lvl7pPr marL="3141490" indent="-241653" eaLnBrk="0" fontAlgn="base" hangingPunct="0">
              <a:spcBef>
                <a:spcPct val="0"/>
              </a:spcBef>
              <a:spcAft>
                <a:spcPct val="0"/>
              </a:spcAft>
              <a:defRPr sz="3000" b="1">
                <a:solidFill>
                  <a:schemeClr val="tx1"/>
                </a:solidFill>
                <a:latin typeface="Times New Roman" pitchFamily="18" charset="0"/>
              </a:defRPr>
            </a:lvl7pPr>
            <a:lvl8pPr marL="3624796" indent="-241653" eaLnBrk="0" fontAlgn="base" hangingPunct="0">
              <a:spcBef>
                <a:spcPct val="0"/>
              </a:spcBef>
              <a:spcAft>
                <a:spcPct val="0"/>
              </a:spcAft>
              <a:defRPr sz="3000" b="1">
                <a:solidFill>
                  <a:schemeClr val="tx1"/>
                </a:solidFill>
                <a:latin typeface="Times New Roman" pitchFamily="18" charset="0"/>
              </a:defRPr>
            </a:lvl8pPr>
            <a:lvl9pPr marL="4108102" indent="-241653" eaLnBrk="0" fontAlgn="base" hangingPunct="0">
              <a:spcBef>
                <a:spcPct val="0"/>
              </a:spcBef>
              <a:spcAft>
                <a:spcPct val="0"/>
              </a:spcAft>
              <a:defRPr sz="3000" b="1">
                <a:solidFill>
                  <a:schemeClr val="tx1"/>
                </a:solidFill>
                <a:latin typeface="Times New Roman" pitchFamily="18" charset="0"/>
              </a:defRPr>
            </a:lvl9pPr>
          </a:lstStyle>
          <a:p>
            <a:fld id="{41DD33A1-81E1-422C-B132-1DB2C1A2F444}" type="slidenum">
              <a:rPr lang="en-US" sz="1300" b="0"/>
              <a:pPr/>
              <a:t>116</a:t>
            </a:fld>
            <a:endParaRPr lang="en-US" sz="1300" b="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b="1">
                <a:solidFill>
                  <a:schemeClr val="tx1"/>
                </a:solidFill>
                <a:latin typeface="Times New Roman" pitchFamily="18" charset="0"/>
              </a:defRPr>
            </a:lvl1pPr>
            <a:lvl2pPr marL="785372" indent="-302066" eaLnBrk="0" hangingPunct="0">
              <a:defRPr sz="3000" b="1">
                <a:solidFill>
                  <a:schemeClr val="tx1"/>
                </a:solidFill>
                <a:latin typeface="Times New Roman" pitchFamily="18" charset="0"/>
              </a:defRPr>
            </a:lvl2pPr>
            <a:lvl3pPr marL="1208265" indent="-241653" eaLnBrk="0" hangingPunct="0">
              <a:defRPr sz="3000" b="1">
                <a:solidFill>
                  <a:schemeClr val="tx1"/>
                </a:solidFill>
                <a:latin typeface="Times New Roman" pitchFamily="18" charset="0"/>
              </a:defRPr>
            </a:lvl3pPr>
            <a:lvl4pPr marL="1691571" indent="-241653" eaLnBrk="0" hangingPunct="0">
              <a:defRPr sz="3000" b="1">
                <a:solidFill>
                  <a:schemeClr val="tx1"/>
                </a:solidFill>
                <a:latin typeface="Times New Roman" pitchFamily="18" charset="0"/>
              </a:defRPr>
            </a:lvl4pPr>
            <a:lvl5pPr marL="2174878" indent="-241653" eaLnBrk="0" hangingPunct="0">
              <a:defRPr sz="3000" b="1">
                <a:solidFill>
                  <a:schemeClr val="tx1"/>
                </a:solidFill>
                <a:latin typeface="Times New Roman" pitchFamily="18" charset="0"/>
              </a:defRPr>
            </a:lvl5pPr>
            <a:lvl6pPr marL="2658184" indent="-241653" eaLnBrk="0" fontAlgn="base" hangingPunct="0">
              <a:spcBef>
                <a:spcPct val="0"/>
              </a:spcBef>
              <a:spcAft>
                <a:spcPct val="0"/>
              </a:spcAft>
              <a:defRPr sz="3000" b="1">
                <a:solidFill>
                  <a:schemeClr val="tx1"/>
                </a:solidFill>
                <a:latin typeface="Times New Roman" pitchFamily="18" charset="0"/>
              </a:defRPr>
            </a:lvl6pPr>
            <a:lvl7pPr marL="3141490" indent="-241653" eaLnBrk="0" fontAlgn="base" hangingPunct="0">
              <a:spcBef>
                <a:spcPct val="0"/>
              </a:spcBef>
              <a:spcAft>
                <a:spcPct val="0"/>
              </a:spcAft>
              <a:defRPr sz="3000" b="1">
                <a:solidFill>
                  <a:schemeClr val="tx1"/>
                </a:solidFill>
                <a:latin typeface="Times New Roman" pitchFamily="18" charset="0"/>
              </a:defRPr>
            </a:lvl7pPr>
            <a:lvl8pPr marL="3624796" indent="-241653" eaLnBrk="0" fontAlgn="base" hangingPunct="0">
              <a:spcBef>
                <a:spcPct val="0"/>
              </a:spcBef>
              <a:spcAft>
                <a:spcPct val="0"/>
              </a:spcAft>
              <a:defRPr sz="3000" b="1">
                <a:solidFill>
                  <a:schemeClr val="tx1"/>
                </a:solidFill>
                <a:latin typeface="Times New Roman" pitchFamily="18" charset="0"/>
              </a:defRPr>
            </a:lvl8pPr>
            <a:lvl9pPr marL="4108102" indent="-241653" eaLnBrk="0" fontAlgn="base" hangingPunct="0">
              <a:spcBef>
                <a:spcPct val="0"/>
              </a:spcBef>
              <a:spcAft>
                <a:spcPct val="0"/>
              </a:spcAft>
              <a:defRPr sz="3000" b="1">
                <a:solidFill>
                  <a:schemeClr val="tx1"/>
                </a:solidFill>
                <a:latin typeface="Times New Roman" pitchFamily="18" charset="0"/>
              </a:defRPr>
            </a:lvl9pPr>
          </a:lstStyle>
          <a:p>
            <a:fld id="{6CAB8F5B-0BBD-452C-B20E-C1B111F44CA9}" type="slidenum">
              <a:rPr lang="en-US" sz="1300" b="0"/>
              <a:pPr/>
              <a:t>117</a:t>
            </a:fld>
            <a:endParaRPr lang="en-US" sz="1300" b="0"/>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b="1">
                <a:solidFill>
                  <a:schemeClr val="tx1"/>
                </a:solidFill>
                <a:latin typeface="Times New Roman" pitchFamily="18" charset="0"/>
              </a:defRPr>
            </a:lvl1pPr>
            <a:lvl2pPr marL="785372" indent="-302066" eaLnBrk="0" hangingPunct="0">
              <a:defRPr sz="3000" b="1">
                <a:solidFill>
                  <a:schemeClr val="tx1"/>
                </a:solidFill>
                <a:latin typeface="Times New Roman" pitchFamily="18" charset="0"/>
              </a:defRPr>
            </a:lvl2pPr>
            <a:lvl3pPr marL="1208265" indent="-241653" eaLnBrk="0" hangingPunct="0">
              <a:defRPr sz="3000" b="1">
                <a:solidFill>
                  <a:schemeClr val="tx1"/>
                </a:solidFill>
                <a:latin typeface="Times New Roman" pitchFamily="18" charset="0"/>
              </a:defRPr>
            </a:lvl3pPr>
            <a:lvl4pPr marL="1691571" indent="-241653" eaLnBrk="0" hangingPunct="0">
              <a:defRPr sz="3000" b="1">
                <a:solidFill>
                  <a:schemeClr val="tx1"/>
                </a:solidFill>
                <a:latin typeface="Times New Roman" pitchFamily="18" charset="0"/>
              </a:defRPr>
            </a:lvl4pPr>
            <a:lvl5pPr marL="2174878" indent="-241653" eaLnBrk="0" hangingPunct="0">
              <a:defRPr sz="3000" b="1">
                <a:solidFill>
                  <a:schemeClr val="tx1"/>
                </a:solidFill>
                <a:latin typeface="Times New Roman" pitchFamily="18" charset="0"/>
              </a:defRPr>
            </a:lvl5pPr>
            <a:lvl6pPr marL="2658184" indent="-241653" eaLnBrk="0" fontAlgn="base" hangingPunct="0">
              <a:spcBef>
                <a:spcPct val="0"/>
              </a:spcBef>
              <a:spcAft>
                <a:spcPct val="0"/>
              </a:spcAft>
              <a:defRPr sz="3000" b="1">
                <a:solidFill>
                  <a:schemeClr val="tx1"/>
                </a:solidFill>
                <a:latin typeface="Times New Roman" pitchFamily="18" charset="0"/>
              </a:defRPr>
            </a:lvl6pPr>
            <a:lvl7pPr marL="3141490" indent="-241653" eaLnBrk="0" fontAlgn="base" hangingPunct="0">
              <a:spcBef>
                <a:spcPct val="0"/>
              </a:spcBef>
              <a:spcAft>
                <a:spcPct val="0"/>
              </a:spcAft>
              <a:defRPr sz="3000" b="1">
                <a:solidFill>
                  <a:schemeClr val="tx1"/>
                </a:solidFill>
                <a:latin typeface="Times New Roman" pitchFamily="18" charset="0"/>
              </a:defRPr>
            </a:lvl7pPr>
            <a:lvl8pPr marL="3624796" indent="-241653" eaLnBrk="0" fontAlgn="base" hangingPunct="0">
              <a:spcBef>
                <a:spcPct val="0"/>
              </a:spcBef>
              <a:spcAft>
                <a:spcPct val="0"/>
              </a:spcAft>
              <a:defRPr sz="3000" b="1">
                <a:solidFill>
                  <a:schemeClr val="tx1"/>
                </a:solidFill>
                <a:latin typeface="Times New Roman" pitchFamily="18" charset="0"/>
              </a:defRPr>
            </a:lvl8pPr>
            <a:lvl9pPr marL="4108102" indent="-241653" eaLnBrk="0" fontAlgn="base" hangingPunct="0">
              <a:spcBef>
                <a:spcPct val="0"/>
              </a:spcBef>
              <a:spcAft>
                <a:spcPct val="0"/>
              </a:spcAft>
              <a:defRPr sz="3000" b="1">
                <a:solidFill>
                  <a:schemeClr val="tx1"/>
                </a:solidFill>
                <a:latin typeface="Times New Roman" pitchFamily="18" charset="0"/>
              </a:defRPr>
            </a:lvl9pPr>
          </a:lstStyle>
          <a:p>
            <a:fld id="{BF0EA4AC-7EEA-4C1C-AC0B-DD99FAE1FAFD}" type="slidenum">
              <a:rPr lang="en-US" sz="1300" b="0"/>
              <a:pPr/>
              <a:t>118</a:t>
            </a:fld>
            <a:endParaRPr lang="en-US" sz="1300" b="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b="1">
                <a:solidFill>
                  <a:schemeClr val="tx1"/>
                </a:solidFill>
                <a:latin typeface="Times New Roman" pitchFamily="18" charset="0"/>
              </a:defRPr>
            </a:lvl1pPr>
            <a:lvl2pPr marL="785372" indent="-302066" eaLnBrk="0" hangingPunct="0">
              <a:defRPr sz="3000" b="1">
                <a:solidFill>
                  <a:schemeClr val="tx1"/>
                </a:solidFill>
                <a:latin typeface="Times New Roman" pitchFamily="18" charset="0"/>
              </a:defRPr>
            </a:lvl2pPr>
            <a:lvl3pPr marL="1208265" indent="-241653" eaLnBrk="0" hangingPunct="0">
              <a:defRPr sz="3000" b="1">
                <a:solidFill>
                  <a:schemeClr val="tx1"/>
                </a:solidFill>
                <a:latin typeface="Times New Roman" pitchFamily="18" charset="0"/>
              </a:defRPr>
            </a:lvl3pPr>
            <a:lvl4pPr marL="1691571" indent="-241653" eaLnBrk="0" hangingPunct="0">
              <a:defRPr sz="3000" b="1">
                <a:solidFill>
                  <a:schemeClr val="tx1"/>
                </a:solidFill>
                <a:latin typeface="Times New Roman" pitchFamily="18" charset="0"/>
              </a:defRPr>
            </a:lvl4pPr>
            <a:lvl5pPr marL="2174878" indent="-241653" eaLnBrk="0" hangingPunct="0">
              <a:defRPr sz="3000" b="1">
                <a:solidFill>
                  <a:schemeClr val="tx1"/>
                </a:solidFill>
                <a:latin typeface="Times New Roman" pitchFamily="18" charset="0"/>
              </a:defRPr>
            </a:lvl5pPr>
            <a:lvl6pPr marL="2658184" indent="-241653" eaLnBrk="0" fontAlgn="base" hangingPunct="0">
              <a:spcBef>
                <a:spcPct val="0"/>
              </a:spcBef>
              <a:spcAft>
                <a:spcPct val="0"/>
              </a:spcAft>
              <a:defRPr sz="3000" b="1">
                <a:solidFill>
                  <a:schemeClr val="tx1"/>
                </a:solidFill>
                <a:latin typeface="Times New Roman" pitchFamily="18" charset="0"/>
              </a:defRPr>
            </a:lvl6pPr>
            <a:lvl7pPr marL="3141490" indent="-241653" eaLnBrk="0" fontAlgn="base" hangingPunct="0">
              <a:spcBef>
                <a:spcPct val="0"/>
              </a:spcBef>
              <a:spcAft>
                <a:spcPct val="0"/>
              </a:spcAft>
              <a:defRPr sz="3000" b="1">
                <a:solidFill>
                  <a:schemeClr val="tx1"/>
                </a:solidFill>
                <a:latin typeface="Times New Roman" pitchFamily="18" charset="0"/>
              </a:defRPr>
            </a:lvl7pPr>
            <a:lvl8pPr marL="3624796" indent="-241653" eaLnBrk="0" fontAlgn="base" hangingPunct="0">
              <a:spcBef>
                <a:spcPct val="0"/>
              </a:spcBef>
              <a:spcAft>
                <a:spcPct val="0"/>
              </a:spcAft>
              <a:defRPr sz="3000" b="1">
                <a:solidFill>
                  <a:schemeClr val="tx1"/>
                </a:solidFill>
                <a:latin typeface="Times New Roman" pitchFamily="18" charset="0"/>
              </a:defRPr>
            </a:lvl8pPr>
            <a:lvl9pPr marL="4108102" indent="-241653" eaLnBrk="0" fontAlgn="base" hangingPunct="0">
              <a:spcBef>
                <a:spcPct val="0"/>
              </a:spcBef>
              <a:spcAft>
                <a:spcPct val="0"/>
              </a:spcAft>
              <a:defRPr sz="3000" b="1">
                <a:solidFill>
                  <a:schemeClr val="tx1"/>
                </a:solidFill>
                <a:latin typeface="Times New Roman" pitchFamily="18" charset="0"/>
              </a:defRPr>
            </a:lvl9pPr>
          </a:lstStyle>
          <a:p>
            <a:fld id="{FCE779AF-D6BF-4BDE-B8DE-84E52E19BD9E}" type="slidenum">
              <a:rPr lang="en-US" sz="1300" b="0"/>
              <a:pPr/>
              <a:t>119</a:t>
            </a:fld>
            <a:endParaRPr lang="en-US" sz="1300" b="0"/>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b="1">
                <a:solidFill>
                  <a:schemeClr val="tx1"/>
                </a:solidFill>
                <a:latin typeface="Times New Roman" pitchFamily="18" charset="0"/>
              </a:defRPr>
            </a:lvl1pPr>
            <a:lvl2pPr marL="785372" indent="-302066" eaLnBrk="0" hangingPunct="0">
              <a:defRPr sz="3000" b="1">
                <a:solidFill>
                  <a:schemeClr val="tx1"/>
                </a:solidFill>
                <a:latin typeface="Times New Roman" pitchFamily="18" charset="0"/>
              </a:defRPr>
            </a:lvl2pPr>
            <a:lvl3pPr marL="1208265" indent="-241653" eaLnBrk="0" hangingPunct="0">
              <a:defRPr sz="3000" b="1">
                <a:solidFill>
                  <a:schemeClr val="tx1"/>
                </a:solidFill>
                <a:latin typeface="Times New Roman" pitchFamily="18" charset="0"/>
              </a:defRPr>
            </a:lvl3pPr>
            <a:lvl4pPr marL="1691571" indent="-241653" eaLnBrk="0" hangingPunct="0">
              <a:defRPr sz="3000" b="1">
                <a:solidFill>
                  <a:schemeClr val="tx1"/>
                </a:solidFill>
                <a:latin typeface="Times New Roman" pitchFamily="18" charset="0"/>
              </a:defRPr>
            </a:lvl4pPr>
            <a:lvl5pPr marL="2174878" indent="-241653" eaLnBrk="0" hangingPunct="0">
              <a:defRPr sz="3000" b="1">
                <a:solidFill>
                  <a:schemeClr val="tx1"/>
                </a:solidFill>
                <a:latin typeface="Times New Roman" pitchFamily="18" charset="0"/>
              </a:defRPr>
            </a:lvl5pPr>
            <a:lvl6pPr marL="2658184" indent="-241653" eaLnBrk="0" fontAlgn="base" hangingPunct="0">
              <a:spcBef>
                <a:spcPct val="0"/>
              </a:spcBef>
              <a:spcAft>
                <a:spcPct val="0"/>
              </a:spcAft>
              <a:defRPr sz="3000" b="1">
                <a:solidFill>
                  <a:schemeClr val="tx1"/>
                </a:solidFill>
                <a:latin typeface="Times New Roman" pitchFamily="18" charset="0"/>
              </a:defRPr>
            </a:lvl6pPr>
            <a:lvl7pPr marL="3141490" indent="-241653" eaLnBrk="0" fontAlgn="base" hangingPunct="0">
              <a:spcBef>
                <a:spcPct val="0"/>
              </a:spcBef>
              <a:spcAft>
                <a:spcPct val="0"/>
              </a:spcAft>
              <a:defRPr sz="3000" b="1">
                <a:solidFill>
                  <a:schemeClr val="tx1"/>
                </a:solidFill>
                <a:latin typeface="Times New Roman" pitchFamily="18" charset="0"/>
              </a:defRPr>
            </a:lvl7pPr>
            <a:lvl8pPr marL="3624796" indent="-241653" eaLnBrk="0" fontAlgn="base" hangingPunct="0">
              <a:spcBef>
                <a:spcPct val="0"/>
              </a:spcBef>
              <a:spcAft>
                <a:spcPct val="0"/>
              </a:spcAft>
              <a:defRPr sz="3000" b="1">
                <a:solidFill>
                  <a:schemeClr val="tx1"/>
                </a:solidFill>
                <a:latin typeface="Times New Roman" pitchFamily="18" charset="0"/>
              </a:defRPr>
            </a:lvl8pPr>
            <a:lvl9pPr marL="4108102" indent="-241653" eaLnBrk="0" fontAlgn="base" hangingPunct="0">
              <a:spcBef>
                <a:spcPct val="0"/>
              </a:spcBef>
              <a:spcAft>
                <a:spcPct val="0"/>
              </a:spcAft>
              <a:defRPr sz="3000" b="1">
                <a:solidFill>
                  <a:schemeClr val="tx1"/>
                </a:solidFill>
                <a:latin typeface="Times New Roman" pitchFamily="18" charset="0"/>
              </a:defRPr>
            </a:lvl9pPr>
          </a:lstStyle>
          <a:p>
            <a:fld id="{FC103A81-FCF7-4004-8B63-34BE13DA6DB4}" type="slidenum">
              <a:rPr lang="en-US" sz="1300" b="0"/>
              <a:pPr/>
              <a:t>120</a:t>
            </a:fld>
            <a:endParaRPr lang="en-US" sz="1300" b="0"/>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b="1">
                <a:solidFill>
                  <a:schemeClr val="tx1"/>
                </a:solidFill>
                <a:latin typeface="Times New Roman" pitchFamily="18" charset="0"/>
              </a:defRPr>
            </a:lvl1pPr>
            <a:lvl2pPr marL="785372" indent="-302066" eaLnBrk="0" hangingPunct="0">
              <a:defRPr sz="3000" b="1">
                <a:solidFill>
                  <a:schemeClr val="tx1"/>
                </a:solidFill>
                <a:latin typeface="Times New Roman" pitchFamily="18" charset="0"/>
              </a:defRPr>
            </a:lvl2pPr>
            <a:lvl3pPr marL="1208265" indent="-241653" eaLnBrk="0" hangingPunct="0">
              <a:defRPr sz="3000" b="1">
                <a:solidFill>
                  <a:schemeClr val="tx1"/>
                </a:solidFill>
                <a:latin typeface="Times New Roman" pitchFamily="18" charset="0"/>
              </a:defRPr>
            </a:lvl3pPr>
            <a:lvl4pPr marL="1691571" indent="-241653" eaLnBrk="0" hangingPunct="0">
              <a:defRPr sz="3000" b="1">
                <a:solidFill>
                  <a:schemeClr val="tx1"/>
                </a:solidFill>
                <a:latin typeface="Times New Roman" pitchFamily="18" charset="0"/>
              </a:defRPr>
            </a:lvl4pPr>
            <a:lvl5pPr marL="2174878" indent="-241653" eaLnBrk="0" hangingPunct="0">
              <a:defRPr sz="3000" b="1">
                <a:solidFill>
                  <a:schemeClr val="tx1"/>
                </a:solidFill>
                <a:latin typeface="Times New Roman" pitchFamily="18" charset="0"/>
              </a:defRPr>
            </a:lvl5pPr>
            <a:lvl6pPr marL="2658184" indent="-241653" eaLnBrk="0" fontAlgn="base" hangingPunct="0">
              <a:spcBef>
                <a:spcPct val="0"/>
              </a:spcBef>
              <a:spcAft>
                <a:spcPct val="0"/>
              </a:spcAft>
              <a:defRPr sz="3000" b="1">
                <a:solidFill>
                  <a:schemeClr val="tx1"/>
                </a:solidFill>
                <a:latin typeface="Times New Roman" pitchFamily="18" charset="0"/>
              </a:defRPr>
            </a:lvl6pPr>
            <a:lvl7pPr marL="3141490" indent="-241653" eaLnBrk="0" fontAlgn="base" hangingPunct="0">
              <a:spcBef>
                <a:spcPct val="0"/>
              </a:spcBef>
              <a:spcAft>
                <a:spcPct val="0"/>
              </a:spcAft>
              <a:defRPr sz="3000" b="1">
                <a:solidFill>
                  <a:schemeClr val="tx1"/>
                </a:solidFill>
                <a:latin typeface="Times New Roman" pitchFamily="18" charset="0"/>
              </a:defRPr>
            </a:lvl7pPr>
            <a:lvl8pPr marL="3624796" indent="-241653" eaLnBrk="0" fontAlgn="base" hangingPunct="0">
              <a:spcBef>
                <a:spcPct val="0"/>
              </a:spcBef>
              <a:spcAft>
                <a:spcPct val="0"/>
              </a:spcAft>
              <a:defRPr sz="3000" b="1">
                <a:solidFill>
                  <a:schemeClr val="tx1"/>
                </a:solidFill>
                <a:latin typeface="Times New Roman" pitchFamily="18" charset="0"/>
              </a:defRPr>
            </a:lvl8pPr>
            <a:lvl9pPr marL="4108102" indent="-241653" eaLnBrk="0" fontAlgn="base" hangingPunct="0">
              <a:spcBef>
                <a:spcPct val="0"/>
              </a:spcBef>
              <a:spcAft>
                <a:spcPct val="0"/>
              </a:spcAft>
              <a:defRPr sz="3000" b="1">
                <a:solidFill>
                  <a:schemeClr val="tx1"/>
                </a:solidFill>
                <a:latin typeface="Times New Roman" pitchFamily="18" charset="0"/>
              </a:defRPr>
            </a:lvl9pPr>
          </a:lstStyle>
          <a:p>
            <a:fld id="{DC8AE558-78DB-418F-9B4C-9DC4F479B480}" type="slidenum">
              <a:rPr lang="en-US" sz="1300" b="0"/>
              <a:pPr/>
              <a:t>121</a:t>
            </a:fld>
            <a:endParaRPr lang="en-US" sz="1300" b="0"/>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a:noFill/>
        </p:spPr>
        <p:txBody>
          <a:bodyPr/>
          <a:lstStyle/>
          <a:p>
            <a:fld id="{586EB748-ADF3-4C44-B389-349CBAC75483}" type="slidenum">
              <a:rPr lang="en-US" smtClean="0"/>
              <a:pPr/>
              <a:t>2</a:t>
            </a:fld>
            <a:endParaRPr lang="en-US" dirty="0" smtClean="0"/>
          </a:p>
        </p:txBody>
      </p:sp>
      <p:sp>
        <p:nvSpPr>
          <p:cNvPr id="293891" name="Rectangle 2"/>
          <p:cNvSpPr>
            <a:spLocks noGrp="1" noRot="1" noChangeAspect="1" noChangeArrowheads="1" noTextEdit="1"/>
          </p:cNvSpPr>
          <p:nvPr>
            <p:ph type="sldImg"/>
          </p:nvPr>
        </p:nvSpPr>
        <p:spPr>
          <a:ln/>
        </p:spPr>
      </p:sp>
      <p:sp>
        <p:nvSpPr>
          <p:cNvPr id="29389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b="1">
                <a:solidFill>
                  <a:schemeClr val="tx1"/>
                </a:solidFill>
                <a:latin typeface="Times New Roman" pitchFamily="18" charset="0"/>
              </a:defRPr>
            </a:lvl1pPr>
            <a:lvl2pPr marL="785372" indent="-302066" eaLnBrk="0" hangingPunct="0">
              <a:defRPr sz="3000" b="1">
                <a:solidFill>
                  <a:schemeClr val="tx1"/>
                </a:solidFill>
                <a:latin typeface="Times New Roman" pitchFamily="18" charset="0"/>
              </a:defRPr>
            </a:lvl2pPr>
            <a:lvl3pPr marL="1208265" indent="-241653" eaLnBrk="0" hangingPunct="0">
              <a:defRPr sz="3000" b="1">
                <a:solidFill>
                  <a:schemeClr val="tx1"/>
                </a:solidFill>
                <a:latin typeface="Times New Roman" pitchFamily="18" charset="0"/>
              </a:defRPr>
            </a:lvl3pPr>
            <a:lvl4pPr marL="1691571" indent="-241653" eaLnBrk="0" hangingPunct="0">
              <a:defRPr sz="3000" b="1">
                <a:solidFill>
                  <a:schemeClr val="tx1"/>
                </a:solidFill>
                <a:latin typeface="Times New Roman" pitchFamily="18" charset="0"/>
              </a:defRPr>
            </a:lvl4pPr>
            <a:lvl5pPr marL="2174878" indent="-241653" eaLnBrk="0" hangingPunct="0">
              <a:defRPr sz="3000" b="1">
                <a:solidFill>
                  <a:schemeClr val="tx1"/>
                </a:solidFill>
                <a:latin typeface="Times New Roman" pitchFamily="18" charset="0"/>
              </a:defRPr>
            </a:lvl5pPr>
            <a:lvl6pPr marL="2658184" indent="-241653" eaLnBrk="0" fontAlgn="base" hangingPunct="0">
              <a:spcBef>
                <a:spcPct val="0"/>
              </a:spcBef>
              <a:spcAft>
                <a:spcPct val="0"/>
              </a:spcAft>
              <a:defRPr sz="3000" b="1">
                <a:solidFill>
                  <a:schemeClr val="tx1"/>
                </a:solidFill>
                <a:latin typeface="Times New Roman" pitchFamily="18" charset="0"/>
              </a:defRPr>
            </a:lvl6pPr>
            <a:lvl7pPr marL="3141490" indent="-241653" eaLnBrk="0" fontAlgn="base" hangingPunct="0">
              <a:spcBef>
                <a:spcPct val="0"/>
              </a:spcBef>
              <a:spcAft>
                <a:spcPct val="0"/>
              </a:spcAft>
              <a:defRPr sz="3000" b="1">
                <a:solidFill>
                  <a:schemeClr val="tx1"/>
                </a:solidFill>
                <a:latin typeface="Times New Roman" pitchFamily="18" charset="0"/>
              </a:defRPr>
            </a:lvl7pPr>
            <a:lvl8pPr marL="3624796" indent="-241653" eaLnBrk="0" fontAlgn="base" hangingPunct="0">
              <a:spcBef>
                <a:spcPct val="0"/>
              </a:spcBef>
              <a:spcAft>
                <a:spcPct val="0"/>
              </a:spcAft>
              <a:defRPr sz="3000" b="1">
                <a:solidFill>
                  <a:schemeClr val="tx1"/>
                </a:solidFill>
                <a:latin typeface="Times New Roman" pitchFamily="18" charset="0"/>
              </a:defRPr>
            </a:lvl8pPr>
            <a:lvl9pPr marL="4108102" indent="-241653" eaLnBrk="0" fontAlgn="base" hangingPunct="0">
              <a:spcBef>
                <a:spcPct val="0"/>
              </a:spcBef>
              <a:spcAft>
                <a:spcPct val="0"/>
              </a:spcAft>
              <a:defRPr sz="3000" b="1">
                <a:solidFill>
                  <a:schemeClr val="tx1"/>
                </a:solidFill>
                <a:latin typeface="Times New Roman" pitchFamily="18" charset="0"/>
              </a:defRPr>
            </a:lvl9pPr>
          </a:lstStyle>
          <a:p>
            <a:fld id="{34682D12-9F0F-4C3B-9594-C264FE8CB35A}" type="slidenum">
              <a:rPr lang="en-US" sz="1300" b="0"/>
              <a:pPr/>
              <a:t>122</a:t>
            </a:fld>
            <a:endParaRPr lang="en-US" sz="1300" b="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b="1">
                <a:solidFill>
                  <a:schemeClr val="tx1"/>
                </a:solidFill>
                <a:latin typeface="Times New Roman" pitchFamily="18" charset="0"/>
              </a:defRPr>
            </a:lvl1pPr>
            <a:lvl2pPr marL="785372" indent="-302066" eaLnBrk="0" hangingPunct="0">
              <a:defRPr sz="3000" b="1">
                <a:solidFill>
                  <a:schemeClr val="tx1"/>
                </a:solidFill>
                <a:latin typeface="Times New Roman" pitchFamily="18" charset="0"/>
              </a:defRPr>
            </a:lvl2pPr>
            <a:lvl3pPr marL="1208265" indent="-241653" eaLnBrk="0" hangingPunct="0">
              <a:defRPr sz="3000" b="1">
                <a:solidFill>
                  <a:schemeClr val="tx1"/>
                </a:solidFill>
                <a:latin typeface="Times New Roman" pitchFamily="18" charset="0"/>
              </a:defRPr>
            </a:lvl3pPr>
            <a:lvl4pPr marL="1691571" indent="-241653" eaLnBrk="0" hangingPunct="0">
              <a:defRPr sz="3000" b="1">
                <a:solidFill>
                  <a:schemeClr val="tx1"/>
                </a:solidFill>
                <a:latin typeface="Times New Roman" pitchFamily="18" charset="0"/>
              </a:defRPr>
            </a:lvl4pPr>
            <a:lvl5pPr marL="2174878" indent="-241653" eaLnBrk="0" hangingPunct="0">
              <a:defRPr sz="3000" b="1">
                <a:solidFill>
                  <a:schemeClr val="tx1"/>
                </a:solidFill>
                <a:latin typeface="Times New Roman" pitchFamily="18" charset="0"/>
              </a:defRPr>
            </a:lvl5pPr>
            <a:lvl6pPr marL="2658184" indent="-241653" eaLnBrk="0" fontAlgn="base" hangingPunct="0">
              <a:spcBef>
                <a:spcPct val="0"/>
              </a:spcBef>
              <a:spcAft>
                <a:spcPct val="0"/>
              </a:spcAft>
              <a:defRPr sz="3000" b="1">
                <a:solidFill>
                  <a:schemeClr val="tx1"/>
                </a:solidFill>
                <a:latin typeface="Times New Roman" pitchFamily="18" charset="0"/>
              </a:defRPr>
            </a:lvl6pPr>
            <a:lvl7pPr marL="3141490" indent="-241653" eaLnBrk="0" fontAlgn="base" hangingPunct="0">
              <a:spcBef>
                <a:spcPct val="0"/>
              </a:spcBef>
              <a:spcAft>
                <a:spcPct val="0"/>
              </a:spcAft>
              <a:defRPr sz="3000" b="1">
                <a:solidFill>
                  <a:schemeClr val="tx1"/>
                </a:solidFill>
                <a:latin typeface="Times New Roman" pitchFamily="18" charset="0"/>
              </a:defRPr>
            </a:lvl7pPr>
            <a:lvl8pPr marL="3624796" indent="-241653" eaLnBrk="0" fontAlgn="base" hangingPunct="0">
              <a:spcBef>
                <a:spcPct val="0"/>
              </a:spcBef>
              <a:spcAft>
                <a:spcPct val="0"/>
              </a:spcAft>
              <a:defRPr sz="3000" b="1">
                <a:solidFill>
                  <a:schemeClr val="tx1"/>
                </a:solidFill>
                <a:latin typeface="Times New Roman" pitchFamily="18" charset="0"/>
              </a:defRPr>
            </a:lvl8pPr>
            <a:lvl9pPr marL="4108102" indent="-241653" eaLnBrk="0" fontAlgn="base" hangingPunct="0">
              <a:spcBef>
                <a:spcPct val="0"/>
              </a:spcBef>
              <a:spcAft>
                <a:spcPct val="0"/>
              </a:spcAft>
              <a:defRPr sz="3000" b="1">
                <a:solidFill>
                  <a:schemeClr val="tx1"/>
                </a:solidFill>
                <a:latin typeface="Times New Roman" pitchFamily="18" charset="0"/>
              </a:defRPr>
            </a:lvl9pPr>
          </a:lstStyle>
          <a:p>
            <a:fld id="{5435F0DE-FC7F-4AB8-AFF8-47F50145A0E8}" type="slidenum">
              <a:rPr lang="en-US" sz="1300" b="0"/>
              <a:pPr/>
              <a:t>123</a:t>
            </a:fld>
            <a:endParaRPr lang="en-US" sz="1300" b="0"/>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b="1">
                <a:solidFill>
                  <a:schemeClr val="tx1"/>
                </a:solidFill>
                <a:latin typeface="Times New Roman" pitchFamily="18" charset="0"/>
              </a:defRPr>
            </a:lvl1pPr>
            <a:lvl2pPr marL="785372" indent="-302066" eaLnBrk="0" hangingPunct="0">
              <a:defRPr sz="3000" b="1">
                <a:solidFill>
                  <a:schemeClr val="tx1"/>
                </a:solidFill>
                <a:latin typeface="Times New Roman" pitchFamily="18" charset="0"/>
              </a:defRPr>
            </a:lvl2pPr>
            <a:lvl3pPr marL="1208265" indent="-241653" eaLnBrk="0" hangingPunct="0">
              <a:defRPr sz="3000" b="1">
                <a:solidFill>
                  <a:schemeClr val="tx1"/>
                </a:solidFill>
                <a:latin typeface="Times New Roman" pitchFamily="18" charset="0"/>
              </a:defRPr>
            </a:lvl3pPr>
            <a:lvl4pPr marL="1691571" indent="-241653" eaLnBrk="0" hangingPunct="0">
              <a:defRPr sz="3000" b="1">
                <a:solidFill>
                  <a:schemeClr val="tx1"/>
                </a:solidFill>
                <a:latin typeface="Times New Roman" pitchFamily="18" charset="0"/>
              </a:defRPr>
            </a:lvl4pPr>
            <a:lvl5pPr marL="2174878" indent="-241653" eaLnBrk="0" hangingPunct="0">
              <a:defRPr sz="3000" b="1">
                <a:solidFill>
                  <a:schemeClr val="tx1"/>
                </a:solidFill>
                <a:latin typeface="Times New Roman" pitchFamily="18" charset="0"/>
              </a:defRPr>
            </a:lvl5pPr>
            <a:lvl6pPr marL="2658184" indent="-241653" eaLnBrk="0" fontAlgn="base" hangingPunct="0">
              <a:spcBef>
                <a:spcPct val="0"/>
              </a:spcBef>
              <a:spcAft>
                <a:spcPct val="0"/>
              </a:spcAft>
              <a:defRPr sz="3000" b="1">
                <a:solidFill>
                  <a:schemeClr val="tx1"/>
                </a:solidFill>
                <a:latin typeface="Times New Roman" pitchFamily="18" charset="0"/>
              </a:defRPr>
            </a:lvl6pPr>
            <a:lvl7pPr marL="3141490" indent="-241653" eaLnBrk="0" fontAlgn="base" hangingPunct="0">
              <a:spcBef>
                <a:spcPct val="0"/>
              </a:spcBef>
              <a:spcAft>
                <a:spcPct val="0"/>
              </a:spcAft>
              <a:defRPr sz="3000" b="1">
                <a:solidFill>
                  <a:schemeClr val="tx1"/>
                </a:solidFill>
                <a:latin typeface="Times New Roman" pitchFamily="18" charset="0"/>
              </a:defRPr>
            </a:lvl7pPr>
            <a:lvl8pPr marL="3624796" indent="-241653" eaLnBrk="0" fontAlgn="base" hangingPunct="0">
              <a:spcBef>
                <a:spcPct val="0"/>
              </a:spcBef>
              <a:spcAft>
                <a:spcPct val="0"/>
              </a:spcAft>
              <a:defRPr sz="3000" b="1">
                <a:solidFill>
                  <a:schemeClr val="tx1"/>
                </a:solidFill>
                <a:latin typeface="Times New Roman" pitchFamily="18" charset="0"/>
              </a:defRPr>
            </a:lvl8pPr>
            <a:lvl9pPr marL="4108102" indent="-241653" eaLnBrk="0" fontAlgn="base" hangingPunct="0">
              <a:spcBef>
                <a:spcPct val="0"/>
              </a:spcBef>
              <a:spcAft>
                <a:spcPct val="0"/>
              </a:spcAft>
              <a:defRPr sz="3000" b="1">
                <a:solidFill>
                  <a:schemeClr val="tx1"/>
                </a:solidFill>
                <a:latin typeface="Times New Roman" pitchFamily="18" charset="0"/>
              </a:defRPr>
            </a:lvl9pPr>
          </a:lstStyle>
          <a:p>
            <a:fld id="{58872730-DB3F-4270-B719-3CFADC8DD370}" type="slidenum">
              <a:rPr lang="en-US" sz="1300" b="0"/>
              <a:pPr/>
              <a:t>124</a:t>
            </a:fld>
            <a:endParaRPr lang="en-US" sz="1300" b="0"/>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b="1">
                <a:solidFill>
                  <a:schemeClr val="tx1"/>
                </a:solidFill>
                <a:latin typeface="Times New Roman" pitchFamily="18" charset="0"/>
              </a:defRPr>
            </a:lvl1pPr>
            <a:lvl2pPr marL="785372" indent="-302066" eaLnBrk="0" hangingPunct="0">
              <a:defRPr sz="3000" b="1">
                <a:solidFill>
                  <a:schemeClr val="tx1"/>
                </a:solidFill>
                <a:latin typeface="Times New Roman" pitchFamily="18" charset="0"/>
              </a:defRPr>
            </a:lvl2pPr>
            <a:lvl3pPr marL="1208265" indent="-241653" eaLnBrk="0" hangingPunct="0">
              <a:defRPr sz="3000" b="1">
                <a:solidFill>
                  <a:schemeClr val="tx1"/>
                </a:solidFill>
                <a:latin typeface="Times New Roman" pitchFamily="18" charset="0"/>
              </a:defRPr>
            </a:lvl3pPr>
            <a:lvl4pPr marL="1691571" indent="-241653" eaLnBrk="0" hangingPunct="0">
              <a:defRPr sz="3000" b="1">
                <a:solidFill>
                  <a:schemeClr val="tx1"/>
                </a:solidFill>
                <a:latin typeface="Times New Roman" pitchFamily="18" charset="0"/>
              </a:defRPr>
            </a:lvl4pPr>
            <a:lvl5pPr marL="2174878" indent="-241653" eaLnBrk="0" hangingPunct="0">
              <a:defRPr sz="3000" b="1">
                <a:solidFill>
                  <a:schemeClr val="tx1"/>
                </a:solidFill>
                <a:latin typeface="Times New Roman" pitchFamily="18" charset="0"/>
              </a:defRPr>
            </a:lvl5pPr>
            <a:lvl6pPr marL="2658184" indent="-241653" eaLnBrk="0" fontAlgn="base" hangingPunct="0">
              <a:spcBef>
                <a:spcPct val="0"/>
              </a:spcBef>
              <a:spcAft>
                <a:spcPct val="0"/>
              </a:spcAft>
              <a:defRPr sz="3000" b="1">
                <a:solidFill>
                  <a:schemeClr val="tx1"/>
                </a:solidFill>
                <a:latin typeface="Times New Roman" pitchFamily="18" charset="0"/>
              </a:defRPr>
            </a:lvl6pPr>
            <a:lvl7pPr marL="3141490" indent="-241653" eaLnBrk="0" fontAlgn="base" hangingPunct="0">
              <a:spcBef>
                <a:spcPct val="0"/>
              </a:spcBef>
              <a:spcAft>
                <a:spcPct val="0"/>
              </a:spcAft>
              <a:defRPr sz="3000" b="1">
                <a:solidFill>
                  <a:schemeClr val="tx1"/>
                </a:solidFill>
                <a:latin typeface="Times New Roman" pitchFamily="18" charset="0"/>
              </a:defRPr>
            </a:lvl7pPr>
            <a:lvl8pPr marL="3624796" indent="-241653" eaLnBrk="0" fontAlgn="base" hangingPunct="0">
              <a:spcBef>
                <a:spcPct val="0"/>
              </a:spcBef>
              <a:spcAft>
                <a:spcPct val="0"/>
              </a:spcAft>
              <a:defRPr sz="3000" b="1">
                <a:solidFill>
                  <a:schemeClr val="tx1"/>
                </a:solidFill>
                <a:latin typeface="Times New Roman" pitchFamily="18" charset="0"/>
              </a:defRPr>
            </a:lvl8pPr>
            <a:lvl9pPr marL="4108102" indent="-241653" eaLnBrk="0" fontAlgn="base" hangingPunct="0">
              <a:spcBef>
                <a:spcPct val="0"/>
              </a:spcBef>
              <a:spcAft>
                <a:spcPct val="0"/>
              </a:spcAft>
              <a:defRPr sz="3000" b="1">
                <a:solidFill>
                  <a:schemeClr val="tx1"/>
                </a:solidFill>
                <a:latin typeface="Times New Roman" pitchFamily="18" charset="0"/>
              </a:defRPr>
            </a:lvl9pPr>
          </a:lstStyle>
          <a:p>
            <a:fld id="{34682D12-9F0F-4C3B-9594-C264FE8CB35A}" type="slidenum">
              <a:rPr lang="en-US" sz="1300" b="0"/>
              <a:pPr/>
              <a:t>125</a:t>
            </a:fld>
            <a:endParaRPr lang="en-US" sz="1300" b="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b="1">
                <a:solidFill>
                  <a:schemeClr val="tx1"/>
                </a:solidFill>
                <a:latin typeface="Times New Roman" pitchFamily="18" charset="0"/>
              </a:defRPr>
            </a:lvl1pPr>
            <a:lvl2pPr marL="785372" indent="-302066" eaLnBrk="0" hangingPunct="0">
              <a:defRPr sz="3000" b="1">
                <a:solidFill>
                  <a:schemeClr val="tx1"/>
                </a:solidFill>
                <a:latin typeface="Times New Roman" pitchFamily="18" charset="0"/>
              </a:defRPr>
            </a:lvl2pPr>
            <a:lvl3pPr marL="1208265" indent="-241653" eaLnBrk="0" hangingPunct="0">
              <a:defRPr sz="3000" b="1">
                <a:solidFill>
                  <a:schemeClr val="tx1"/>
                </a:solidFill>
                <a:latin typeface="Times New Roman" pitchFamily="18" charset="0"/>
              </a:defRPr>
            </a:lvl3pPr>
            <a:lvl4pPr marL="1691571" indent="-241653" eaLnBrk="0" hangingPunct="0">
              <a:defRPr sz="3000" b="1">
                <a:solidFill>
                  <a:schemeClr val="tx1"/>
                </a:solidFill>
                <a:latin typeface="Times New Roman" pitchFamily="18" charset="0"/>
              </a:defRPr>
            </a:lvl4pPr>
            <a:lvl5pPr marL="2174878" indent="-241653" eaLnBrk="0" hangingPunct="0">
              <a:defRPr sz="3000" b="1">
                <a:solidFill>
                  <a:schemeClr val="tx1"/>
                </a:solidFill>
                <a:latin typeface="Times New Roman" pitchFamily="18" charset="0"/>
              </a:defRPr>
            </a:lvl5pPr>
            <a:lvl6pPr marL="2658184" indent="-241653" eaLnBrk="0" fontAlgn="base" hangingPunct="0">
              <a:spcBef>
                <a:spcPct val="0"/>
              </a:spcBef>
              <a:spcAft>
                <a:spcPct val="0"/>
              </a:spcAft>
              <a:defRPr sz="3000" b="1">
                <a:solidFill>
                  <a:schemeClr val="tx1"/>
                </a:solidFill>
                <a:latin typeface="Times New Roman" pitchFamily="18" charset="0"/>
              </a:defRPr>
            </a:lvl6pPr>
            <a:lvl7pPr marL="3141490" indent="-241653" eaLnBrk="0" fontAlgn="base" hangingPunct="0">
              <a:spcBef>
                <a:spcPct val="0"/>
              </a:spcBef>
              <a:spcAft>
                <a:spcPct val="0"/>
              </a:spcAft>
              <a:defRPr sz="3000" b="1">
                <a:solidFill>
                  <a:schemeClr val="tx1"/>
                </a:solidFill>
                <a:latin typeface="Times New Roman" pitchFamily="18" charset="0"/>
              </a:defRPr>
            </a:lvl7pPr>
            <a:lvl8pPr marL="3624796" indent="-241653" eaLnBrk="0" fontAlgn="base" hangingPunct="0">
              <a:spcBef>
                <a:spcPct val="0"/>
              </a:spcBef>
              <a:spcAft>
                <a:spcPct val="0"/>
              </a:spcAft>
              <a:defRPr sz="3000" b="1">
                <a:solidFill>
                  <a:schemeClr val="tx1"/>
                </a:solidFill>
                <a:latin typeface="Times New Roman" pitchFamily="18" charset="0"/>
              </a:defRPr>
            </a:lvl8pPr>
            <a:lvl9pPr marL="4108102" indent="-241653" eaLnBrk="0" fontAlgn="base" hangingPunct="0">
              <a:spcBef>
                <a:spcPct val="0"/>
              </a:spcBef>
              <a:spcAft>
                <a:spcPct val="0"/>
              </a:spcAft>
              <a:defRPr sz="3000" b="1">
                <a:solidFill>
                  <a:schemeClr val="tx1"/>
                </a:solidFill>
                <a:latin typeface="Times New Roman" pitchFamily="18" charset="0"/>
              </a:defRPr>
            </a:lvl9pPr>
          </a:lstStyle>
          <a:p>
            <a:fld id="{34682D12-9F0F-4C3B-9594-C264FE8CB35A}" type="slidenum">
              <a:rPr lang="en-US" sz="1300" b="0"/>
              <a:pPr/>
              <a:t>126</a:t>
            </a:fld>
            <a:endParaRPr lang="en-US" sz="1300" b="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b="1">
                <a:solidFill>
                  <a:schemeClr val="tx1"/>
                </a:solidFill>
                <a:latin typeface="Times New Roman" pitchFamily="18" charset="0"/>
              </a:defRPr>
            </a:lvl1pPr>
            <a:lvl2pPr marL="785372" indent="-302066" eaLnBrk="0" hangingPunct="0">
              <a:defRPr sz="3000" b="1">
                <a:solidFill>
                  <a:schemeClr val="tx1"/>
                </a:solidFill>
                <a:latin typeface="Times New Roman" pitchFamily="18" charset="0"/>
              </a:defRPr>
            </a:lvl2pPr>
            <a:lvl3pPr marL="1208265" indent="-241653" eaLnBrk="0" hangingPunct="0">
              <a:defRPr sz="3000" b="1">
                <a:solidFill>
                  <a:schemeClr val="tx1"/>
                </a:solidFill>
                <a:latin typeface="Times New Roman" pitchFamily="18" charset="0"/>
              </a:defRPr>
            </a:lvl3pPr>
            <a:lvl4pPr marL="1691571" indent="-241653" eaLnBrk="0" hangingPunct="0">
              <a:defRPr sz="3000" b="1">
                <a:solidFill>
                  <a:schemeClr val="tx1"/>
                </a:solidFill>
                <a:latin typeface="Times New Roman" pitchFamily="18" charset="0"/>
              </a:defRPr>
            </a:lvl4pPr>
            <a:lvl5pPr marL="2174878" indent="-241653" eaLnBrk="0" hangingPunct="0">
              <a:defRPr sz="3000" b="1">
                <a:solidFill>
                  <a:schemeClr val="tx1"/>
                </a:solidFill>
                <a:latin typeface="Times New Roman" pitchFamily="18" charset="0"/>
              </a:defRPr>
            </a:lvl5pPr>
            <a:lvl6pPr marL="2658184" indent="-241653" eaLnBrk="0" fontAlgn="base" hangingPunct="0">
              <a:spcBef>
                <a:spcPct val="0"/>
              </a:spcBef>
              <a:spcAft>
                <a:spcPct val="0"/>
              </a:spcAft>
              <a:defRPr sz="3000" b="1">
                <a:solidFill>
                  <a:schemeClr val="tx1"/>
                </a:solidFill>
                <a:latin typeface="Times New Roman" pitchFamily="18" charset="0"/>
              </a:defRPr>
            </a:lvl6pPr>
            <a:lvl7pPr marL="3141490" indent="-241653" eaLnBrk="0" fontAlgn="base" hangingPunct="0">
              <a:spcBef>
                <a:spcPct val="0"/>
              </a:spcBef>
              <a:spcAft>
                <a:spcPct val="0"/>
              </a:spcAft>
              <a:defRPr sz="3000" b="1">
                <a:solidFill>
                  <a:schemeClr val="tx1"/>
                </a:solidFill>
                <a:latin typeface="Times New Roman" pitchFamily="18" charset="0"/>
              </a:defRPr>
            </a:lvl7pPr>
            <a:lvl8pPr marL="3624796" indent="-241653" eaLnBrk="0" fontAlgn="base" hangingPunct="0">
              <a:spcBef>
                <a:spcPct val="0"/>
              </a:spcBef>
              <a:spcAft>
                <a:spcPct val="0"/>
              </a:spcAft>
              <a:defRPr sz="3000" b="1">
                <a:solidFill>
                  <a:schemeClr val="tx1"/>
                </a:solidFill>
                <a:latin typeface="Times New Roman" pitchFamily="18" charset="0"/>
              </a:defRPr>
            </a:lvl8pPr>
            <a:lvl9pPr marL="4108102" indent="-241653" eaLnBrk="0" fontAlgn="base" hangingPunct="0">
              <a:spcBef>
                <a:spcPct val="0"/>
              </a:spcBef>
              <a:spcAft>
                <a:spcPct val="0"/>
              </a:spcAft>
              <a:defRPr sz="3000" b="1">
                <a:solidFill>
                  <a:schemeClr val="tx1"/>
                </a:solidFill>
                <a:latin typeface="Times New Roman" pitchFamily="18" charset="0"/>
              </a:defRPr>
            </a:lvl9pPr>
          </a:lstStyle>
          <a:p>
            <a:fld id="{34682D12-9F0F-4C3B-9594-C264FE8CB35A}" type="slidenum">
              <a:rPr lang="en-US" sz="1300" b="0"/>
              <a:pPr/>
              <a:t>127</a:t>
            </a:fld>
            <a:endParaRPr lang="en-US" sz="1300" b="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b="1">
                <a:solidFill>
                  <a:schemeClr val="tx1"/>
                </a:solidFill>
                <a:latin typeface="Times New Roman" pitchFamily="18" charset="0"/>
              </a:defRPr>
            </a:lvl1pPr>
            <a:lvl2pPr marL="785372" indent="-302066" eaLnBrk="0" hangingPunct="0">
              <a:defRPr sz="3000" b="1">
                <a:solidFill>
                  <a:schemeClr val="tx1"/>
                </a:solidFill>
                <a:latin typeface="Times New Roman" pitchFamily="18" charset="0"/>
              </a:defRPr>
            </a:lvl2pPr>
            <a:lvl3pPr marL="1208265" indent="-241653" eaLnBrk="0" hangingPunct="0">
              <a:defRPr sz="3000" b="1">
                <a:solidFill>
                  <a:schemeClr val="tx1"/>
                </a:solidFill>
                <a:latin typeface="Times New Roman" pitchFamily="18" charset="0"/>
              </a:defRPr>
            </a:lvl3pPr>
            <a:lvl4pPr marL="1691571" indent="-241653" eaLnBrk="0" hangingPunct="0">
              <a:defRPr sz="3000" b="1">
                <a:solidFill>
                  <a:schemeClr val="tx1"/>
                </a:solidFill>
                <a:latin typeface="Times New Roman" pitchFamily="18" charset="0"/>
              </a:defRPr>
            </a:lvl4pPr>
            <a:lvl5pPr marL="2174878" indent="-241653" eaLnBrk="0" hangingPunct="0">
              <a:defRPr sz="3000" b="1">
                <a:solidFill>
                  <a:schemeClr val="tx1"/>
                </a:solidFill>
                <a:latin typeface="Times New Roman" pitchFamily="18" charset="0"/>
              </a:defRPr>
            </a:lvl5pPr>
            <a:lvl6pPr marL="2658184" indent="-241653" eaLnBrk="0" fontAlgn="base" hangingPunct="0">
              <a:spcBef>
                <a:spcPct val="0"/>
              </a:spcBef>
              <a:spcAft>
                <a:spcPct val="0"/>
              </a:spcAft>
              <a:defRPr sz="3000" b="1">
                <a:solidFill>
                  <a:schemeClr val="tx1"/>
                </a:solidFill>
                <a:latin typeface="Times New Roman" pitchFamily="18" charset="0"/>
              </a:defRPr>
            </a:lvl6pPr>
            <a:lvl7pPr marL="3141490" indent="-241653" eaLnBrk="0" fontAlgn="base" hangingPunct="0">
              <a:spcBef>
                <a:spcPct val="0"/>
              </a:spcBef>
              <a:spcAft>
                <a:spcPct val="0"/>
              </a:spcAft>
              <a:defRPr sz="3000" b="1">
                <a:solidFill>
                  <a:schemeClr val="tx1"/>
                </a:solidFill>
                <a:latin typeface="Times New Roman" pitchFamily="18" charset="0"/>
              </a:defRPr>
            </a:lvl7pPr>
            <a:lvl8pPr marL="3624796" indent="-241653" eaLnBrk="0" fontAlgn="base" hangingPunct="0">
              <a:spcBef>
                <a:spcPct val="0"/>
              </a:spcBef>
              <a:spcAft>
                <a:spcPct val="0"/>
              </a:spcAft>
              <a:defRPr sz="3000" b="1">
                <a:solidFill>
                  <a:schemeClr val="tx1"/>
                </a:solidFill>
                <a:latin typeface="Times New Roman" pitchFamily="18" charset="0"/>
              </a:defRPr>
            </a:lvl8pPr>
            <a:lvl9pPr marL="4108102" indent="-241653" eaLnBrk="0" fontAlgn="base" hangingPunct="0">
              <a:spcBef>
                <a:spcPct val="0"/>
              </a:spcBef>
              <a:spcAft>
                <a:spcPct val="0"/>
              </a:spcAft>
              <a:defRPr sz="3000" b="1">
                <a:solidFill>
                  <a:schemeClr val="tx1"/>
                </a:solidFill>
                <a:latin typeface="Times New Roman" pitchFamily="18" charset="0"/>
              </a:defRPr>
            </a:lvl9pPr>
          </a:lstStyle>
          <a:p>
            <a:fld id="{221114B9-32C1-4F4C-BD91-8801829FA373}" type="slidenum">
              <a:rPr lang="en-US" sz="1300" b="0"/>
              <a:pPr/>
              <a:t>128</a:t>
            </a:fld>
            <a:endParaRPr lang="en-US" sz="1300" b="0"/>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b="1">
                <a:solidFill>
                  <a:schemeClr val="tx1"/>
                </a:solidFill>
                <a:latin typeface="Times New Roman" pitchFamily="18" charset="0"/>
              </a:defRPr>
            </a:lvl1pPr>
            <a:lvl2pPr marL="785372" indent="-302066" eaLnBrk="0" hangingPunct="0">
              <a:defRPr sz="3000" b="1">
                <a:solidFill>
                  <a:schemeClr val="tx1"/>
                </a:solidFill>
                <a:latin typeface="Times New Roman" pitchFamily="18" charset="0"/>
              </a:defRPr>
            </a:lvl2pPr>
            <a:lvl3pPr marL="1208265" indent="-241653" eaLnBrk="0" hangingPunct="0">
              <a:defRPr sz="3000" b="1">
                <a:solidFill>
                  <a:schemeClr val="tx1"/>
                </a:solidFill>
                <a:latin typeface="Times New Roman" pitchFamily="18" charset="0"/>
              </a:defRPr>
            </a:lvl3pPr>
            <a:lvl4pPr marL="1691571" indent="-241653" eaLnBrk="0" hangingPunct="0">
              <a:defRPr sz="3000" b="1">
                <a:solidFill>
                  <a:schemeClr val="tx1"/>
                </a:solidFill>
                <a:latin typeface="Times New Roman" pitchFamily="18" charset="0"/>
              </a:defRPr>
            </a:lvl4pPr>
            <a:lvl5pPr marL="2174878" indent="-241653" eaLnBrk="0" hangingPunct="0">
              <a:defRPr sz="3000" b="1">
                <a:solidFill>
                  <a:schemeClr val="tx1"/>
                </a:solidFill>
                <a:latin typeface="Times New Roman" pitchFamily="18" charset="0"/>
              </a:defRPr>
            </a:lvl5pPr>
            <a:lvl6pPr marL="2658184" indent="-241653" eaLnBrk="0" fontAlgn="base" hangingPunct="0">
              <a:spcBef>
                <a:spcPct val="0"/>
              </a:spcBef>
              <a:spcAft>
                <a:spcPct val="0"/>
              </a:spcAft>
              <a:defRPr sz="3000" b="1">
                <a:solidFill>
                  <a:schemeClr val="tx1"/>
                </a:solidFill>
                <a:latin typeface="Times New Roman" pitchFamily="18" charset="0"/>
              </a:defRPr>
            </a:lvl6pPr>
            <a:lvl7pPr marL="3141490" indent="-241653" eaLnBrk="0" fontAlgn="base" hangingPunct="0">
              <a:spcBef>
                <a:spcPct val="0"/>
              </a:spcBef>
              <a:spcAft>
                <a:spcPct val="0"/>
              </a:spcAft>
              <a:defRPr sz="3000" b="1">
                <a:solidFill>
                  <a:schemeClr val="tx1"/>
                </a:solidFill>
                <a:latin typeface="Times New Roman" pitchFamily="18" charset="0"/>
              </a:defRPr>
            </a:lvl7pPr>
            <a:lvl8pPr marL="3624796" indent="-241653" eaLnBrk="0" fontAlgn="base" hangingPunct="0">
              <a:spcBef>
                <a:spcPct val="0"/>
              </a:spcBef>
              <a:spcAft>
                <a:spcPct val="0"/>
              </a:spcAft>
              <a:defRPr sz="3000" b="1">
                <a:solidFill>
                  <a:schemeClr val="tx1"/>
                </a:solidFill>
                <a:latin typeface="Times New Roman" pitchFamily="18" charset="0"/>
              </a:defRPr>
            </a:lvl8pPr>
            <a:lvl9pPr marL="4108102" indent="-241653" eaLnBrk="0" fontAlgn="base" hangingPunct="0">
              <a:spcBef>
                <a:spcPct val="0"/>
              </a:spcBef>
              <a:spcAft>
                <a:spcPct val="0"/>
              </a:spcAft>
              <a:defRPr sz="3000" b="1">
                <a:solidFill>
                  <a:schemeClr val="tx1"/>
                </a:solidFill>
                <a:latin typeface="Times New Roman" pitchFamily="18" charset="0"/>
              </a:defRPr>
            </a:lvl9pPr>
          </a:lstStyle>
          <a:p>
            <a:fld id="{34682D12-9F0F-4C3B-9594-C264FE8CB35A}" type="slidenum">
              <a:rPr lang="en-US" sz="1300" b="0"/>
              <a:pPr/>
              <a:t>129</a:t>
            </a:fld>
            <a:endParaRPr lang="en-US" sz="1300" b="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b="1">
                <a:solidFill>
                  <a:schemeClr val="tx1"/>
                </a:solidFill>
                <a:latin typeface="Times New Roman" pitchFamily="18" charset="0"/>
              </a:defRPr>
            </a:lvl1pPr>
            <a:lvl2pPr marL="785372" indent="-302066" eaLnBrk="0" hangingPunct="0">
              <a:defRPr sz="3000" b="1">
                <a:solidFill>
                  <a:schemeClr val="tx1"/>
                </a:solidFill>
                <a:latin typeface="Times New Roman" pitchFamily="18" charset="0"/>
              </a:defRPr>
            </a:lvl2pPr>
            <a:lvl3pPr marL="1208265" indent="-241653" eaLnBrk="0" hangingPunct="0">
              <a:defRPr sz="3000" b="1">
                <a:solidFill>
                  <a:schemeClr val="tx1"/>
                </a:solidFill>
                <a:latin typeface="Times New Roman" pitchFamily="18" charset="0"/>
              </a:defRPr>
            </a:lvl3pPr>
            <a:lvl4pPr marL="1691571" indent="-241653" eaLnBrk="0" hangingPunct="0">
              <a:defRPr sz="3000" b="1">
                <a:solidFill>
                  <a:schemeClr val="tx1"/>
                </a:solidFill>
                <a:latin typeface="Times New Roman" pitchFamily="18" charset="0"/>
              </a:defRPr>
            </a:lvl4pPr>
            <a:lvl5pPr marL="2174878" indent="-241653" eaLnBrk="0" hangingPunct="0">
              <a:defRPr sz="3000" b="1">
                <a:solidFill>
                  <a:schemeClr val="tx1"/>
                </a:solidFill>
                <a:latin typeface="Times New Roman" pitchFamily="18" charset="0"/>
              </a:defRPr>
            </a:lvl5pPr>
            <a:lvl6pPr marL="2658184" indent="-241653" eaLnBrk="0" fontAlgn="base" hangingPunct="0">
              <a:spcBef>
                <a:spcPct val="0"/>
              </a:spcBef>
              <a:spcAft>
                <a:spcPct val="0"/>
              </a:spcAft>
              <a:defRPr sz="3000" b="1">
                <a:solidFill>
                  <a:schemeClr val="tx1"/>
                </a:solidFill>
                <a:latin typeface="Times New Roman" pitchFamily="18" charset="0"/>
              </a:defRPr>
            </a:lvl6pPr>
            <a:lvl7pPr marL="3141490" indent="-241653" eaLnBrk="0" fontAlgn="base" hangingPunct="0">
              <a:spcBef>
                <a:spcPct val="0"/>
              </a:spcBef>
              <a:spcAft>
                <a:spcPct val="0"/>
              </a:spcAft>
              <a:defRPr sz="3000" b="1">
                <a:solidFill>
                  <a:schemeClr val="tx1"/>
                </a:solidFill>
                <a:latin typeface="Times New Roman" pitchFamily="18" charset="0"/>
              </a:defRPr>
            </a:lvl7pPr>
            <a:lvl8pPr marL="3624796" indent="-241653" eaLnBrk="0" fontAlgn="base" hangingPunct="0">
              <a:spcBef>
                <a:spcPct val="0"/>
              </a:spcBef>
              <a:spcAft>
                <a:spcPct val="0"/>
              </a:spcAft>
              <a:defRPr sz="3000" b="1">
                <a:solidFill>
                  <a:schemeClr val="tx1"/>
                </a:solidFill>
                <a:latin typeface="Times New Roman" pitchFamily="18" charset="0"/>
              </a:defRPr>
            </a:lvl8pPr>
            <a:lvl9pPr marL="4108102" indent="-241653" eaLnBrk="0" fontAlgn="base" hangingPunct="0">
              <a:spcBef>
                <a:spcPct val="0"/>
              </a:spcBef>
              <a:spcAft>
                <a:spcPct val="0"/>
              </a:spcAft>
              <a:defRPr sz="3000" b="1">
                <a:solidFill>
                  <a:schemeClr val="tx1"/>
                </a:solidFill>
                <a:latin typeface="Times New Roman" pitchFamily="18" charset="0"/>
              </a:defRPr>
            </a:lvl9pPr>
          </a:lstStyle>
          <a:p>
            <a:fld id="{34682D12-9F0F-4C3B-9594-C264FE8CB35A}" type="slidenum">
              <a:rPr lang="en-US" sz="1300" b="0"/>
              <a:pPr/>
              <a:t>130</a:t>
            </a:fld>
            <a:endParaRPr lang="en-US" sz="1300" b="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b="1">
                <a:solidFill>
                  <a:schemeClr val="tx1"/>
                </a:solidFill>
                <a:latin typeface="Times New Roman" pitchFamily="18" charset="0"/>
              </a:defRPr>
            </a:lvl1pPr>
            <a:lvl2pPr marL="785372" indent="-302066" eaLnBrk="0" hangingPunct="0">
              <a:defRPr sz="3000" b="1">
                <a:solidFill>
                  <a:schemeClr val="tx1"/>
                </a:solidFill>
                <a:latin typeface="Times New Roman" pitchFamily="18" charset="0"/>
              </a:defRPr>
            </a:lvl2pPr>
            <a:lvl3pPr marL="1208265" indent="-241653" eaLnBrk="0" hangingPunct="0">
              <a:defRPr sz="3000" b="1">
                <a:solidFill>
                  <a:schemeClr val="tx1"/>
                </a:solidFill>
                <a:latin typeface="Times New Roman" pitchFamily="18" charset="0"/>
              </a:defRPr>
            </a:lvl3pPr>
            <a:lvl4pPr marL="1691571" indent="-241653" eaLnBrk="0" hangingPunct="0">
              <a:defRPr sz="3000" b="1">
                <a:solidFill>
                  <a:schemeClr val="tx1"/>
                </a:solidFill>
                <a:latin typeface="Times New Roman" pitchFamily="18" charset="0"/>
              </a:defRPr>
            </a:lvl4pPr>
            <a:lvl5pPr marL="2174878" indent="-241653" eaLnBrk="0" hangingPunct="0">
              <a:defRPr sz="3000" b="1">
                <a:solidFill>
                  <a:schemeClr val="tx1"/>
                </a:solidFill>
                <a:latin typeface="Times New Roman" pitchFamily="18" charset="0"/>
              </a:defRPr>
            </a:lvl5pPr>
            <a:lvl6pPr marL="2658184" indent="-241653" eaLnBrk="0" fontAlgn="base" hangingPunct="0">
              <a:spcBef>
                <a:spcPct val="0"/>
              </a:spcBef>
              <a:spcAft>
                <a:spcPct val="0"/>
              </a:spcAft>
              <a:defRPr sz="3000" b="1">
                <a:solidFill>
                  <a:schemeClr val="tx1"/>
                </a:solidFill>
                <a:latin typeface="Times New Roman" pitchFamily="18" charset="0"/>
              </a:defRPr>
            </a:lvl6pPr>
            <a:lvl7pPr marL="3141490" indent="-241653" eaLnBrk="0" fontAlgn="base" hangingPunct="0">
              <a:spcBef>
                <a:spcPct val="0"/>
              </a:spcBef>
              <a:spcAft>
                <a:spcPct val="0"/>
              </a:spcAft>
              <a:defRPr sz="3000" b="1">
                <a:solidFill>
                  <a:schemeClr val="tx1"/>
                </a:solidFill>
                <a:latin typeface="Times New Roman" pitchFamily="18" charset="0"/>
              </a:defRPr>
            </a:lvl7pPr>
            <a:lvl8pPr marL="3624796" indent="-241653" eaLnBrk="0" fontAlgn="base" hangingPunct="0">
              <a:spcBef>
                <a:spcPct val="0"/>
              </a:spcBef>
              <a:spcAft>
                <a:spcPct val="0"/>
              </a:spcAft>
              <a:defRPr sz="3000" b="1">
                <a:solidFill>
                  <a:schemeClr val="tx1"/>
                </a:solidFill>
                <a:latin typeface="Times New Roman" pitchFamily="18" charset="0"/>
              </a:defRPr>
            </a:lvl8pPr>
            <a:lvl9pPr marL="4108102" indent="-241653" eaLnBrk="0" fontAlgn="base" hangingPunct="0">
              <a:spcBef>
                <a:spcPct val="0"/>
              </a:spcBef>
              <a:spcAft>
                <a:spcPct val="0"/>
              </a:spcAft>
              <a:defRPr sz="3000" b="1">
                <a:solidFill>
                  <a:schemeClr val="tx1"/>
                </a:solidFill>
                <a:latin typeface="Times New Roman" pitchFamily="18" charset="0"/>
              </a:defRPr>
            </a:lvl9pPr>
          </a:lstStyle>
          <a:p>
            <a:fld id="{34682D12-9F0F-4C3B-9594-C264FE8CB35A}" type="slidenum">
              <a:rPr lang="en-US" sz="1300" b="0"/>
              <a:pPr/>
              <a:t>131</a:t>
            </a:fld>
            <a:endParaRPr lang="en-US" sz="1300" b="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a:noFill/>
        </p:spPr>
        <p:txBody>
          <a:bodyPr/>
          <a:lstStyle/>
          <a:p>
            <a:fld id="{586EB748-ADF3-4C44-B389-349CBAC75483}" type="slidenum">
              <a:rPr lang="en-US" smtClean="0"/>
              <a:pPr/>
              <a:t>3</a:t>
            </a:fld>
            <a:endParaRPr lang="en-US" dirty="0" smtClean="0"/>
          </a:p>
        </p:txBody>
      </p:sp>
      <p:sp>
        <p:nvSpPr>
          <p:cNvPr id="293891" name="Rectangle 2"/>
          <p:cNvSpPr>
            <a:spLocks noGrp="1" noRot="1" noChangeAspect="1" noChangeArrowheads="1" noTextEdit="1"/>
          </p:cNvSpPr>
          <p:nvPr>
            <p:ph type="sldImg"/>
          </p:nvPr>
        </p:nvSpPr>
        <p:spPr>
          <a:ln/>
        </p:spPr>
      </p:sp>
      <p:sp>
        <p:nvSpPr>
          <p:cNvPr id="29389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b="1">
                <a:solidFill>
                  <a:schemeClr val="tx1"/>
                </a:solidFill>
                <a:latin typeface="Times New Roman" pitchFamily="18" charset="0"/>
              </a:defRPr>
            </a:lvl1pPr>
            <a:lvl2pPr marL="785372" indent="-302066" eaLnBrk="0" hangingPunct="0">
              <a:defRPr sz="3000" b="1">
                <a:solidFill>
                  <a:schemeClr val="tx1"/>
                </a:solidFill>
                <a:latin typeface="Times New Roman" pitchFamily="18" charset="0"/>
              </a:defRPr>
            </a:lvl2pPr>
            <a:lvl3pPr marL="1208265" indent="-241653" eaLnBrk="0" hangingPunct="0">
              <a:defRPr sz="3000" b="1">
                <a:solidFill>
                  <a:schemeClr val="tx1"/>
                </a:solidFill>
                <a:latin typeface="Times New Roman" pitchFamily="18" charset="0"/>
              </a:defRPr>
            </a:lvl3pPr>
            <a:lvl4pPr marL="1691571" indent="-241653" eaLnBrk="0" hangingPunct="0">
              <a:defRPr sz="3000" b="1">
                <a:solidFill>
                  <a:schemeClr val="tx1"/>
                </a:solidFill>
                <a:latin typeface="Times New Roman" pitchFamily="18" charset="0"/>
              </a:defRPr>
            </a:lvl4pPr>
            <a:lvl5pPr marL="2174878" indent="-241653" eaLnBrk="0" hangingPunct="0">
              <a:defRPr sz="3000" b="1">
                <a:solidFill>
                  <a:schemeClr val="tx1"/>
                </a:solidFill>
                <a:latin typeface="Times New Roman" pitchFamily="18" charset="0"/>
              </a:defRPr>
            </a:lvl5pPr>
            <a:lvl6pPr marL="2658184" indent="-241653" eaLnBrk="0" fontAlgn="base" hangingPunct="0">
              <a:spcBef>
                <a:spcPct val="0"/>
              </a:spcBef>
              <a:spcAft>
                <a:spcPct val="0"/>
              </a:spcAft>
              <a:defRPr sz="3000" b="1">
                <a:solidFill>
                  <a:schemeClr val="tx1"/>
                </a:solidFill>
                <a:latin typeface="Times New Roman" pitchFamily="18" charset="0"/>
              </a:defRPr>
            </a:lvl6pPr>
            <a:lvl7pPr marL="3141490" indent="-241653" eaLnBrk="0" fontAlgn="base" hangingPunct="0">
              <a:spcBef>
                <a:spcPct val="0"/>
              </a:spcBef>
              <a:spcAft>
                <a:spcPct val="0"/>
              </a:spcAft>
              <a:defRPr sz="3000" b="1">
                <a:solidFill>
                  <a:schemeClr val="tx1"/>
                </a:solidFill>
                <a:latin typeface="Times New Roman" pitchFamily="18" charset="0"/>
              </a:defRPr>
            </a:lvl7pPr>
            <a:lvl8pPr marL="3624796" indent="-241653" eaLnBrk="0" fontAlgn="base" hangingPunct="0">
              <a:spcBef>
                <a:spcPct val="0"/>
              </a:spcBef>
              <a:spcAft>
                <a:spcPct val="0"/>
              </a:spcAft>
              <a:defRPr sz="3000" b="1">
                <a:solidFill>
                  <a:schemeClr val="tx1"/>
                </a:solidFill>
                <a:latin typeface="Times New Roman" pitchFamily="18" charset="0"/>
              </a:defRPr>
            </a:lvl8pPr>
            <a:lvl9pPr marL="4108102" indent="-241653" eaLnBrk="0" fontAlgn="base" hangingPunct="0">
              <a:spcBef>
                <a:spcPct val="0"/>
              </a:spcBef>
              <a:spcAft>
                <a:spcPct val="0"/>
              </a:spcAft>
              <a:defRPr sz="3000" b="1">
                <a:solidFill>
                  <a:schemeClr val="tx1"/>
                </a:solidFill>
                <a:latin typeface="Times New Roman" pitchFamily="18" charset="0"/>
              </a:defRPr>
            </a:lvl9pPr>
          </a:lstStyle>
          <a:p>
            <a:fld id="{34682D12-9F0F-4C3B-9594-C264FE8CB35A}" type="slidenum">
              <a:rPr lang="en-US" sz="1300" b="0"/>
              <a:pPr/>
              <a:t>132</a:t>
            </a:fld>
            <a:endParaRPr lang="en-US" sz="1300" b="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b="1">
                <a:solidFill>
                  <a:schemeClr val="tx1"/>
                </a:solidFill>
                <a:latin typeface="Times New Roman" pitchFamily="18" charset="0"/>
              </a:defRPr>
            </a:lvl1pPr>
            <a:lvl2pPr marL="785372" indent="-302066" eaLnBrk="0" hangingPunct="0">
              <a:defRPr sz="3000" b="1">
                <a:solidFill>
                  <a:schemeClr val="tx1"/>
                </a:solidFill>
                <a:latin typeface="Times New Roman" pitchFamily="18" charset="0"/>
              </a:defRPr>
            </a:lvl2pPr>
            <a:lvl3pPr marL="1208265" indent="-241653" eaLnBrk="0" hangingPunct="0">
              <a:defRPr sz="3000" b="1">
                <a:solidFill>
                  <a:schemeClr val="tx1"/>
                </a:solidFill>
                <a:latin typeface="Times New Roman" pitchFamily="18" charset="0"/>
              </a:defRPr>
            </a:lvl3pPr>
            <a:lvl4pPr marL="1691571" indent="-241653" eaLnBrk="0" hangingPunct="0">
              <a:defRPr sz="3000" b="1">
                <a:solidFill>
                  <a:schemeClr val="tx1"/>
                </a:solidFill>
                <a:latin typeface="Times New Roman" pitchFamily="18" charset="0"/>
              </a:defRPr>
            </a:lvl4pPr>
            <a:lvl5pPr marL="2174878" indent="-241653" eaLnBrk="0" hangingPunct="0">
              <a:defRPr sz="3000" b="1">
                <a:solidFill>
                  <a:schemeClr val="tx1"/>
                </a:solidFill>
                <a:latin typeface="Times New Roman" pitchFamily="18" charset="0"/>
              </a:defRPr>
            </a:lvl5pPr>
            <a:lvl6pPr marL="2658184" indent="-241653" eaLnBrk="0" fontAlgn="base" hangingPunct="0">
              <a:spcBef>
                <a:spcPct val="0"/>
              </a:spcBef>
              <a:spcAft>
                <a:spcPct val="0"/>
              </a:spcAft>
              <a:defRPr sz="3000" b="1">
                <a:solidFill>
                  <a:schemeClr val="tx1"/>
                </a:solidFill>
                <a:latin typeface="Times New Roman" pitchFamily="18" charset="0"/>
              </a:defRPr>
            </a:lvl6pPr>
            <a:lvl7pPr marL="3141490" indent="-241653" eaLnBrk="0" fontAlgn="base" hangingPunct="0">
              <a:spcBef>
                <a:spcPct val="0"/>
              </a:spcBef>
              <a:spcAft>
                <a:spcPct val="0"/>
              </a:spcAft>
              <a:defRPr sz="3000" b="1">
                <a:solidFill>
                  <a:schemeClr val="tx1"/>
                </a:solidFill>
                <a:latin typeface="Times New Roman" pitchFamily="18" charset="0"/>
              </a:defRPr>
            </a:lvl7pPr>
            <a:lvl8pPr marL="3624796" indent="-241653" eaLnBrk="0" fontAlgn="base" hangingPunct="0">
              <a:spcBef>
                <a:spcPct val="0"/>
              </a:spcBef>
              <a:spcAft>
                <a:spcPct val="0"/>
              </a:spcAft>
              <a:defRPr sz="3000" b="1">
                <a:solidFill>
                  <a:schemeClr val="tx1"/>
                </a:solidFill>
                <a:latin typeface="Times New Roman" pitchFamily="18" charset="0"/>
              </a:defRPr>
            </a:lvl8pPr>
            <a:lvl9pPr marL="4108102" indent="-241653" eaLnBrk="0" fontAlgn="base" hangingPunct="0">
              <a:spcBef>
                <a:spcPct val="0"/>
              </a:spcBef>
              <a:spcAft>
                <a:spcPct val="0"/>
              </a:spcAft>
              <a:defRPr sz="3000" b="1">
                <a:solidFill>
                  <a:schemeClr val="tx1"/>
                </a:solidFill>
                <a:latin typeface="Times New Roman" pitchFamily="18" charset="0"/>
              </a:defRPr>
            </a:lvl9pPr>
          </a:lstStyle>
          <a:p>
            <a:fld id="{34682D12-9F0F-4C3B-9594-C264FE8CB35A}" type="slidenum">
              <a:rPr lang="en-US" sz="1300" b="0"/>
              <a:pPr/>
              <a:t>133</a:t>
            </a:fld>
            <a:endParaRPr lang="en-US" sz="1300" b="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b="1">
                <a:solidFill>
                  <a:schemeClr val="tx1"/>
                </a:solidFill>
                <a:latin typeface="Times New Roman" pitchFamily="18" charset="0"/>
              </a:defRPr>
            </a:lvl1pPr>
            <a:lvl2pPr marL="785372" indent="-302066" eaLnBrk="0" hangingPunct="0">
              <a:defRPr sz="3000" b="1">
                <a:solidFill>
                  <a:schemeClr val="tx1"/>
                </a:solidFill>
                <a:latin typeface="Times New Roman" pitchFamily="18" charset="0"/>
              </a:defRPr>
            </a:lvl2pPr>
            <a:lvl3pPr marL="1208265" indent="-241653" eaLnBrk="0" hangingPunct="0">
              <a:defRPr sz="3000" b="1">
                <a:solidFill>
                  <a:schemeClr val="tx1"/>
                </a:solidFill>
                <a:latin typeface="Times New Roman" pitchFamily="18" charset="0"/>
              </a:defRPr>
            </a:lvl3pPr>
            <a:lvl4pPr marL="1691571" indent="-241653" eaLnBrk="0" hangingPunct="0">
              <a:defRPr sz="3000" b="1">
                <a:solidFill>
                  <a:schemeClr val="tx1"/>
                </a:solidFill>
                <a:latin typeface="Times New Roman" pitchFamily="18" charset="0"/>
              </a:defRPr>
            </a:lvl4pPr>
            <a:lvl5pPr marL="2174878" indent="-241653" eaLnBrk="0" hangingPunct="0">
              <a:defRPr sz="3000" b="1">
                <a:solidFill>
                  <a:schemeClr val="tx1"/>
                </a:solidFill>
                <a:latin typeface="Times New Roman" pitchFamily="18" charset="0"/>
              </a:defRPr>
            </a:lvl5pPr>
            <a:lvl6pPr marL="2658184" indent="-241653" eaLnBrk="0" fontAlgn="base" hangingPunct="0">
              <a:spcBef>
                <a:spcPct val="0"/>
              </a:spcBef>
              <a:spcAft>
                <a:spcPct val="0"/>
              </a:spcAft>
              <a:defRPr sz="3000" b="1">
                <a:solidFill>
                  <a:schemeClr val="tx1"/>
                </a:solidFill>
                <a:latin typeface="Times New Roman" pitchFamily="18" charset="0"/>
              </a:defRPr>
            </a:lvl6pPr>
            <a:lvl7pPr marL="3141490" indent="-241653" eaLnBrk="0" fontAlgn="base" hangingPunct="0">
              <a:spcBef>
                <a:spcPct val="0"/>
              </a:spcBef>
              <a:spcAft>
                <a:spcPct val="0"/>
              </a:spcAft>
              <a:defRPr sz="3000" b="1">
                <a:solidFill>
                  <a:schemeClr val="tx1"/>
                </a:solidFill>
                <a:latin typeface="Times New Roman" pitchFamily="18" charset="0"/>
              </a:defRPr>
            </a:lvl7pPr>
            <a:lvl8pPr marL="3624796" indent="-241653" eaLnBrk="0" fontAlgn="base" hangingPunct="0">
              <a:spcBef>
                <a:spcPct val="0"/>
              </a:spcBef>
              <a:spcAft>
                <a:spcPct val="0"/>
              </a:spcAft>
              <a:defRPr sz="3000" b="1">
                <a:solidFill>
                  <a:schemeClr val="tx1"/>
                </a:solidFill>
                <a:latin typeface="Times New Roman" pitchFamily="18" charset="0"/>
              </a:defRPr>
            </a:lvl8pPr>
            <a:lvl9pPr marL="4108102" indent="-241653" eaLnBrk="0" fontAlgn="base" hangingPunct="0">
              <a:spcBef>
                <a:spcPct val="0"/>
              </a:spcBef>
              <a:spcAft>
                <a:spcPct val="0"/>
              </a:spcAft>
              <a:defRPr sz="3000" b="1">
                <a:solidFill>
                  <a:schemeClr val="tx1"/>
                </a:solidFill>
                <a:latin typeface="Times New Roman" pitchFamily="18" charset="0"/>
              </a:defRPr>
            </a:lvl9pPr>
          </a:lstStyle>
          <a:p>
            <a:fld id="{34682D12-9F0F-4C3B-9594-C264FE8CB35A}" type="slidenum">
              <a:rPr lang="en-US" sz="1300" b="0"/>
              <a:pPr/>
              <a:t>134</a:t>
            </a:fld>
            <a:endParaRPr lang="en-US" sz="1300" b="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b="1">
                <a:solidFill>
                  <a:schemeClr val="tx1"/>
                </a:solidFill>
                <a:latin typeface="Times New Roman" pitchFamily="18" charset="0"/>
              </a:defRPr>
            </a:lvl1pPr>
            <a:lvl2pPr marL="785372" indent="-302066" eaLnBrk="0" hangingPunct="0">
              <a:defRPr sz="3000" b="1">
                <a:solidFill>
                  <a:schemeClr val="tx1"/>
                </a:solidFill>
                <a:latin typeface="Times New Roman" pitchFamily="18" charset="0"/>
              </a:defRPr>
            </a:lvl2pPr>
            <a:lvl3pPr marL="1208265" indent="-241653" eaLnBrk="0" hangingPunct="0">
              <a:defRPr sz="3000" b="1">
                <a:solidFill>
                  <a:schemeClr val="tx1"/>
                </a:solidFill>
                <a:latin typeface="Times New Roman" pitchFamily="18" charset="0"/>
              </a:defRPr>
            </a:lvl3pPr>
            <a:lvl4pPr marL="1691571" indent="-241653" eaLnBrk="0" hangingPunct="0">
              <a:defRPr sz="3000" b="1">
                <a:solidFill>
                  <a:schemeClr val="tx1"/>
                </a:solidFill>
                <a:latin typeface="Times New Roman" pitchFamily="18" charset="0"/>
              </a:defRPr>
            </a:lvl4pPr>
            <a:lvl5pPr marL="2174878" indent="-241653" eaLnBrk="0" hangingPunct="0">
              <a:defRPr sz="3000" b="1">
                <a:solidFill>
                  <a:schemeClr val="tx1"/>
                </a:solidFill>
                <a:latin typeface="Times New Roman" pitchFamily="18" charset="0"/>
              </a:defRPr>
            </a:lvl5pPr>
            <a:lvl6pPr marL="2658184" indent="-241653" eaLnBrk="0" fontAlgn="base" hangingPunct="0">
              <a:spcBef>
                <a:spcPct val="0"/>
              </a:spcBef>
              <a:spcAft>
                <a:spcPct val="0"/>
              </a:spcAft>
              <a:defRPr sz="3000" b="1">
                <a:solidFill>
                  <a:schemeClr val="tx1"/>
                </a:solidFill>
                <a:latin typeface="Times New Roman" pitchFamily="18" charset="0"/>
              </a:defRPr>
            </a:lvl6pPr>
            <a:lvl7pPr marL="3141490" indent="-241653" eaLnBrk="0" fontAlgn="base" hangingPunct="0">
              <a:spcBef>
                <a:spcPct val="0"/>
              </a:spcBef>
              <a:spcAft>
                <a:spcPct val="0"/>
              </a:spcAft>
              <a:defRPr sz="3000" b="1">
                <a:solidFill>
                  <a:schemeClr val="tx1"/>
                </a:solidFill>
                <a:latin typeface="Times New Roman" pitchFamily="18" charset="0"/>
              </a:defRPr>
            </a:lvl7pPr>
            <a:lvl8pPr marL="3624796" indent="-241653" eaLnBrk="0" fontAlgn="base" hangingPunct="0">
              <a:spcBef>
                <a:spcPct val="0"/>
              </a:spcBef>
              <a:spcAft>
                <a:spcPct val="0"/>
              </a:spcAft>
              <a:defRPr sz="3000" b="1">
                <a:solidFill>
                  <a:schemeClr val="tx1"/>
                </a:solidFill>
                <a:latin typeface="Times New Roman" pitchFamily="18" charset="0"/>
              </a:defRPr>
            </a:lvl8pPr>
            <a:lvl9pPr marL="4108102" indent="-241653" eaLnBrk="0" fontAlgn="base" hangingPunct="0">
              <a:spcBef>
                <a:spcPct val="0"/>
              </a:spcBef>
              <a:spcAft>
                <a:spcPct val="0"/>
              </a:spcAft>
              <a:defRPr sz="3000" b="1">
                <a:solidFill>
                  <a:schemeClr val="tx1"/>
                </a:solidFill>
                <a:latin typeface="Times New Roman" pitchFamily="18" charset="0"/>
              </a:defRPr>
            </a:lvl9pPr>
          </a:lstStyle>
          <a:p>
            <a:fld id="{34682D12-9F0F-4C3B-9594-C264FE8CB35A}" type="slidenum">
              <a:rPr lang="en-US" sz="1300" b="0"/>
              <a:pPr/>
              <a:t>135</a:t>
            </a:fld>
            <a:endParaRPr lang="en-US" sz="1300" b="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b="1">
                <a:solidFill>
                  <a:schemeClr val="tx1"/>
                </a:solidFill>
                <a:latin typeface="Times New Roman" pitchFamily="18" charset="0"/>
              </a:defRPr>
            </a:lvl1pPr>
            <a:lvl2pPr marL="785372" indent="-302066" eaLnBrk="0" hangingPunct="0">
              <a:defRPr sz="3000" b="1">
                <a:solidFill>
                  <a:schemeClr val="tx1"/>
                </a:solidFill>
                <a:latin typeface="Times New Roman" pitchFamily="18" charset="0"/>
              </a:defRPr>
            </a:lvl2pPr>
            <a:lvl3pPr marL="1208265" indent="-241653" eaLnBrk="0" hangingPunct="0">
              <a:defRPr sz="3000" b="1">
                <a:solidFill>
                  <a:schemeClr val="tx1"/>
                </a:solidFill>
                <a:latin typeface="Times New Roman" pitchFamily="18" charset="0"/>
              </a:defRPr>
            </a:lvl3pPr>
            <a:lvl4pPr marL="1691571" indent="-241653" eaLnBrk="0" hangingPunct="0">
              <a:defRPr sz="3000" b="1">
                <a:solidFill>
                  <a:schemeClr val="tx1"/>
                </a:solidFill>
                <a:latin typeface="Times New Roman" pitchFamily="18" charset="0"/>
              </a:defRPr>
            </a:lvl4pPr>
            <a:lvl5pPr marL="2174878" indent="-241653" eaLnBrk="0" hangingPunct="0">
              <a:defRPr sz="3000" b="1">
                <a:solidFill>
                  <a:schemeClr val="tx1"/>
                </a:solidFill>
                <a:latin typeface="Times New Roman" pitchFamily="18" charset="0"/>
              </a:defRPr>
            </a:lvl5pPr>
            <a:lvl6pPr marL="2658184" indent="-241653" eaLnBrk="0" fontAlgn="base" hangingPunct="0">
              <a:spcBef>
                <a:spcPct val="0"/>
              </a:spcBef>
              <a:spcAft>
                <a:spcPct val="0"/>
              </a:spcAft>
              <a:defRPr sz="3000" b="1">
                <a:solidFill>
                  <a:schemeClr val="tx1"/>
                </a:solidFill>
                <a:latin typeface="Times New Roman" pitchFamily="18" charset="0"/>
              </a:defRPr>
            </a:lvl6pPr>
            <a:lvl7pPr marL="3141490" indent="-241653" eaLnBrk="0" fontAlgn="base" hangingPunct="0">
              <a:spcBef>
                <a:spcPct val="0"/>
              </a:spcBef>
              <a:spcAft>
                <a:spcPct val="0"/>
              </a:spcAft>
              <a:defRPr sz="3000" b="1">
                <a:solidFill>
                  <a:schemeClr val="tx1"/>
                </a:solidFill>
                <a:latin typeface="Times New Roman" pitchFamily="18" charset="0"/>
              </a:defRPr>
            </a:lvl7pPr>
            <a:lvl8pPr marL="3624796" indent="-241653" eaLnBrk="0" fontAlgn="base" hangingPunct="0">
              <a:spcBef>
                <a:spcPct val="0"/>
              </a:spcBef>
              <a:spcAft>
                <a:spcPct val="0"/>
              </a:spcAft>
              <a:defRPr sz="3000" b="1">
                <a:solidFill>
                  <a:schemeClr val="tx1"/>
                </a:solidFill>
                <a:latin typeface="Times New Roman" pitchFamily="18" charset="0"/>
              </a:defRPr>
            </a:lvl8pPr>
            <a:lvl9pPr marL="4108102" indent="-241653" eaLnBrk="0" fontAlgn="base" hangingPunct="0">
              <a:spcBef>
                <a:spcPct val="0"/>
              </a:spcBef>
              <a:spcAft>
                <a:spcPct val="0"/>
              </a:spcAft>
              <a:defRPr sz="3000" b="1">
                <a:solidFill>
                  <a:schemeClr val="tx1"/>
                </a:solidFill>
                <a:latin typeface="Times New Roman" pitchFamily="18" charset="0"/>
              </a:defRPr>
            </a:lvl9pPr>
          </a:lstStyle>
          <a:p>
            <a:fld id="{F95E946B-2D33-4021-B4DC-8E9EE18FA7EE}" type="slidenum">
              <a:rPr lang="en-US" sz="1300" b="0"/>
              <a:pPr/>
              <a:t>136</a:t>
            </a:fld>
            <a:endParaRPr lang="en-US" sz="1300" b="0"/>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b="1">
                <a:solidFill>
                  <a:schemeClr val="tx1"/>
                </a:solidFill>
                <a:latin typeface="Times New Roman" pitchFamily="18" charset="0"/>
              </a:defRPr>
            </a:lvl1pPr>
            <a:lvl2pPr marL="785372" indent="-302066" eaLnBrk="0" hangingPunct="0">
              <a:defRPr sz="3000" b="1">
                <a:solidFill>
                  <a:schemeClr val="tx1"/>
                </a:solidFill>
                <a:latin typeface="Times New Roman" pitchFamily="18" charset="0"/>
              </a:defRPr>
            </a:lvl2pPr>
            <a:lvl3pPr marL="1208265" indent="-241653" eaLnBrk="0" hangingPunct="0">
              <a:defRPr sz="3000" b="1">
                <a:solidFill>
                  <a:schemeClr val="tx1"/>
                </a:solidFill>
                <a:latin typeface="Times New Roman" pitchFamily="18" charset="0"/>
              </a:defRPr>
            </a:lvl3pPr>
            <a:lvl4pPr marL="1691571" indent="-241653" eaLnBrk="0" hangingPunct="0">
              <a:defRPr sz="3000" b="1">
                <a:solidFill>
                  <a:schemeClr val="tx1"/>
                </a:solidFill>
                <a:latin typeface="Times New Roman" pitchFamily="18" charset="0"/>
              </a:defRPr>
            </a:lvl4pPr>
            <a:lvl5pPr marL="2174878" indent="-241653" eaLnBrk="0" hangingPunct="0">
              <a:defRPr sz="3000" b="1">
                <a:solidFill>
                  <a:schemeClr val="tx1"/>
                </a:solidFill>
                <a:latin typeface="Times New Roman" pitchFamily="18" charset="0"/>
              </a:defRPr>
            </a:lvl5pPr>
            <a:lvl6pPr marL="2658184" indent="-241653" eaLnBrk="0" fontAlgn="base" hangingPunct="0">
              <a:spcBef>
                <a:spcPct val="0"/>
              </a:spcBef>
              <a:spcAft>
                <a:spcPct val="0"/>
              </a:spcAft>
              <a:defRPr sz="3000" b="1">
                <a:solidFill>
                  <a:schemeClr val="tx1"/>
                </a:solidFill>
                <a:latin typeface="Times New Roman" pitchFamily="18" charset="0"/>
              </a:defRPr>
            </a:lvl6pPr>
            <a:lvl7pPr marL="3141490" indent="-241653" eaLnBrk="0" fontAlgn="base" hangingPunct="0">
              <a:spcBef>
                <a:spcPct val="0"/>
              </a:spcBef>
              <a:spcAft>
                <a:spcPct val="0"/>
              </a:spcAft>
              <a:defRPr sz="3000" b="1">
                <a:solidFill>
                  <a:schemeClr val="tx1"/>
                </a:solidFill>
                <a:latin typeface="Times New Roman" pitchFamily="18" charset="0"/>
              </a:defRPr>
            </a:lvl7pPr>
            <a:lvl8pPr marL="3624796" indent="-241653" eaLnBrk="0" fontAlgn="base" hangingPunct="0">
              <a:spcBef>
                <a:spcPct val="0"/>
              </a:spcBef>
              <a:spcAft>
                <a:spcPct val="0"/>
              </a:spcAft>
              <a:defRPr sz="3000" b="1">
                <a:solidFill>
                  <a:schemeClr val="tx1"/>
                </a:solidFill>
                <a:latin typeface="Times New Roman" pitchFamily="18" charset="0"/>
              </a:defRPr>
            </a:lvl8pPr>
            <a:lvl9pPr marL="4108102" indent="-241653" eaLnBrk="0" fontAlgn="base" hangingPunct="0">
              <a:spcBef>
                <a:spcPct val="0"/>
              </a:spcBef>
              <a:spcAft>
                <a:spcPct val="0"/>
              </a:spcAft>
              <a:defRPr sz="3000" b="1">
                <a:solidFill>
                  <a:schemeClr val="tx1"/>
                </a:solidFill>
                <a:latin typeface="Times New Roman" pitchFamily="18" charset="0"/>
              </a:defRPr>
            </a:lvl9pPr>
          </a:lstStyle>
          <a:p>
            <a:fld id="{E859B106-2267-44CC-BB8A-33C6E0C3849E}" type="slidenum">
              <a:rPr lang="en-US" sz="1300" b="0"/>
              <a:pPr/>
              <a:t>137</a:t>
            </a:fld>
            <a:endParaRPr lang="en-US" sz="1300" b="0"/>
          </a:p>
        </p:txBody>
      </p:sp>
      <p:sp>
        <p:nvSpPr>
          <p:cNvPr id="191491" name="Rectangle 2"/>
          <p:cNvSpPr>
            <a:spLocks noChangeArrowheads="1" noTextEdit="1"/>
          </p:cNvSpPr>
          <p:nvPr>
            <p:ph type="sldImg"/>
          </p:nvPr>
        </p:nvSpPr>
        <p:spPr>
          <a:ln/>
        </p:spPr>
      </p:sp>
      <p:sp>
        <p:nvSpPr>
          <p:cNvPr id="191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b="1">
                <a:solidFill>
                  <a:schemeClr val="tx1"/>
                </a:solidFill>
                <a:latin typeface="Times New Roman" pitchFamily="18" charset="0"/>
              </a:defRPr>
            </a:lvl1pPr>
            <a:lvl2pPr marL="785372" indent="-302066" eaLnBrk="0" hangingPunct="0">
              <a:defRPr sz="3000" b="1">
                <a:solidFill>
                  <a:schemeClr val="tx1"/>
                </a:solidFill>
                <a:latin typeface="Times New Roman" pitchFamily="18" charset="0"/>
              </a:defRPr>
            </a:lvl2pPr>
            <a:lvl3pPr marL="1208265" indent="-241653" eaLnBrk="0" hangingPunct="0">
              <a:defRPr sz="3000" b="1">
                <a:solidFill>
                  <a:schemeClr val="tx1"/>
                </a:solidFill>
                <a:latin typeface="Times New Roman" pitchFamily="18" charset="0"/>
              </a:defRPr>
            </a:lvl3pPr>
            <a:lvl4pPr marL="1691571" indent="-241653" eaLnBrk="0" hangingPunct="0">
              <a:defRPr sz="3000" b="1">
                <a:solidFill>
                  <a:schemeClr val="tx1"/>
                </a:solidFill>
                <a:latin typeface="Times New Roman" pitchFamily="18" charset="0"/>
              </a:defRPr>
            </a:lvl4pPr>
            <a:lvl5pPr marL="2174878" indent="-241653" eaLnBrk="0" hangingPunct="0">
              <a:defRPr sz="3000" b="1">
                <a:solidFill>
                  <a:schemeClr val="tx1"/>
                </a:solidFill>
                <a:latin typeface="Times New Roman" pitchFamily="18" charset="0"/>
              </a:defRPr>
            </a:lvl5pPr>
            <a:lvl6pPr marL="2658184" indent="-241653" eaLnBrk="0" fontAlgn="base" hangingPunct="0">
              <a:spcBef>
                <a:spcPct val="0"/>
              </a:spcBef>
              <a:spcAft>
                <a:spcPct val="0"/>
              </a:spcAft>
              <a:defRPr sz="3000" b="1">
                <a:solidFill>
                  <a:schemeClr val="tx1"/>
                </a:solidFill>
                <a:latin typeface="Times New Roman" pitchFamily="18" charset="0"/>
              </a:defRPr>
            </a:lvl6pPr>
            <a:lvl7pPr marL="3141490" indent="-241653" eaLnBrk="0" fontAlgn="base" hangingPunct="0">
              <a:spcBef>
                <a:spcPct val="0"/>
              </a:spcBef>
              <a:spcAft>
                <a:spcPct val="0"/>
              </a:spcAft>
              <a:defRPr sz="3000" b="1">
                <a:solidFill>
                  <a:schemeClr val="tx1"/>
                </a:solidFill>
                <a:latin typeface="Times New Roman" pitchFamily="18" charset="0"/>
              </a:defRPr>
            </a:lvl7pPr>
            <a:lvl8pPr marL="3624796" indent="-241653" eaLnBrk="0" fontAlgn="base" hangingPunct="0">
              <a:spcBef>
                <a:spcPct val="0"/>
              </a:spcBef>
              <a:spcAft>
                <a:spcPct val="0"/>
              </a:spcAft>
              <a:defRPr sz="3000" b="1">
                <a:solidFill>
                  <a:schemeClr val="tx1"/>
                </a:solidFill>
                <a:latin typeface="Times New Roman" pitchFamily="18" charset="0"/>
              </a:defRPr>
            </a:lvl8pPr>
            <a:lvl9pPr marL="4108102" indent="-241653" eaLnBrk="0" fontAlgn="base" hangingPunct="0">
              <a:spcBef>
                <a:spcPct val="0"/>
              </a:spcBef>
              <a:spcAft>
                <a:spcPct val="0"/>
              </a:spcAft>
              <a:defRPr sz="3000" b="1">
                <a:solidFill>
                  <a:schemeClr val="tx1"/>
                </a:solidFill>
                <a:latin typeface="Times New Roman" pitchFamily="18" charset="0"/>
              </a:defRPr>
            </a:lvl9pPr>
          </a:lstStyle>
          <a:p>
            <a:fld id="{E859B106-2267-44CC-BB8A-33C6E0C3849E}" type="slidenum">
              <a:rPr lang="en-US" sz="1300" b="0"/>
              <a:pPr/>
              <a:t>138</a:t>
            </a:fld>
            <a:endParaRPr lang="en-US" sz="1300" b="0"/>
          </a:p>
        </p:txBody>
      </p:sp>
      <p:sp>
        <p:nvSpPr>
          <p:cNvPr id="191491" name="Rectangle 2"/>
          <p:cNvSpPr>
            <a:spLocks noChangeArrowheads="1" noTextEdit="1"/>
          </p:cNvSpPr>
          <p:nvPr>
            <p:ph type="sldImg"/>
          </p:nvPr>
        </p:nvSpPr>
        <p:spPr>
          <a:ln/>
        </p:spPr>
      </p:sp>
      <p:sp>
        <p:nvSpPr>
          <p:cNvPr id="191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b="1">
                <a:solidFill>
                  <a:schemeClr val="tx1"/>
                </a:solidFill>
                <a:latin typeface="Times New Roman" pitchFamily="18" charset="0"/>
              </a:defRPr>
            </a:lvl1pPr>
            <a:lvl2pPr marL="785372" indent="-302066" eaLnBrk="0" hangingPunct="0">
              <a:defRPr sz="3000" b="1">
                <a:solidFill>
                  <a:schemeClr val="tx1"/>
                </a:solidFill>
                <a:latin typeface="Times New Roman" pitchFamily="18" charset="0"/>
              </a:defRPr>
            </a:lvl2pPr>
            <a:lvl3pPr marL="1208265" indent="-241653" eaLnBrk="0" hangingPunct="0">
              <a:defRPr sz="3000" b="1">
                <a:solidFill>
                  <a:schemeClr val="tx1"/>
                </a:solidFill>
                <a:latin typeface="Times New Roman" pitchFamily="18" charset="0"/>
              </a:defRPr>
            </a:lvl3pPr>
            <a:lvl4pPr marL="1691571" indent="-241653" eaLnBrk="0" hangingPunct="0">
              <a:defRPr sz="3000" b="1">
                <a:solidFill>
                  <a:schemeClr val="tx1"/>
                </a:solidFill>
                <a:latin typeface="Times New Roman" pitchFamily="18" charset="0"/>
              </a:defRPr>
            </a:lvl4pPr>
            <a:lvl5pPr marL="2174878" indent="-241653" eaLnBrk="0" hangingPunct="0">
              <a:defRPr sz="3000" b="1">
                <a:solidFill>
                  <a:schemeClr val="tx1"/>
                </a:solidFill>
                <a:latin typeface="Times New Roman" pitchFamily="18" charset="0"/>
              </a:defRPr>
            </a:lvl5pPr>
            <a:lvl6pPr marL="2658184" indent="-241653" eaLnBrk="0" fontAlgn="base" hangingPunct="0">
              <a:spcBef>
                <a:spcPct val="0"/>
              </a:spcBef>
              <a:spcAft>
                <a:spcPct val="0"/>
              </a:spcAft>
              <a:defRPr sz="3000" b="1">
                <a:solidFill>
                  <a:schemeClr val="tx1"/>
                </a:solidFill>
                <a:latin typeface="Times New Roman" pitchFamily="18" charset="0"/>
              </a:defRPr>
            </a:lvl6pPr>
            <a:lvl7pPr marL="3141490" indent="-241653" eaLnBrk="0" fontAlgn="base" hangingPunct="0">
              <a:spcBef>
                <a:spcPct val="0"/>
              </a:spcBef>
              <a:spcAft>
                <a:spcPct val="0"/>
              </a:spcAft>
              <a:defRPr sz="3000" b="1">
                <a:solidFill>
                  <a:schemeClr val="tx1"/>
                </a:solidFill>
                <a:latin typeface="Times New Roman" pitchFamily="18" charset="0"/>
              </a:defRPr>
            </a:lvl7pPr>
            <a:lvl8pPr marL="3624796" indent="-241653" eaLnBrk="0" fontAlgn="base" hangingPunct="0">
              <a:spcBef>
                <a:spcPct val="0"/>
              </a:spcBef>
              <a:spcAft>
                <a:spcPct val="0"/>
              </a:spcAft>
              <a:defRPr sz="3000" b="1">
                <a:solidFill>
                  <a:schemeClr val="tx1"/>
                </a:solidFill>
                <a:latin typeface="Times New Roman" pitchFamily="18" charset="0"/>
              </a:defRPr>
            </a:lvl8pPr>
            <a:lvl9pPr marL="4108102" indent="-241653" eaLnBrk="0" fontAlgn="base" hangingPunct="0">
              <a:spcBef>
                <a:spcPct val="0"/>
              </a:spcBef>
              <a:spcAft>
                <a:spcPct val="0"/>
              </a:spcAft>
              <a:defRPr sz="3000" b="1">
                <a:solidFill>
                  <a:schemeClr val="tx1"/>
                </a:solidFill>
                <a:latin typeface="Times New Roman" pitchFamily="18" charset="0"/>
              </a:defRPr>
            </a:lvl9pPr>
          </a:lstStyle>
          <a:p>
            <a:fld id="{E859B106-2267-44CC-BB8A-33C6E0C3849E}" type="slidenum">
              <a:rPr lang="en-US" sz="1300" b="0"/>
              <a:pPr/>
              <a:t>139</a:t>
            </a:fld>
            <a:endParaRPr lang="en-US" sz="1300" b="0"/>
          </a:p>
        </p:txBody>
      </p:sp>
      <p:sp>
        <p:nvSpPr>
          <p:cNvPr id="191491" name="Rectangle 2"/>
          <p:cNvSpPr>
            <a:spLocks noChangeArrowheads="1" noTextEdit="1"/>
          </p:cNvSpPr>
          <p:nvPr>
            <p:ph type="sldImg"/>
          </p:nvPr>
        </p:nvSpPr>
        <p:spPr>
          <a:ln/>
        </p:spPr>
      </p:sp>
      <p:sp>
        <p:nvSpPr>
          <p:cNvPr id="191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b="1">
                <a:solidFill>
                  <a:schemeClr val="tx1"/>
                </a:solidFill>
                <a:latin typeface="Times New Roman" pitchFamily="18" charset="0"/>
              </a:defRPr>
            </a:lvl1pPr>
            <a:lvl2pPr marL="785372" indent="-302066" eaLnBrk="0" hangingPunct="0">
              <a:defRPr sz="3000" b="1">
                <a:solidFill>
                  <a:schemeClr val="tx1"/>
                </a:solidFill>
                <a:latin typeface="Times New Roman" pitchFamily="18" charset="0"/>
              </a:defRPr>
            </a:lvl2pPr>
            <a:lvl3pPr marL="1208265" indent="-241653" eaLnBrk="0" hangingPunct="0">
              <a:defRPr sz="3000" b="1">
                <a:solidFill>
                  <a:schemeClr val="tx1"/>
                </a:solidFill>
                <a:latin typeface="Times New Roman" pitchFamily="18" charset="0"/>
              </a:defRPr>
            </a:lvl3pPr>
            <a:lvl4pPr marL="1691571" indent="-241653" eaLnBrk="0" hangingPunct="0">
              <a:defRPr sz="3000" b="1">
                <a:solidFill>
                  <a:schemeClr val="tx1"/>
                </a:solidFill>
                <a:latin typeface="Times New Roman" pitchFamily="18" charset="0"/>
              </a:defRPr>
            </a:lvl4pPr>
            <a:lvl5pPr marL="2174878" indent="-241653" eaLnBrk="0" hangingPunct="0">
              <a:defRPr sz="3000" b="1">
                <a:solidFill>
                  <a:schemeClr val="tx1"/>
                </a:solidFill>
                <a:latin typeface="Times New Roman" pitchFamily="18" charset="0"/>
              </a:defRPr>
            </a:lvl5pPr>
            <a:lvl6pPr marL="2658184" indent="-241653" eaLnBrk="0" fontAlgn="base" hangingPunct="0">
              <a:spcBef>
                <a:spcPct val="0"/>
              </a:spcBef>
              <a:spcAft>
                <a:spcPct val="0"/>
              </a:spcAft>
              <a:defRPr sz="3000" b="1">
                <a:solidFill>
                  <a:schemeClr val="tx1"/>
                </a:solidFill>
                <a:latin typeface="Times New Roman" pitchFamily="18" charset="0"/>
              </a:defRPr>
            </a:lvl6pPr>
            <a:lvl7pPr marL="3141490" indent="-241653" eaLnBrk="0" fontAlgn="base" hangingPunct="0">
              <a:spcBef>
                <a:spcPct val="0"/>
              </a:spcBef>
              <a:spcAft>
                <a:spcPct val="0"/>
              </a:spcAft>
              <a:defRPr sz="3000" b="1">
                <a:solidFill>
                  <a:schemeClr val="tx1"/>
                </a:solidFill>
                <a:latin typeface="Times New Roman" pitchFamily="18" charset="0"/>
              </a:defRPr>
            </a:lvl7pPr>
            <a:lvl8pPr marL="3624796" indent="-241653" eaLnBrk="0" fontAlgn="base" hangingPunct="0">
              <a:spcBef>
                <a:spcPct val="0"/>
              </a:spcBef>
              <a:spcAft>
                <a:spcPct val="0"/>
              </a:spcAft>
              <a:defRPr sz="3000" b="1">
                <a:solidFill>
                  <a:schemeClr val="tx1"/>
                </a:solidFill>
                <a:latin typeface="Times New Roman" pitchFamily="18" charset="0"/>
              </a:defRPr>
            </a:lvl8pPr>
            <a:lvl9pPr marL="4108102" indent="-241653" eaLnBrk="0" fontAlgn="base" hangingPunct="0">
              <a:spcBef>
                <a:spcPct val="0"/>
              </a:spcBef>
              <a:spcAft>
                <a:spcPct val="0"/>
              </a:spcAft>
              <a:defRPr sz="3000" b="1">
                <a:solidFill>
                  <a:schemeClr val="tx1"/>
                </a:solidFill>
                <a:latin typeface="Times New Roman" pitchFamily="18" charset="0"/>
              </a:defRPr>
            </a:lvl9pPr>
          </a:lstStyle>
          <a:p>
            <a:fld id="{E859B106-2267-44CC-BB8A-33C6E0C3849E}" type="slidenum">
              <a:rPr lang="en-US" sz="1300" b="0"/>
              <a:pPr/>
              <a:t>140</a:t>
            </a:fld>
            <a:endParaRPr lang="en-US" sz="1300" b="0"/>
          </a:p>
        </p:txBody>
      </p:sp>
      <p:sp>
        <p:nvSpPr>
          <p:cNvPr id="191491" name="Rectangle 2"/>
          <p:cNvSpPr>
            <a:spLocks noChangeArrowheads="1" noTextEdit="1"/>
          </p:cNvSpPr>
          <p:nvPr>
            <p:ph type="sldImg"/>
          </p:nvPr>
        </p:nvSpPr>
        <p:spPr>
          <a:ln/>
        </p:spPr>
      </p:sp>
      <p:sp>
        <p:nvSpPr>
          <p:cNvPr id="191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b="1">
                <a:solidFill>
                  <a:schemeClr val="tx1"/>
                </a:solidFill>
                <a:latin typeface="Times New Roman" pitchFamily="18" charset="0"/>
              </a:defRPr>
            </a:lvl1pPr>
            <a:lvl2pPr marL="785372" indent="-302066" eaLnBrk="0" hangingPunct="0">
              <a:defRPr sz="3000" b="1">
                <a:solidFill>
                  <a:schemeClr val="tx1"/>
                </a:solidFill>
                <a:latin typeface="Times New Roman" pitchFamily="18" charset="0"/>
              </a:defRPr>
            </a:lvl2pPr>
            <a:lvl3pPr marL="1208265" indent="-241653" eaLnBrk="0" hangingPunct="0">
              <a:defRPr sz="3000" b="1">
                <a:solidFill>
                  <a:schemeClr val="tx1"/>
                </a:solidFill>
                <a:latin typeface="Times New Roman" pitchFamily="18" charset="0"/>
              </a:defRPr>
            </a:lvl3pPr>
            <a:lvl4pPr marL="1691571" indent="-241653" eaLnBrk="0" hangingPunct="0">
              <a:defRPr sz="3000" b="1">
                <a:solidFill>
                  <a:schemeClr val="tx1"/>
                </a:solidFill>
                <a:latin typeface="Times New Roman" pitchFamily="18" charset="0"/>
              </a:defRPr>
            </a:lvl4pPr>
            <a:lvl5pPr marL="2174878" indent="-241653" eaLnBrk="0" hangingPunct="0">
              <a:defRPr sz="3000" b="1">
                <a:solidFill>
                  <a:schemeClr val="tx1"/>
                </a:solidFill>
                <a:latin typeface="Times New Roman" pitchFamily="18" charset="0"/>
              </a:defRPr>
            </a:lvl5pPr>
            <a:lvl6pPr marL="2658184" indent="-241653" eaLnBrk="0" fontAlgn="base" hangingPunct="0">
              <a:spcBef>
                <a:spcPct val="0"/>
              </a:spcBef>
              <a:spcAft>
                <a:spcPct val="0"/>
              </a:spcAft>
              <a:defRPr sz="3000" b="1">
                <a:solidFill>
                  <a:schemeClr val="tx1"/>
                </a:solidFill>
                <a:latin typeface="Times New Roman" pitchFamily="18" charset="0"/>
              </a:defRPr>
            </a:lvl6pPr>
            <a:lvl7pPr marL="3141490" indent="-241653" eaLnBrk="0" fontAlgn="base" hangingPunct="0">
              <a:spcBef>
                <a:spcPct val="0"/>
              </a:spcBef>
              <a:spcAft>
                <a:spcPct val="0"/>
              </a:spcAft>
              <a:defRPr sz="3000" b="1">
                <a:solidFill>
                  <a:schemeClr val="tx1"/>
                </a:solidFill>
                <a:latin typeface="Times New Roman" pitchFamily="18" charset="0"/>
              </a:defRPr>
            </a:lvl7pPr>
            <a:lvl8pPr marL="3624796" indent="-241653" eaLnBrk="0" fontAlgn="base" hangingPunct="0">
              <a:spcBef>
                <a:spcPct val="0"/>
              </a:spcBef>
              <a:spcAft>
                <a:spcPct val="0"/>
              </a:spcAft>
              <a:defRPr sz="3000" b="1">
                <a:solidFill>
                  <a:schemeClr val="tx1"/>
                </a:solidFill>
                <a:latin typeface="Times New Roman" pitchFamily="18" charset="0"/>
              </a:defRPr>
            </a:lvl8pPr>
            <a:lvl9pPr marL="4108102" indent="-241653" eaLnBrk="0" fontAlgn="base" hangingPunct="0">
              <a:spcBef>
                <a:spcPct val="0"/>
              </a:spcBef>
              <a:spcAft>
                <a:spcPct val="0"/>
              </a:spcAft>
              <a:defRPr sz="3000" b="1">
                <a:solidFill>
                  <a:schemeClr val="tx1"/>
                </a:solidFill>
                <a:latin typeface="Times New Roman" pitchFamily="18" charset="0"/>
              </a:defRPr>
            </a:lvl9pPr>
          </a:lstStyle>
          <a:p>
            <a:fld id="{E859B106-2267-44CC-BB8A-33C6E0C3849E}" type="slidenum">
              <a:rPr lang="en-US" sz="1300" b="0"/>
              <a:pPr/>
              <a:t>141</a:t>
            </a:fld>
            <a:endParaRPr lang="en-US" sz="1300" b="0"/>
          </a:p>
        </p:txBody>
      </p:sp>
      <p:sp>
        <p:nvSpPr>
          <p:cNvPr id="191491" name="Rectangle 2"/>
          <p:cNvSpPr>
            <a:spLocks noChangeArrowheads="1" noTextEdit="1"/>
          </p:cNvSpPr>
          <p:nvPr>
            <p:ph type="sldImg"/>
          </p:nvPr>
        </p:nvSpPr>
        <p:spPr>
          <a:ln/>
        </p:spPr>
      </p:sp>
      <p:sp>
        <p:nvSpPr>
          <p:cNvPr id="191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p:spPr>
        <p:txBody>
          <a:bodyPr/>
          <a:lstStyle/>
          <a:p>
            <a:fld id="{02CE4775-1E44-4BC2-977C-9E816C562CF1}" type="slidenum">
              <a:rPr lang="en-US" smtClean="0"/>
              <a:pPr/>
              <a:t>4</a:t>
            </a:fld>
            <a:endParaRPr lang="en-US" dirty="0" smtClean="0"/>
          </a:p>
        </p:txBody>
      </p:sp>
      <p:sp>
        <p:nvSpPr>
          <p:cNvPr id="294915" name="Rectangle 2"/>
          <p:cNvSpPr>
            <a:spLocks noGrp="1" noRot="1" noChangeAspect="1" noChangeArrowheads="1" noTextEdit="1"/>
          </p:cNvSpPr>
          <p:nvPr>
            <p:ph type="sldImg"/>
          </p:nvPr>
        </p:nvSpPr>
        <p:spPr>
          <a:ln/>
        </p:spPr>
      </p:sp>
      <p:sp>
        <p:nvSpPr>
          <p:cNvPr id="294916"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b="1">
                <a:solidFill>
                  <a:schemeClr val="tx1"/>
                </a:solidFill>
                <a:latin typeface="Times New Roman" pitchFamily="18" charset="0"/>
              </a:defRPr>
            </a:lvl1pPr>
            <a:lvl2pPr marL="785372" indent="-302066" eaLnBrk="0" hangingPunct="0">
              <a:defRPr sz="3000" b="1">
                <a:solidFill>
                  <a:schemeClr val="tx1"/>
                </a:solidFill>
                <a:latin typeface="Times New Roman" pitchFamily="18" charset="0"/>
              </a:defRPr>
            </a:lvl2pPr>
            <a:lvl3pPr marL="1208265" indent="-241653" eaLnBrk="0" hangingPunct="0">
              <a:defRPr sz="3000" b="1">
                <a:solidFill>
                  <a:schemeClr val="tx1"/>
                </a:solidFill>
                <a:latin typeface="Times New Roman" pitchFamily="18" charset="0"/>
              </a:defRPr>
            </a:lvl3pPr>
            <a:lvl4pPr marL="1691571" indent="-241653" eaLnBrk="0" hangingPunct="0">
              <a:defRPr sz="3000" b="1">
                <a:solidFill>
                  <a:schemeClr val="tx1"/>
                </a:solidFill>
                <a:latin typeface="Times New Roman" pitchFamily="18" charset="0"/>
              </a:defRPr>
            </a:lvl4pPr>
            <a:lvl5pPr marL="2174878" indent="-241653" eaLnBrk="0" hangingPunct="0">
              <a:defRPr sz="3000" b="1">
                <a:solidFill>
                  <a:schemeClr val="tx1"/>
                </a:solidFill>
                <a:latin typeface="Times New Roman" pitchFamily="18" charset="0"/>
              </a:defRPr>
            </a:lvl5pPr>
            <a:lvl6pPr marL="2658184" indent="-241653" eaLnBrk="0" fontAlgn="base" hangingPunct="0">
              <a:spcBef>
                <a:spcPct val="0"/>
              </a:spcBef>
              <a:spcAft>
                <a:spcPct val="0"/>
              </a:spcAft>
              <a:defRPr sz="3000" b="1">
                <a:solidFill>
                  <a:schemeClr val="tx1"/>
                </a:solidFill>
                <a:latin typeface="Times New Roman" pitchFamily="18" charset="0"/>
              </a:defRPr>
            </a:lvl6pPr>
            <a:lvl7pPr marL="3141490" indent="-241653" eaLnBrk="0" fontAlgn="base" hangingPunct="0">
              <a:spcBef>
                <a:spcPct val="0"/>
              </a:spcBef>
              <a:spcAft>
                <a:spcPct val="0"/>
              </a:spcAft>
              <a:defRPr sz="3000" b="1">
                <a:solidFill>
                  <a:schemeClr val="tx1"/>
                </a:solidFill>
                <a:latin typeface="Times New Roman" pitchFamily="18" charset="0"/>
              </a:defRPr>
            </a:lvl7pPr>
            <a:lvl8pPr marL="3624796" indent="-241653" eaLnBrk="0" fontAlgn="base" hangingPunct="0">
              <a:spcBef>
                <a:spcPct val="0"/>
              </a:spcBef>
              <a:spcAft>
                <a:spcPct val="0"/>
              </a:spcAft>
              <a:defRPr sz="3000" b="1">
                <a:solidFill>
                  <a:schemeClr val="tx1"/>
                </a:solidFill>
                <a:latin typeface="Times New Roman" pitchFamily="18" charset="0"/>
              </a:defRPr>
            </a:lvl8pPr>
            <a:lvl9pPr marL="4108102" indent="-241653" eaLnBrk="0" fontAlgn="base" hangingPunct="0">
              <a:spcBef>
                <a:spcPct val="0"/>
              </a:spcBef>
              <a:spcAft>
                <a:spcPct val="0"/>
              </a:spcAft>
              <a:defRPr sz="3000" b="1">
                <a:solidFill>
                  <a:schemeClr val="tx1"/>
                </a:solidFill>
                <a:latin typeface="Times New Roman" pitchFamily="18" charset="0"/>
              </a:defRPr>
            </a:lvl9pPr>
          </a:lstStyle>
          <a:p>
            <a:fld id="{81CDA25A-47E0-41D9-BA16-0959167640EE}" type="slidenum">
              <a:rPr lang="en-US" sz="1300" b="0"/>
              <a:pPr/>
              <a:t>142</a:t>
            </a:fld>
            <a:endParaRPr lang="en-US" sz="1300" b="0"/>
          </a:p>
        </p:txBody>
      </p:sp>
      <p:sp>
        <p:nvSpPr>
          <p:cNvPr id="192515" name="Rectangle 2"/>
          <p:cNvSpPr>
            <a:spLocks noChangeArrowheads="1" noTextEdit="1"/>
          </p:cNvSpPr>
          <p:nvPr>
            <p:ph type="sldImg"/>
          </p:nvPr>
        </p:nvSpPr>
        <p:spPr>
          <a:ln/>
        </p:spPr>
      </p:sp>
      <p:sp>
        <p:nvSpPr>
          <p:cNvPr id="192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b="1">
                <a:solidFill>
                  <a:schemeClr val="tx1"/>
                </a:solidFill>
                <a:latin typeface="Times New Roman" pitchFamily="18" charset="0"/>
              </a:defRPr>
            </a:lvl1pPr>
            <a:lvl2pPr marL="785372" indent="-302066" eaLnBrk="0" hangingPunct="0">
              <a:defRPr sz="3000" b="1">
                <a:solidFill>
                  <a:schemeClr val="tx1"/>
                </a:solidFill>
                <a:latin typeface="Times New Roman" pitchFamily="18" charset="0"/>
              </a:defRPr>
            </a:lvl2pPr>
            <a:lvl3pPr marL="1208265" indent="-241653" eaLnBrk="0" hangingPunct="0">
              <a:defRPr sz="3000" b="1">
                <a:solidFill>
                  <a:schemeClr val="tx1"/>
                </a:solidFill>
                <a:latin typeface="Times New Roman" pitchFamily="18" charset="0"/>
              </a:defRPr>
            </a:lvl3pPr>
            <a:lvl4pPr marL="1691571" indent="-241653" eaLnBrk="0" hangingPunct="0">
              <a:defRPr sz="3000" b="1">
                <a:solidFill>
                  <a:schemeClr val="tx1"/>
                </a:solidFill>
                <a:latin typeface="Times New Roman" pitchFamily="18" charset="0"/>
              </a:defRPr>
            </a:lvl4pPr>
            <a:lvl5pPr marL="2174878" indent="-241653" eaLnBrk="0" hangingPunct="0">
              <a:defRPr sz="3000" b="1">
                <a:solidFill>
                  <a:schemeClr val="tx1"/>
                </a:solidFill>
                <a:latin typeface="Times New Roman" pitchFamily="18" charset="0"/>
              </a:defRPr>
            </a:lvl5pPr>
            <a:lvl6pPr marL="2658184" indent="-241653" eaLnBrk="0" fontAlgn="base" hangingPunct="0">
              <a:spcBef>
                <a:spcPct val="0"/>
              </a:spcBef>
              <a:spcAft>
                <a:spcPct val="0"/>
              </a:spcAft>
              <a:defRPr sz="3000" b="1">
                <a:solidFill>
                  <a:schemeClr val="tx1"/>
                </a:solidFill>
                <a:latin typeface="Times New Roman" pitchFamily="18" charset="0"/>
              </a:defRPr>
            </a:lvl6pPr>
            <a:lvl7pPr marL="3141490" indent="-241653" eaLnBrk="0" fontAlgn="base" hangingPunct="0">
              <a:spcBef>
                <a:spcPct val="0"/>
              </a:spcBef>
              <a:spcAft>
                <a:spcPct val="0"/>
              </a:spcAft>
              <a:defRPr sz="3000" b="1">
                <a:solidFill>
                  <a:schemeClr val="tx1"/>
                </a:solidFill>
                <a:latin typeface="Times New Roman" pitchFamily="18" charset="0"/>
              </a:defRPr>
            </a:lvl7pPr>
            <a:lvl8pPr marL="3624796" indent="-241653" eaLnBrk="0" fontAlgn="base" hangingPunct="0">
              <a:spcBef>
                <a:spcPct val="0"/>
              </a:spcBef>
              <a:spcAft>
                <a:spcPct val="0"/>
              </a:spcAft>
              <a:defRPr sz="3000" b="1">
                <a:solidFill>
                  <a:schemeClr val="tx1"/>
                </a:solidFill>
                <a:latin typeface="Times New Roman" pitchFamily="18" charset="0"/>
              </a:defRPr>
            </a:lvl8pPr>
            <a:lvl9pPr marL="4108102" indent="-241653" eaLnBrk="0" fontAlgn="base" hangingPunct="0">
              <a:spcBef>
                <a:spcPct val="0"/>
              </a:spcBef>
              <a:spcAft>
                <a:spcPct val="0"/>
              </a:spcAft>
              <a:defRPr sz="3000" b="1">
                <a:solidFill>
                  <a:schemeClr val="tx1"/>
                </a:solidFill>
                <a:latin typeface="Times New Roman" pitchFamily="18" charset="0"/>
              </a:defRPr>
            </a:lvl9pPr>
          </a:lstStyle>
          <a:p>
            <a:fld id="{3E32A3D8-E4F0-4763-96CA-B59D942B61FE}" type="slidenum">
              <a:rPr lang="en-US" sz="1300" b="0"/>
              <a:pPr/>
              <a:t>143</a:t>
            </a:fld>
            <a:endParaRPr lang="en-US" sz="1300" b="0"/>
          </a:p>
        </p:txBody>
      </p:sp>
      <p:sp>
        <p:nvSpPr>
          <p:cNvPr id="193539" name="Rectangle 2"/>
          <p:cNvSpPr>
            <a:spLocks noChangeArrowheads="1" noTextEdit="1"/>
          </p:cNvSpPr>
          <p:nvPr>
            <p:ph type="sldImg"/>
          </p:nvPr>
        </p:nvSpPr>
        <p:spPr>
          <a:ln/>
        </p:spPr>
      </p:sp>
      <p:sp>
        <p:nvSpPr>
          <p:cNvPr id="193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b="1">
                <a:solidFill>
                  <a:schemeClr val="tx1"/>
                </a:solidFill>
                <a:latin typeface="Times New Roman" pitchFamily="18" charset="0"/>
              </a:defRPr>
            </a:lvl1pPr>
            <a:lvl2pPr marL="785372" indent="-302066" eaLnBrk="0" hangingPunct="0">
              <a:defRPr sz="3000" b="1">
                <a:solidFill>
                  <a:schemeClr val="tx1"/>
                </a:solidFill>
                <a:latin typeface="Times New Roman" pitchFamily="18" charset="0"/>
              </a:defRPr>
            </a:lvl2pPr>
            <a:lvl3pPr marL="1208265" indent="-241653" eaLnBrk="0" hangingPunct="0">
              <a:defRPr sz="3000" b="1">
                <a:solidFill>
                  <a:schemeClr val="tx1"/>
                </a:solidFill>
                <a:latin typeface="Times New Roman" pitchFamily="18" charset="0"/>
              </a:defRPr>
            </a:lvl3pPr>
            <a:lvl4pPr marL="1691571" indent="-241653" eaLnBrk="0" hangingPunct="0">
              <a:defRPr sz="3000" b="1">
                <a:solidFill>
                  <a:schemeClr val="tx1"/>
                </a:solidFill>
                <a:latin typeface="Times New Roman" pitchFamily="18" charset="0"/>
              </a:defRPr>
            </a:lvl4pPr>
            <a:lvl5pPr marL="2174878" indent="-241653" eaLnBrk="0" hangingPunct="0">
              <a:defRPr sz="3000" b="1">
                <a:solidFill>
                  <a:schemeClr val="tx1"/>
                </a:solidFill>
                <a:latin typeface="Times New Roman" pitchFamily="18" charset="0"/>
              </a:defRPr>
            </a:lvl5pPr>
            <a:lvl6pPr marL="2658184" indent="-241653" eaLnBrk="0" fontAlgn="base" hangingPunct="0">
              <a:spcBef>
                <a:spcPct val="0"/>
              </a:spcBef>
              <a:spcAft>
                <a:spcPct val="0"/>
              </a:spcAft>
              <a:defRPr sz="3000" b="1">
                <a:solidFill>
                  <a:schemeClr val="tx1"/>
                </a:solidFill>
                <a:latin typeface="Times New Roman" pitchFamily="18" charset="0"/>
              </a:defRPr>
            </a:lvl6pPr>
            <a:lvl7pPr marL="3141490" indent="-241653" eaLnBrk="0" fontAlgn="base" hangingPunct="0">
              <a:spcBef>
                <a:spcPct val="0"/>
              </a:spcBef>
              <a:spcAft>
                <a:spcPct val="0"/>
              </a:spcAft>
              <a:defRPr sz="3000" b="1">
                <a:solidFill>
                  <a:schemeClr val="tx1"/>
                </a:solidFill>
                <a:latin typeface="Times New Roman" pitchFamily="18" charset="0"/>
              </a:defRPr>
            </a:lvl7pPr>
            <a:lvl8pPr marL="3624796" indent="-241653" eaLnBrk="0" fontAlgn="base" hangingPunct="0">
              <a:spcBef>
                <a:spcPct val="0"/>
              </a:spcBef>
              <a:spcAft>
                <a:spcPct val="0"/>
              </a:spcAft>
              <a:defRPr sz="3000" b="1">
                <a:solidFill>
                  <a:schemeClr val="tx1"/>
                </a:solidFill>
                <a:latin typeface="Times New Roman" pitchFamily="18" charset="0"/>
              </a:defRPr>
            </a:lvl8pPr>
            <a:lvl9pPr marL="4108102" indent="-241653" eaLnBrk="0" fontAlgn="base" hangingPunct="0">
              <a:spcBef>
                <a:spcPct val="0"/>
              </a:spcBef>
              <a:spcAft>
                <a:spcPct val="0"/>
              </a:spcAft>
              <a:defRPr sz="3000" b="1">
                <a:solidFill>
                  <a:schemeClr val="tx1"/>
                </a:solidFill>
                <a:latin typeface="Times New Roman" pitchFamily="18" charset="0"/>
              </a:defRPr>
            </a:lvl9pPr>
          </a:lstStyle>
          <a:p>
            <a:fld id="{E859B106-2267-44CC-BB8A-33C6E0C3849E}" type="slidenum">
              <a:rPr lang="en-US" sz="1300" b="0"/>
              <a:pPr/>
              <a:t>144</a:t>
            </a:fld>
            <a:endParaRPr lang="en-US" sz="1300" b="0"/>
          </a:p>
        </p:txBody>
      </p:sp>
      <p:sp>
        <p:nvSpPr>
          <p:cNvPr id="191491" name="Rectangle 2"/>
          <p:cNvSpPr>
            <a:spLocks noChangeArrowheads="1" noTextEdit="1"/>
          </p:cNvSpPr>
          <p:nvPr>
            <p:ph type="sldImg"/>
          </p:nvPr>
        </p:nvSpPr>
        <p:spPr>
          <a:ln/>
        </p:spPr>
      </p:sp>
      <p:sp>
        <p:nvSpPr>
          <p:cNvPr id="191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p:spPr>
        <p:txBody>
          <a:bodyPr/>
          <a:lstStyle/>
          <a:p>
            <a:fld id="{730BC486-4121-4688-A336-827A1C7074A0}" type="slidenum">
              <a:rPr lang="en-US" smtClean="0"/>
              <a:pPr/>
              <a:t>5</a:t>
            </a:fld>
            <a:endParaRPr lang="en-US" dirty="0" smtClean="0"/>
          </a:p>
        </p:txBody>
      </p:sp>
      <p:sp>
        <p:nvSpPr>
          <p:cNvPr id="295939" name="Rectangle 2"/>
          <p:cNvSpPr>
            <a:spLocks noGrp="1" noRot="1" noChangeAspect="1" noChangeArrowheads="1" noTextEdit="1"/>
          </p:cNvSpPr>
          <p:nvPr>
            <p:ph type="sldImg"/>
          </p:nvPr>
        </p:nvSpPr>
        <p:spPr>
          <a:ln/>
        </p:spPr>
      </p:sp>
      <p:sp>
        <p:nvSpPr>
          <p:cNvPr id="295940"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D390692-0115-4005-B88A-061881D4B348}" type="slidenum">
              <a:rPr lang="en-US" smtClean="0">
                <a:latin typeface="Times New Roman" pitchFamily="18" charset="0"/>
              </a:rPr>
              <a:pPr/>
              <a:t>11</a:t>
            </a:fld>
            <a:endParaRPr lang="en-US" smtClean="0">
              <a:latin typeface="Times New Roman" pitchFamily="18" charset="0"/>
            </a:endParaRP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D390692-0115-4005-B88A-061881D4B348}" type="slidenum">
              <a:rPr lang="en-US" smtClean="0">
                <a:latin typeface="Times New Roman" pitchFamily="18" charset="0"/>
              </a:rPr>
              <a:pPr/>
              <a:t>13</a:t>
            </a:fld>
            <a:endParaRPr lang="en-US" smtClean="0">
              <a:latin typeface="Times New Roman" pitchFamily="18" charset="0"/>
            </a:endParaRP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b="1">
                <a:solidFill>
                  <a:schemeClr val="tx1"/>
                </a:solidFill>
                <a:latin typeface="Times New Roman" pitchFamily="18" charset="0"/>
              </a:defRPr>
            </a:lvl1pPr>
            <a:lvl2pPr marL="785372" indent="-302066" eaLnBrk="0" hangingPunct="0">
              <a:defRPr sz="3000" b="1">
                <a:solidFill>
                  <a:schemeClr val="tx1"/>
                </a:solidFill>
                <a:latin typeface="Times New Roman" pitchFamily="18" charset="0"/>
              </a:defRPr>
            </a:lvl2pPr>
            <a:lvl3pPr marL="1208265" indent="-241653" eaLnBrk="0" hangingPunct="0">
              <a:defRPr sz="3000" b="1">
                <a:solidFill>
                  <a:schemeClr val="tx1"/>
                </a:solidFill>
                <a:latin typeface="Times New Roman" pitchFamily="18" charset="0"/>
              </a:defRPr>
            </a:lvl3pPr>
            <a:lvl4pPr marL="1691571" indent="-241653" eaLnBrk="0" hangingPunct="0">
              <a:defRPr sz="3000" b="1">
                <a:solidFill>
                  <a:schemeClr val="tx1"/>
                </a:solidFill>
                <a:latin typeface="Times New Roman" pitchFamily="18" charset="0"/>
              </a:defRPr>
            </a:lvl4pPr>
            <a:lvl5pPr marL="2174878" indent="-241653" eaLnBrk="0" hangingPunct="0">
              <a:defRPr sz="3000" b="1">
                <a:solidFill>
                  <a:schemeClr val="tx1"/>
                </a:solidFill>
                <a:latin typeface="Times New Roman" pitchFamily="18" charset="0"/>
              </a:defRPr>
            </a:lvl5pPr>
            <a:lvl6pPr marL="2658184" indent="-241653" eaLnBrk="0" fontAlgn="base" hangingPunct="0">
              <a:spcBef>
                <a:spcPct val="0"/>
              </a:spcBef>
              <a:spcAft>
                <a:spcPct val="0"/>
              </a:spcAft>
              <a:defRPr sz="3000" b="1">
                <a:solidFill>
                  <a:schemeClr val="tx1"/>
                </a:solidFill>
                <a:latin typeface="Times New Roman" pitchFamily="18" charset="0"/>
              </a:defRPr>
            </a:lvl6pPr>
            <a:lvl7pPr marL="3141490" indent="-241653" eaLnBrk="0" fontAlgn="base" hangingPunct="0">
              <a:spcBef>
                <a:spcPct val="0"/>
              </a:spcBef>
              <a:spcAft>
                <a:spcPct val="0"/>
              </a:spcAft>
              <a:defRPr sz="3000" b="1">
                <a:solidFill>
                  <a:schemeClr val="tx1"/>
                </a:solidFill>
                <a:latin typeface="Times New Roman" pitchFamily="18" charset="0"/>
              </a:defRPr>
            </a:lvl7pPr>
            <a:lvl8pPr marL="3624796" indent="-241653" eaLnBrk="0" fontAlgn="base" hangingPunct="0">
              <a:spcBef>
                <a:spcPct val="0"/>
              </a:spcBef>
              <a:spcAft>
                <a:spcPct val="0"/>
              </a:spcAft>
              <a:defRPr sz="3000" b="1">
                <a:solidFill>
                  <a:schemeClr val="tx1"/>
                </a:solidFill>
                <a:latin typeface="Times New Roman" pitchFamily="18" charset="0"/>
              </a:defRPr>
            </a:lvl8pPr>
            <a:lvl9pPr marL="4108102" indent="-241653" eaLnBrk="0" fontAlgn="base" hangingPunct="0">
              <a:spcBef>
                <a:spcPct val="0"/>
              </a:spcBef>
              <a:spcAft>
                <a:spcPct val="0"/>
              </a:spcAft>
              <a:defRPr sz="3000" b="1">
                <a:solidFill>
                  <a:schemeClr val="tx1"/>
                </a:solidFill>
                <a:latin typeface="Times New Roman" pitchFamily="18" charset="0"/>
              </a:defRPr>
            </a:lvl9pPr>
          </a:lstStyle>
          <a:p>
            <a:fld id="{34682D12-9F0F-4C3B-9594-C264FE8CB35A}" type="slidenum">
              <a:rPr lang="en-US" sz="1300" b="0"/>
              <a:pPr/>
              <a:t>110</a:t>
            </a:fld>
            <a:endParaRPr lang="en-US" sz="1300" b="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b="1">
                <a:solidFill>
                  <a:schemeClr val="tx1"/>
                </a:solidFill>
                <a:latin typeface="Times New Roman" pitchFamily="18" charset="0"/>
              </a:defRPr>
            </a:lvl1pPr>
            <a:lvl2pPr marL="785372" indent="-302066" eaLnBrk="0" hangingPunct="0">
              <a:defRPr sz="3000" b="1">
                <a:solidFill>
                  <a:schemeClr val="tx1"/>
                </a:solidFill>
                <a:latin typeface="Times New Roman" pitchFamily="18" charset="0"/>
              </a:defRPr>
            </a:lvl2pPr>
            <a:lvl3pPr marL="1208265" indent="-241653" eaLnBrk="0" hangingPunct="0">
              <a:defRPr sz="3000" b="1">
                <a:solidFill>
                  <a:schemeClr val="tx1"/>
                </a:solidFill>
                <a:latin typeface="Times New Roman" pitchFamily="18" charset="0"/>
              </a:defRPr>
            </a:lvl3pPr>
            <a:lvl4pPr marL="1691571" indent="-241653" eaLnBrk="0" hangingPunct="0">
              <a:defRPr sz="3000" b="1">
                <a:solidFill>
                  <a:schemeClr val="tx1"/>
                </a:solidFill>
                <a:latin typeface="Times New Roman" pitchFamily="18" charset="0"/>
              </a:defRPr>
            </a:lvl4pPr>
            <a:lvl5pPr marL="2174878" indent="-241653" eaLnBrk="0" hangingPunct="0">
              <a:defRPr sz="3000" b="1">
                <a:solidFill>
                  <a:schemeClr val="tx1"/>
                </a:solidFill>
                <a:latin typeface="Times New Roman" pitchFamily="18" charset="0"/>
              </a:defRPr>
            </a:lvl5pPr>
            <a:lvl6pPr marL="2658184" indent="-241653" eaLnBrk="0" fontAlgn="base" hangingPunct="0">
              <a:spcBef>
                <a:spcPct val="0"/>
              </a:spcBef>
              <a:spcAft>
                <a:spcPct val="0"/>
              </a:spcAft>
              <a:defRPr sz="3000" b="1">
                <a:solidFill>
                  <a:schemeClr val="tx1"/>
                </a:solidFill>
                <a:latin typeface="Times New Roman" pitchFamily="18" charset="0"/>
              </a:defRPr>
            </a:lvl6pPr>
            <a:lvl7pPr marL="3141490" indent="-241653" eaLnBrk="0" fontAlgn="base" hangingPunct="0">
              <a:spcBef>
                <a:spcPct val="0"/>
              </a:spcBef>
              <a:spcAft>
                <a:spcPct val="0"/>
              </a:spcAft>
              <a:defRPr sz="3000" b="1">
                <a:solidFill>
                  <a:schemeClr val="tx1"/>
                </a:solidFill>
                <a:latin typeface="Times New Roman" pitchFamily="18" charset="0"/>
              </a:defRPr>
            </a:lvl7pPr>
            <a:lvl8pPr marL="3624796" indent="-241653" eaLnBrk="0" fontAlgn="base" hangingPunct="0">
              <a:spcBef>
                <a:spcPct val="0"/>
              </a:spcBef>
              <a:spcAft>
                <a:spcPct val="0"/>
              </a:spcAft>
              <a:defRPr sz="3000" b="1">
                <a:solidFill>
                  <a:schemeClr val="tx1"/>
                </a:solidFill>
                <a:latin typeface="Times New Roman" pitchFamily="18" charset="0"/>
              </a:defRPr>
            </a:lvl8pPr>
            <a:lvl9pPr marL="4108102" indent="-241653" eaLnBrk="0" fontAlgn="base" hangingPunct="0">
              <a:spcBef>
                <a:spcPct val="0"/>
              </a:spcBef>
              <a:spcAft>
                <a:spcPct val="0"/>
              </a:spcAft>
              <a:defRPr sz="3000" b="1">
                <a:solidFill>
                  <a:schemeClr val="tx1"/>
                </a:solidFill>
                <a:latin typeface="Times New Roman" pitchFamily="18" charset="0"/>
              </a:defRPr>
            </a:lvl9pPr>
          </a:lstStyle>
          <a:p>
            <a:fld id="{34682D12-9F0F-4C3B-9594-C264FE8CB35A}" type="slidenum">
              <a:rPr lang="en-US" sz="1300" b="0"/>
              <a:pPr/>
              <a:t>111</a:t>
            </a:fld>
            <a:endParaRPr lang="en-US" sz="1300" b="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invGray">
          <a:xfrm>
            <a:off x="8783638" y="444500"/>
            <a:ext cx="360362" cy="3152775"/>
          </a:xfrm>
          <a:prstGeom prst="rect">
            <a:avLst/>
          </a:prstGeom>
          <a:gradFill rotWithShape="0">
            <a:gsLst>
              <a:gs pos="0">
                <a:schemeClr val="bg2"/>
              </a:gs>
              <a:gs pos="50000">
                <a:schemeClr val="hlink"/>
              </a:gs>
              <a:gs pos="100000">
                <a:schemeClr val="bg2"/>
              </a:gs>
            </a:gsLst>
            <a:lin ang="0" scaled="1"/>
          </a:gradFill>
          <a:ln w="9525">
            <a:noFill/>
            <a:miter lim="800000"/>
            <a:headEnd/>
            <a:tailEnd/>
          </a:ln>
        </p:spPr>
        <p:txBody>
          <a:bodyPr wrap="none" anchor="ctr"/>
          <a:lstStyle/>
          <a:p>
            <a:pPr>
              <a:defRPr/>
            </a:pPr>
            <a:endParaRPr lang="en-US" dirty="0"/>
          </a:p>
        </p:txBody>
      </p:sp>
      <p:sp>
        <p:nvSpPr>
          <p:cNvPr id="5" name="Freeform 3"/>
          <p:cNvSpPr>
            <a:spLocks/>
          </p:cNvSpPr>
          <p:nvPr/>
        </p:nvSpPr>
        <p:spPr bwMode="invGray">
          <a:xfrm>
            <a:off x="0" y="0"/>
            <a:ext cx="9144000" cy="2133600"/>
          </a:xfrm>
          <a:custGeom>
            <a:avLst/>
            <a:gdLst/>
            <a:ahLst/>
            <a:cxnLst>
              <a:cxn ang="0">
                <a:pos x="0" y="0"/>
              </a:cxn>
              <a:cxn ang="0">
                <a:pos x="5760" y="0"/>
              </a:cxn>
              <a:cxn ang="0">
                <a:pos x="5760" y="720"/>
              </a:cxn>
              <a:cxn ang="0">
                <a:pos x="3600" y="624"/>
              </a:cxn>
              <a:cxn ang="0">
                <a:pos x="0" y="1000"/>
              </a:cxn>
              <a:cxn ang="0">
                <a:pos x="0" y="0"/>
              </a:cxn>
            </a:cxnLst>
            <a:rect l="0" t="0" r="r" b="b"/>
            <a:pathLst>
              <a:path w="5760" h="1104">
                <a:moveTo>
                  <a:pt x="0" y="0"/>
                </a:moveTo>
                <a:lnTo>
                  <a:pt x="5760" y="0"/>
                </a:lnTo>
                <a:lnTo>
                  <a:pt x="5760" y="720"/>
                </a:lnTo>
                <a:cubicBezTo>
                  <a:pt x="5400" y="824"/>
                  <a:pt x="4560" y="577"/>
                  <a:pt x="3600" y="624"/>
                </a:cubicBezTo>
                <a:cubicBezTo>
                  <a:pt x="2640" y="671"/>
                  <a:pt x="600" y="1104"/>
                  <a:pt x="0" y="1000"/>
                </a:cubicBezTo>
                <a:lnTo>
                  <a:pt x="0" y="0"/>
                </a:lnTo>
                <a:close/>
              </a:path>
            </a:pathLst>
          </a:custGeom>
          <a:gradFill rotWithShape="0">
            <a:gsLst>
              <a:gs pos="0">
                <a:schemeClr val="bg2"/>
              </a:gs>
              <a:gs pos="50000">
                <a:schemeClr val="bg1"/>
              </a:gs>
              <a:gs pos="100000">
                <a:schemeClr val="bg2"/>
              </a:gs>
            </a:gsLst>
            <a:lin ang="0" scaled="1"/>
          </a:gradFill>
          <a:ln w="9525">
            <a:noFill/>
            <a:round/>
            <a:headEnd/>
            <a:tailEnd/>
          </a:ln>
        </p:spPr>
        <p:txBody>
          <a:bodyPr wrap="none" anchor="ctr"/>
          <a:lstStyle/>
          <a:p>
            <a:pPr>
              <a:defRPr/>
            </a:pPr>
            <a:endParaRPr lang="en-US" dirty="0"/>
          </a:p>
        </p:txBody>
      </p:sp>
      <p:sp>
        <p:nvSpPr>
          <p:cNvPr id="6" name="Freeform 4"/>
          <p:cNvSpPr>
            <a:spLocks/>
          </p:cNvSpPr>
          <p:nvPr/>
        </p:nvSpPr>
        <p:spPr bwMode="invGray">
          <a:xfrm>
            <a:off x="0" y="1163638"/>
            <a:ext cx="9144000" cy="5694362"/>
          </a:xfrm>
          <a:custGeom>
            <a:avLst/>
            <a:gdLst/>
            <a:ahLst/>
            <a:cxnLst>
              <a:cxn ang="0">
                <a:pos x="0" y="582"/>
              </a:cxn>
              <a:cxn ang="0">
                <a:pos x="2640" y="267"/>
              </a:cxn>
              <a:cxn ang="0">
                <a:pos x="3373" y="160"/>
              </a:cxn>
              <a:cxn ang="0">
                <a:pos x="5760" y="358"/>
              </a:cxn>
              <a:cxn ang="0">
                <a:pos x="5760" y="3587"/>
              </a:cxn>
              <a:cxn ang="0">
                <a:pos x="0" y="3587"/>
              </a:cxn>
              <a:cxn ang="0">
                <a:pos x="0" y="582"/>
              </a:cxn>
            </a:cxnLst>
            <a:rect l="0" t="0" r="r" b="b"/>
            <a:pathLst>
              <a:path w="5760" h="3587">
                <a:moveTo>
                  <a:pt x="0" y="582"/>
                </a:moveTo>
                <a:cubicBezTo>
                  <a:pt x="1027" y="680"/>
                  <a:pt x="1960" y="387"/>
                  <a:pt x="2640" y="267"/>
                </a:cubicBezTo>
                <a:cubicBezTo>
                  <a:pt x="2640" y="267"/>
                  <a:pt x="3268" y="180"/>
                  <a:pt x="3373" y="160"/>
                </a:cubicBezTo>
                <a:cubicBezTo>
                  <a:pt x="4120" y="0"/>
                  <a:pt x="5280" y="358"/>
                  <a:pt x="5760" y="358"/>
                </a:cubicBezTo>
                <a:lnTo>
                  <a:pt x="5760" y="3587"/>
                </a:lnTo>
                <a:lnTo>
                  <a:pt x="0" y="3587"/>
                </a:lnTo>
                <a:cubicBezTo>
                  <a:pt x="0" y="3587"/>
                  <a:pt x="0" y="582"/>
                  <a:pt x="0" y="582"/>
                </a:cubicBezTo>
                <a:close/>
              </a:path>
            </a:pathLst>
          </a:custGeom>
          <a:gradFill rotWithShape="0">
            <a:gsLst>
              <a:gs pos="0">
                <a:schemeClr val="bg2"/>
              </a:gs>
              <a:gs pos="50000">
                <a:schemeClr val="bg1"/>
              </a:gs>
              <a:gs pos="100000">
                <a:schemeClr val="bg2"/>
              </a:gs>
            </a:gsLst>
            <a:lin ang="0" scaled="1"/>
          </a:gradFill>
          <a:ln w="9525" cap="flat">
            <a:noFill/>
            <a:prstDash val="solid"/>
            <a:round/>
            <a:headEnd type="none" w="med" len="med"/>
            <a:tailEnd type="none" w="med" len="med"/>
          </a:ln>
          <a:effectLst/>
        </p:spPr>
        <p:txBody>
          <a:bodyPr wrap="none" anchor="ctr"/>
          <a:lstStyle/>
          <a:p>
            <a:pPr>
              <a:defRPr/>
            </a:pPr>
            <a:endParaRPr lang="en-US" dirty="0"/>
          </a:p>
        </p:txBody>
      </p:sp>
      <p:sp>
        <p:nvSpPr>
          <p:cNvPr id="7" name="Freeform 5"/>
          <p:cNvSpPr>
            <a:spLocks/>
          </p:cNvSpPr>
          <p:nvPr/>
        </p:nvSpPr>
        <p:spPr bwMode="invGray">
          <a:xfrm>
            <a:off x="0" y="292100"/>
            <a:ext cx="9144000" cy="854075"/>
          </a:xfrm>
          <a:custGeom>
            <a:avLst/>
            <a:gdLst/>
            <a:ahLst/>
            <a:cxnLst>
              <a:cxn ang="0">
                <a:pos x="0" y="163"/>
              </a:cxn>
              <a:cxn ang="0">
                <a:pos x="0" y="403"/>
              </a:cxn>
              <a:cxn ang="0">
                <a:pos x="1773" y="443"/>
              </a:cxn>
              <a:cxn ang="0">
                <a:pos x="4573" y="176"/>
              </a:cxn>
              <a:cxn ang="0">
                <a:pos x="5760" y="536"/>
              </a:cxn>
              <a:cxn ang="0">
                <a:pos x="5760" y="163"/>
              </a:cxn>
              <a:cxn ang="0">
                <a:pos x="4560" y="29"/>
              </a:cxn>
              <a:cxn ang="0">
                <a:pos x="1987" y="336"/>
              </a:cxn>
              <a:cxn ang="0">
                <a:pos x="0" y="163"/>
              </a:cxn>
            </a:cxnLst>
            <a:rect l="0" t="0" r="r" b="b"/>
            <a:pathLst>
              <a:path w="5760" h="538">
                <a:moveTo>
                  <a:pt x="0" y="163"/>
                </a:moveTo>
                <a:lnTo>
                  <a:pt x="0" y="403"/>
                </a:lnTo>
                <a:cubicBezTo>
                  <a:pt x="295" y="450"/>
                  <a:pt x="1011" y="481"/>
                  <a:pt x="1773" y="443"/>
                </a:cubicBezTo>
                <a:cubicBezTo>
                  <a:pt x="2535" y="405"/>
                  <a:pt x="3909" y="161"/>
                  <a:pt x="4573" y="176"/>
                </a:cubicBezTo>
                <a:cubicBezTo>
                  <a:pt x="5237" y="191"/>
                  <a:pt x="5562" y="538"/>
                  <a:pt x="5760" y="536"/>
                </a:cubicBezTo>
                <a:lnTo>
                  <a:pt x="5760" y="163"/>
                </a:lnTo>
                <a:cubicBezTo>
                  <a:pt x="5560" y="79"/>
                  <a:pt x="5189" y="0"/>
                  <a:pt x="4560" y="29"/>
                </a:cubicBezTo>
                <a:cubicBezTo>
                  <a:pt x="3931" y="58"/>
                  <a:pt x="2747" y="314"/>
                  <a:pt x="1987" y="336"/>
                </a:cubicBezTo>
                <a:cubicBezTo>
                  <a:pt x="1227" y="358"/>
                  <a:pt x="414" y="199"/>
                  <a:pt x="0" y="163"/>
                </a:cubicBezTo>
                <a:close/>
              </a:path>
            </a:pathLst>
          </a:custGeom>
          <a:gradFill rotWithShape="0">
            <a:gsLst>
              <a:gs pos="0">
                <a:schemeClr val="bg1"/>
              </a:gs>
              <a:gs pos="50000">
                <a:schemeClr val="bg2"/>
              </a:gs>
              <a:gs pos="100000">
                <a:schemeClr val="bg1"/>
              </a:gs>
            </a:gsLst>
            <a:lin ang="0" scaled="1"/>
          </a:gradFill>
          <a:ln w="9525">
            <a:noFill/>
            <a:round/>
            <a:headEnd/>
            <a:tailEnd/>
          </a:ln>
        </p:spPr>
        <p:txBody>
          <a:bodyPr wrap="none" anchor="ctr"/>
          <a:lstStyle/>
          <a:p>
            <a:pPr>
              <a:defRPr/>
            </a:pPr>
            <a:endParaRPr lang="en-US" dirty="0"/>
          </a:p>
        </p:txBody>
      </p:sp>
      <p:sp>
        <p:nvSpPr>
          <p:cNvPr id="8" name="Freeform 6"/>
          <p:cNvSpPr>
            <a:spLocks/>
          </p:cNvSpPr>
          <p:nvPr/>
        </p:nvSpPr>
        <p:spPr bwMode="hidden">
          <a:xfrm>
            <a:off x="0" y="2405063"/>
            <a:ext cx="9144000" cy="1069975"/>
          </a:xfrm>
          <a:custGeom>
            <a:avLst/>
            <a:gdLst/>
            <a:ahLst/>
            <a:cxnLst>
              <a:cxn ang="0">
                <a:pos x="0" y="246"/>
              </a:cxn>
              <a:cxn ang="0">
                <a:pos x="0" y="406"/>
              </a:cxn>
              <a:cxn ang="0">
                <a:pos x="1280" y="645"/>
              </a:cxn>
              <a:cxn ang="0">
                <a:pos x="1627" y="580"/>
              </a:cxn>
              <a:cxn ang="0">
                <a:pos x="4493" y="113"/>
              </a:cxn>
              <a:cxn ang="0">
                <a:pos x="5760" y="606"/>
              </a:cxn>
              <a:cxn ang="0">
                <a:pos x="5760" y="233"/>
              </a:cxn>
              <a:cxn ang="0">
                <a:pos x="4040" y="33"/>
              </a:cxn>
              <a:cxn ang="0">
                <a:pos x="1093" y="433"/>
              </a:cxn>
              <a:cxn ang="0">
                <a:pos x="0" y="246"/>
              </a:cxn>
            </a:cxnLst>
            <a:rect l="0" t="0" r="r" b="b"/>
            <a:pathLst>
              <a:path w="5760" h="674">
                <a:moveTo>
                  <a:pt x="0" y="246"/>
                </a:moveTo>
                <a:lnTo>
                  <a:pt x="0" y="406"/>
                </a:lnTo>
                <a:cubicBezTo>
                  <a:pt x="213" y="463"/>
                  <a:pt x="1009" y="616"/>
                  <a:pt x="1280" y="645"/>
                </a:cubicBezTo>
                <a:cubicBezTo>
                  <a:pt x="1551" y="674"/>
                  <a:pt x="1092" y="669"/>
                  <a:pt x="1627" y="580"/>
                </a:cubicBezTo>
                <a:cubicBezTo>
                  <a:pt x="2162" y="491"/>
                  <a:pt x="3804" y="109"/>
                  <a:pt x="4493" y="113"/>
                </a:cubicBezTo>
                <a:cubicBezTo>
                  <a:pt x="5182" y="117"/>
                  <a:pt x="5549" y="586"/>
                  <a:pt x="5760" y="606"/>
                </a:cubicBezTo>
                <a:lnTo>
                  <a:pt x="5760" y="233"/>
                </a:lnTo>
                <a:cubicBezTo>
                  <a:pt x="5471" y="158"/>
                  <a:pt x="4818" y="0"/>
                  <a:pt x="4040" y="33"/>
                </a:cubicBezTo>
                <a:cubicBezTo>
                  <a:pt x="3262" y="66"/>
                  <a:pt x="1766" y="398"/>
                  <a:pt x="1093" y="433"/>
                </a:cubicBezTo>
                <a:cubicBezTo>
                  <a:pt x="420" y="468"/>
                  <a:pt x="228" y="285"/>
                  <a:pt x="0" y="246"/>
                </a:cubicBezTo>
                <a:close/>
              </a:path>
            </a:pathLst>
          </a:custGeom>
          <a:gradFill rotWithShape="0">
            <a:gsLst>
              <a:gs pos="0">
                <a:schemeClr val="bg1"/>
              </a:gs>
              <a:gs pos="50000">
                <a:schemeClr val="accent2"/>
              </a:gs>
              <a:gs pos="100000">
                <a:schemeClr val="bg1"/>
              </a:gs>
            </a:gsLst>
            <a:lin ang="0" scaled="1"/>
          </a:gradFill>
          <a:ln w="9525" cap="flat">
            <a:noFill/>
            <a:prstDash val="solid"/>
            <a:round/>
            <a:headEnd type="none" w="med" len="med"/>
            <a:tailEnd type="none" w="med" len="med"/>
          </a:ln>
          <a:effectLst/>
        </p:spPr>
        <p:txBody>
          <a:bodyPr wrap="none" anchor="ctr"/>
          <a:lstStyle/>
          <a:p>
            <a:pPr>
              <a:defRPr/>
            </a:pPr>
            <a:endParaRPr lang="en-US" dirty="0"/>
          </a:p>
        </p:txBody>
      </p:sp>
      <p:sp>
        <p:nvSpPr>
          <p:cNvPr id="9" name="Freeform 7"/>
          <p:cNvSpPr>
            <a:spLocks/>
          </p:cNvSpPr>
          <p:nvPr/>
        </p:nvSpPr>
        <p:spPr bwMode="white">
          <a:xfrm>
            <a:off x="2476500" y="1522413"/>
            <a:ext cx="6667500" cy="5335587"/>
          </a:xfrm>
          <a:custGeom>
            <a:avLst/>
            <a:gdLst/>
            <a:ahLst/>
            <a:cxnLst>
              <a:cxn ang="0">
                <a:pos x="0" y="3361"/>
              </a:cxn>
              <a:cxn ang="0">
                <a:pos x="1054" y="295"/>
              </a:cxn>
              <a:cxn ang="0">
                <a:pos x="4200" y="1588"/>
              </a:cxn>
              <a:cxn ang="0">
                <a:pos x="4200" y="2028"/>
              </a:cxn>
              <a:cxn ang="0">
                <a:pos x="1200" y="442"/>
              </a:cxn>
              <a:cxn ang="0">
                <a:pos x="347" y="3361"/>
              </a:cxn>
              <a:cxn ang="0">
                <a:pos x="0" y="3361"/>
              </a:cxn>
            </a:cxnLst>
            <a:rect l="0" t="0" r="r" b="b"/>
            <a:pathLst>
              <a:path w="4200" h="3361">
                <a:moveTo>
                  <a:pt x="0" y="3361"/>
                </a:moveTo>
                <a:cubicBezTo>
                  <a:pt x="118" y="2850"/>
                  <a:pt x="354" y="590"/>
                  <a:pt x="1054" y="295"/>
                </a:cubicBezTo>
                <a:cubicBezTo>
                  <a:pt x="1754" y="0"/>
                  <a:pt x="3676" y="1299"/>
                  <a:pt x="4200" y="1588"/>
                </a:cubicBezTo>
                <a:lnTo>
                  <a:pt x="4200" y="2028"/>
                </a:lnTo>
                <a:cubicBezTo>
                  <a:pt x="3700" y="1837"/>
                  <a:pt x="1842" y="220"/>
                  <a:pt x="1200" y="442"/>
                </a:cubicBezTo>
                <a:cubicBezTo>
                  <a:pt x="558" y="664"/>
                  <a:pt x="547" y="2875"/>
                  <a:pt x="347" y="3361"/>
                </a:cubicBezTo>
                <a:lnTo>
                  <a:pt x="0" y="3361"/>
                </a:lnTo>
                <a:close/>
              </a:path>
            </a:pathLst>
          </a:custGeom>
          <a:gradFill rotWithShape="0">
            <a:gsLst>
              <a:gs pos="0">
                <a:schemeClr val="accent2"/>
              </a:gs>
              <a:gs pos="50000">
                <a:schemeClr val="bg1"/>
              </a:gs>
              <a:gs pos="100000">
                <a:schemeClr val="accent2"/>
              </a:gs>
            </a:gsLst>
            <a:lin ang="5400000" scaled="1"/>
          </a:gradFill>
          <a:ln w="9525">
            <a:noFill/>
            <a:round/>
            <a:headEnd/>
            <a:tailEnd/>
          </a:ln>
        </p:spPr>
        <p:txBody>
          <a:bodyPr wrap="none" anchor="ctr"/>
          <a:lstStyle/>
          <a:p>
            <a:pPr>
              <a:defRPr/>
            </a:pPr>
            <a:endParaRPr lang="en-US" dirty="0"/>
          </a:p>
        </p:txBody>
      </p:sp>
      <p:sp>
        <p:nvSpPr>
          <p:cNvPr id="10" name="Freeform 8"/>
          <p:cNvSpPr>
            <a:spLocks/>
          </p:cNvSpPr>
          <p:nvPr/>
        </p:nvSpPr>
        <p:spPr bwMode="invGray">
          <a:xfrm>
            <a:off x="0" y="3443288"/>
            <a:ext cx="9144000" cy="3055937"/>
          </a:xfrm>
          <a:custGeom>
            <a:avLst/>
            <a:gdLst/>
            <a:ahLst/>
            <a:cxnLst>
              <a:cxn ang="0">
                <a:pos x="0" y="804"/>
              </a:cxn>
              <a:cxn ang="0">
                <a:pos x="0" y="991"/>
              </a:cxn>
              <a:cxn ang="0">
                <a:pos x="1547" y="1818"/>
              </a:cxn>
              <a:cxn ang="0">
                <a:pos x="3253" y="351"/>
              </a:cxn>
              <a:cxn ang="0">
                <a:pos x="5760" y="1537"/>
              </a:cxn>
              <a:cxn ang="0">
                <a:pos x="5760" y="1151"/>
              </a:cxn>
              <a:cxn ang="0">
                <a:pos x="3240" y="84"/>
              </a:cxn>
              <a:cxn ang="0">
                <a:pos x="1573" y="1671"/>
              </a:cxn>
              <a:cxn ang="0">
                <a:pos x="0" y="804"/>
              </a:cxn>
            </a:cxnLst>
            <a:rect l="0" t="0" r="r" b="b"/>
            <a:pathLst>
              <a:path w="5760" h="1925">
                <a:moveTo>
                  <a:pt x="0" y="804"/>
                </a:moveTo>
                <a:lnTo>
                  <a:pt x="0" y="991"/>
                </a:lnTo>
                <a:cubicBezTo>
                  <a:pt x="258" y="1160"/>
                  <a:pt x="1005" y="1925"/>
                  <a:pt x="1547" y="1818"/>
                </a:cubicBezTo>
                <a:cubicBezTo>
                  <a:pt x="2089" y="1711"/>
                  <a:pt x="2551" y="398"/>
                  <a:pt x="3253" y="351"/>
                </a:cubicBezTo>
                <a:cubicBezTo>
                  <a:pt x="3955" y="304"/>
                  <a:pt x="5342" y="1404"/>
                  <a:pt x="5760" y="1537"/>
                </a:cubicBezTo>
                <a:lnTo>
                  <a:pt x="5760" y="1151"/>
                </a:lnTo>
                <a:cubicBezTo>
                  <a:pt x="5405" y="1124"/>
                  <a:pt x="3982" y="0"/>
                  <a:pt x="3240" y="84"/>
                </a:cubicBezTo>
                <a:cubicBezTo>
                  <a:pt x="2542" y="171"/>
                  <a:pt x="2113" y="1551"/>
                  <a:pt x="1573" y="1671"/>
                </a:cubicBezTo>
                <a:cubicBezTo>
                  <a:pt x="1033" y="1791"/>
                  <a:pt x="262" y="826"/>
                  <a:pt x="0" y="804"/>
                </a:cubicBezTo>
                <a:close/>
              </a:path>
            </a:pathLst>
          </a:custGeom>
          <a:gradFill rotWithShape="0">
            <a:gsLst>
              <a:gs pos="0">
                <a:schemeClr val="bg1"/>
              </a:gs>
              <a:gs pos="50000">
                <a:schemeClr val="accent2"/>
              </a:gs>
              <a:gs pos="100000">
                <a:schemeClr val="bg1"/>
              </a:gs>
            </a:gsLst>
            <a:lin ang="0" scaled="1"/>
          </a:gradFill>
          <a:ln w="9525" cap="flat">
            <a:noFill/>
            <a:prstDash val="solid"/>
            <a:round/>
            <a:headEnd type="none" w="med" len="med"/>
            <a:tailEnd type="none" w="med" len="med"/>
          </a:ln>
          <a:effectLst/>
        </p:spPr>
        <p:txBody>
          <a:bodyPr wrap="none" anchor="ctr"/>
          <a:lstStyle/>
          <a:p>
            <a:pPr>
              <a:defRPr/>
            </a:pPr>
            <a:endParaRPr lang="en-US" dirty="0"/>
          </a:p>
        </p:txBody>
      </p:sp>
      <p:sp>
        <p:nvSpPr>
          <p:cNvPr id="11" name="Freeform 9"/>
          <p:cNvSpPr>
            <a:spLocks/>
          </p:cNvSpPr>
          <p:nvPr/>
        </p:nvSpPr>
        <p:spPr bwMode="white">
          <a:xfrm>
            <a:off x="0" y="3552825"/>
            <a:ext cx="6237288" cy="3365500"/>
          </a:xfrm>
          <a:custGeom>
            <a:avLst/>
            <a:gdLst/>
            <a:ahLst/>
            <a:cxnLst>
              <a:cxn ang="0">
                <a:pos x="0" y="415"/>
              </a:cxn>
              <a:cxn ang="0">
                <a:pos x="0" y="508"/>
              </a:cxn>
              <a:cxn ang="0">
                <a:pos x="1933" y="229"/>
              </a:cxn>
              <a:cxn ang="0">
                <a:pos x="3920" y="1055"/>
              </a:cxn>
              <a:cxn ang="0">
                <a:pos x="3587" y="2082"/>
              </a:cxn>
              <a:cxn ang="0">
                <a:pos x="3947" y="829"/>
              </a:cxn>
              <a:cxn ang="0">
                <a:pos x="2253" y="69"/>
              </a:cxn>
              <a:cxn ang="0">
                <a:pos x="0" y="415"/>
              </a:cxn>
            </a:cxnLst>
            <a:rect l="0" t="0" r="r" b="b"/>
            <a:pathLst>
              <a:path w="4196" h="2120">
                <a:moveTo>
                  <a:pt x="0" y="415"/>
                </a:moveTo>
                <a:lnTo>
                  <a:pt x="0" y="508"/>
                </a:lnTo>
                <a:cubicBezTo>
                  <a:pt x="160" y="577"/>
                  <a:pt x="1280" y="138"/>
                  <a:pt x="1933" y="229"/>
                </a:cubicBezTo>
                <a:cubicBezTo>
                  <a:pt x="2586" y="320"/>
                  <a:pt x="3644" y="746"/>
                  <a:pt x="3920" y="1055"/>
                </a:cubicBezTo>
                <a:cubicBezTo>
                  <a:pt x="4196" y="1364"/>
                  <a:pt x="3583" y="2120"/>
                  <a:pt x="3587" y="2082"/>
                </a:cubicBezTo>
                <a:lnTo>
                  <a:pt x="3947" y="829"/>
                </a:lnTo>
                <a:cubicBezTo>
                  <a:pt x="3725" y="494"/>
                  <a:pt x="2911" y="138"/>
                  <a:pt x="2253" y="69"/>
                </a:cubicBezTo>
                <a:cubicBezTo>
                  <a:pt x="1595" y="0"/>
                  <a:pt x="469" y="343"/>
                  <a:pt x="0" y="415"/>
                </a:cubicBezTo>
                <a:close/>
              </a:path>
            </a:pathLst>
          </a:custGeom>
          <a:gradFill rotWithShape="0">
            <a:gsLst>
              <a:gs pos="0">
                <a:schemeClr val="accent2"/>
              </a:gs>
              <a:gs pos="50000">
                <a:schemeClr val="bg1"/>
              </a:gs>
              <a:gs pos="100000">
                <a:schemeClr val="accent2"/>
              </a:gs>
            </a:gsLst>
            <a:lin ang="5400000" scaled="1"/>
          </a:gradFill>
          <a:ln w="9525" cap="flat">
            <a:noFill/>
            <a:prstDash val="solid"/>
            <a:round/>
            <a:headEnd type="none" w="med" len="med"/>
            <a:tailEnd type="none" w="med" len="med"/>
          </a:ln>
          <a:effectLst/>
        </p:spPr>
        <p:txBody>
          <a:bodyPr wrap="none" anchor="ctr"/>
          <a:lstStyle/>
          <a:p>
            <a:pPr>
              <a:defRPr/>
            </a:pPr>
            <a:endParaRPr lang="en-US" dirty="0"/>
          </a:p>
        </p:txBody>
      </p:sp>
      <p:sp>
        <p:nvSpPr>
          <p:cNvPr id="88074" name="Rectangle 10"/>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88075" name="Rectangle 11"/>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12" name="Rectangle 12"/>
          <p:cNvSpPr>
            <a:spLocks noGrp="1" noChangeArrowheads="1"/>
          </p:cNvSpPr>
          <p:nvPr>
            <p:ph type="dt" sz="half" idx="10"/>
          </p:nvPr>
        </p:nvSpPr>
        <p:spPr/>
        <p:txBody>
          <a:bodyPr/>
          <a:lstStyle>
            <a:lvl1pPr>
              <a:defRPr>
                <a:solidFill>
                  <a:srgbClr val="FFFFCC"/>
                </a:solidFill>
              </a:defRPr>
            </a:lvl1pPr>
          </a:lstStyle>
          <a:p>
            <a:pPr>
              <a:defRPr/>
            </a:pPr>
            <a:endParaRPr lang="en-US" dirty="0"/>
          </a:p>
        </p:txBody>
      </p:sp>
      <p:sp>
        <p:nvSpPr>
          <p:cNvPr id="13" name="Rectangle 13"/>
          <p:cNvSpPr>
            <a:spLocks noGrp="1" noChangeArrowheads="1"/>
          </p:cNvSpPr>
          <p:nvPr>
            <p:ph type="ftr" sz="quarter" idx="11"/>
          </p:nvPr>
        </p:nvSpPr>
        <p:spPr/>
        <p:txBody>
          <a:bodyPr/>
          <a:lstStyle>
            <a:lvl1pPr>
              <a:defRPr>
                <a:solidFill>
                  <a:srgbClr val="FFFFCC"/>
                </a:solidFill>
              </a:defRPr>
            </a:lvl1pPr>
          </a:lstStyle>
          <a:p>
            <a:pPr>
              <a:defRPr/>
            </a:pPr>
            <a:endParaRPr lang="en-US" dirty="0"/>
          </a:p>
        </p:txBody>
      </p:sp>
      <p:sp>
        <p:nvSpPr>
          <p:cNvPr id="14" name="Rectangle 14"/>
          <p:cNvSpPr>
            <a:spLocks noGrp="1" noChangeArrowheads="1"/>
          </p:cNvSpPr>
          <p:nvPr>
            <p:ph type="sldNum" sz="quarter" idx="12"/>
          </p:nvPr>
        </p:nvSpPr>
        <p:spPr/>
        <p:txBody>
          <a:bodyPr/>
          <a:lstStyle>
            <a:lvl1pPr>
              <a:defRPr>
                <a:solidFill>
                  <a:srgbClr val="FFFFCC"/>
                </a:solidFill>
              </a:defRPr>
            </a:lvl1pPr>
          </a:lstStyle>
          <a:p>
            <a:pPr>
              <a:defRPr/>
            </a:pPr>
            <a:fld id="{8479A24A-E1AF-4CDA-8B42-74290A5358B0}" type="slidenum">
              <a:rPr lang="en-US"/>
              <a:pPr>
                <a:defRPr/>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8"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0" fill="hold"/>
                                        <p:tgtEl>
                                          <p:spTgt spid="4"/>
                                        </p:tgtEl>
                                        <p:attrNameLst>
                                          <p:attrName>ppt_x</p:attrName>
                                        </p:attrNameLst>
                                      </p:cBhvr>
                                      <p:tavLst>
                                        <p:tav tm="0">
                                          <p:val>
                                            <p:strVal val="0-#ppt_w/2"/>
                                          </p:val>
                                        </p:tav>
                                        <p:tav tm="100000">
                                          <p:val>
                                            <p:strVal val="#ppt_x"/>
                                          </p:val>
                                        </p:tav>
                                      </p:tavLst>
                                    </p:anim>
                                    <p:anim calcmode="lin" valueType="num">
                                      <p:cBhvr additive="base">
                                        <p:cTn id="8" dur="5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dt" sz="half" idx="10"/>
          </p:nvPr>
        </p:nvSpPr>
        <p:spPr/>
        <p:txBody>
          <a:bodyPr/>
          <a:lstStyle>
            <a:lvl1pPr>
              <a:defRPr/>
            </a:lvl1pPr>
          </a:lstStyle>
          <a:p>
            <a:pPr>
              <a:defRPr/>
            </a:pPr>
            <a:endParaRPr lang="en-US" dirty="0"/>
          </a:p>
        </p:txBody>
      </p:sp>
      <p:sp>
        <p:nvSpPr>
          <p:cNvPr id="5" name="Rectangle 13"/>
          <p:cNvSpPr>
            <a:spLocks noGrp="1" noChangeArrowheads="1"/>
          </p:cNvSpPr>
          <p:nvPr>
            <p:ph type="ftr" sz="quarter" idx="11"/>
          </p:nvPr>
        </p:nvSpPr>
        <p:spPr/>
        <p:txBody>
          <a:bodyPr/>
          <a:lstStyle>
            <a:lvl1pPr>
              <a:defRPr/>
            </a:lvl1pPr>
          </a:lstStyle>
          <a:p>
            <a:pPr>
              <a:defRPr/>
            </a:pPr>
            <a:endParaRPr lang="en-US" dirty="0"/>
          </a:p>
        </p:txBody>
      </p:sp>
      <p:sp>
        <p:nvSpPr>
          <p:cNvPr id="6" name="Rectangle 14"/>
          <p:cNvSpPr>
            <a:spLocks noGrp="1" noChangeArrowheads="1"/>
          </p:cNvSpPr>
          <p:nvPr>
            <p:ph type="sldNum" sz="quarter" idx="12"/>
          </p:nvPr>
        </p:nvSpPr>
        <p:spPr/>
        <p:txBody>
          <a:bodyPr/>
          <a:lstStyle>
            <a:lvl1pPr>
              <a:defRPr/>
            </a:lvl1pPr>
          </a:lstStyle>
          <a:p>
            <a:pPr>
              <a:defRPr/>
            </a:pPr>
            <a:fld id="{0357FD89-4CBD-4421-90E4-D8B4339D7CB7}"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dt" sz="half" idx="10"/>
          </p:nvPr>
        </p:nvSpPr>
        <p:spPr/>
        <p:txBody>
          <a:bodyPr/>
          <a:lstStyle>
            <a:lvl1pPr>
              <a:defRPr/>
            </a:lvl1pPr>
          </a:lstStyle>
          <a:p>
            <a:pPr>
              <a:defRPr/>
            </a:pPr>
            <a:endParaRPr lang="en-US" dirty="0"/>
          </a:p>
        </p:txBody>
      </p:sp>
      <p:sp>
        <p:nvSpPr>
          <p:cNvPr id="5" name="Rectangle 13"/>
          <p:cNvSpPr>
            <a:spLocks noGrp="1" noChangeArrowheads="1"/>
          </p:cNvSpPr>
          <p:nvPr>
            <p:ph type="ftr" sz="quarter" idx="11"/>
          </p:nvPr>
        </p:nvSpPr>
        <p:spPr/>
        <p:txBody>
          <a:bodyPr/>
          <a:lstStyle>
            <a:lvl1pPr>
              <a:defRPr/>
            </a:lvl1pPr>
          </a:lstStyle>
          <a:p>
            <a:pPr>
              <a:defRPr/>
            </a:pPr>
            <a:endParaRPr lang="en-US" dirty="0"/>
          </a:p>
        </p:txBody>
      </p:sp>
      <p:sp>
        <p:nvSpPr>
          <p:cNvPr id="6" name="Rectangle 14"/>
          <p:cNvSpPr>
            <a:spLocks noGrp="1" noChangeArrowheads="1"/>
          </p:cNvSpPr>
          <p:nvPr>
            <p:ph type="sldNum" sz="quarter" idx="12"/>
          </p:nvPr>
        </p:nvSpPr>
        <p:spPr/>
        <p:txBody>
          <a:bodyPr/>
          <a:lstStyle>
            <a:lvl1pPr>
              <a:defRPr/>
            </a:lvl1pPr>
          </a:lstStyle>
          <a:p>
            <a:pPr>
              <a:defRPr/>
            </a:pPr>
            <a:fld id="{2DB94E78-3D94-48BC-B0F1-5ED684792C9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dt" sz="half" idx="10"/>
          </p:nvPr>
        </p:nvSpPr>
        <p:spPr/>
        <p:txBody>
          <a:bodyPr/>
          <a:lstStyle>
            <a:lvl1pPr>
              <a:defRPr/>
            </a:lvl1pPr>
          </a:lstStyle>
          <a:p>
            <a:pPr>
              <a:defRPr/>
            </a:pPr>
            <a:endParaRPr lang="en-US" dirty="0"/>
          </a:p>
        </p:txBody>
      </p:sp>
      <p:sp>
        <p:nvSpPr>
          <p:cNvPr id="5" name="Rectangle 13"/>
          <p:cNvSpPr>
            <a:spLocks noGrp="1" noChangeArrowheads="1"/>
          </p:cNvSpPr>
          <p:nvPr>
            <p:ph type="ftr" sz="quarter" idx="11"/>
          </p:nvPr>
        </p:nvSpPr>
        <p:spPr/>
        <p:txBody>
          <a:bodyPr/>
          <a:lstStyle>
            <a:lvl1pPr>
              <a:defRPr/>
            </a:lvl1pPr>
          </a:lstStyle>
          <a:p>
            <a:pPr>
              <a:defRPr/>
            </a:pPr>
            <a:endParaRPr lang="en-US" dirty="0"/>
          </a:p>
        </p:txBody>
      </p:sp>
      <p:sp>
        <p:nvSpPr>
          <p:cNvPr id="6" name="Rectangle 14"/>
          <p:cNvSpPr>
            <a:spLocks noGrp="1" noChangeArrowheads="1"/>
          </p:cNvSpPr>
          <p:nvPr>
            <p:ph type="sldNum" sz="quarter" idx="12"/>
          </p:nvPr>
        </p:nvSpPr>
        <p:spPr/>
        <p:txBody>
          <a:bodyPr/>
          <a:lstStyle>
            <a:lvl1pPr>
              <a:defRPr/>
            </a:lvl1pPr>
          </a:lstStyle>
          <a:p>
            <a:pPr>
              <a:defRPr/>
            </a:pPr>
            <a:fld id="{F26CCF66-7C4F-4D6F-9661-7E38745647C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2"/>
          <p:cNvSpPr>
            <a:spLocks noGrp="1" noChangeArrowheads="1"/>
          </p:cNvSpPr>
          <p:nvPr>
            <p:ph type="dt" sz="half" idx="10"/>
          </p:nvPr>
        </p:nvSpPr>
        <p:spPr/>
        <p:txBody>
          <a:bodyPr/>
          <a:lstStyle>
            <a:lvl1pPr>
              <a:defRPr/>
            </a:lvl1pPr>
          </a:lstStyle>
          <a:p>
            <a:pPr>
              <a:defRPr/>
            </a:pPr>
            <a:endParaRPr lang="en-US" dirty="0"/>
          </a:p>
        </p:txBody>
      </p:sp>
      <p:sp>
        <p:nvSpPr>
          <p:cNvPr id="5" name="Rectangle 13"/>
          <p:cNvSpPr>
            <a:spLocks noGrp="1" noChangeArrowheads="1"/>
          </p:cNvSpPr>
          <p:nvPr>
            <p:ph type="ftr" sz="quarter" idx="11"/>
          </p:nvPr>
        </p:nvSpPr>
        <p:spPr/>
        <p:txBody>
          <a:bodyPr/>
          <a:lstStyle>
            <a:lvl1pPr>
              <a:defRPr/>
            </a:lvl1pPr>
          </a:lstStyle>
          <a:p>
            <a:pPr>
              <a:defRPr/>
            </a:pPr>
            <a:endParaRPr lang="en-US" dirty="0"/>
          </a:p>
        </p:txBody>
      </p:sp>
      <p:sp>
        <p:nvSpPr>
          <p:cNvPr id="6" name="Rectangle 14"/>
          <p:cNvSpPr>
            <a:spLocks noGrp="1" noChangeArrowheads="1"/>
          </p:cNvSpPr>
          <p:nvPr>
            <p:ph type="sldNum" sz="quarter" idx="12"/>
          </p:nvPr>
        </p:nvSpPr>
        <p:spPr/>
        <p:txBody>
          <a:bodyPr/>
          <a:lstStyle>
            <a:lvl1pPr>
              <a:defRPr/>
            </a:lvl1pPr>
          </a:lstStyle>
          <a:p>
            <a:pPr>
              <a:defRPr/>
            </a:pPr>
            <a:fld id="{0ED8D86D-0D3A-46FB-B8CB-0AE1FD1A41C7}"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dt" sz="half" idx="10"/>
          </p:nvPr>
        </p:nvSpPr>
        <p:spPr/>
        <p:txBody>
          <a:bodyPr/>
          <a:lstStyle>
            <a:lvl1pPr>
              <a:defRPr/>
            </a:lvl1pPr>
          </a:lstStyle>
          <a:p>
            <a:pPr>
              <a:defRPr/>
            </a:pPr>
            <a:endParaRPr lang="en-US" dirty="0"/>
          </a:p>
        </p:txBody>
      </p:sp>
      <p:sp>
        <p:nvSpPr>
          <p:cNvPr id="6" name="Rectangle 13"/>
          <p:cNvSpPr>
            <a:spLocks noGrp="1" noChangeArrowheads="1"/>
          </p:cNvSpPr>
          <p:nvPr>
            <p:ph type="ftr" sz="quarter" idx="11"/>
          </p:nvPr>
        </p:nvSpPr>
        <p:spPr/>
        <p:txBody>
          <a:bodyPr/>
          <a:lstStyle>
            <a:lvl1pPr>
              <a:defRPr/>
            </a:lvl1pPr>
          </a:lstStyle>
          <a:p>
            <a:pPr>
              <a:defRPr/>
            </a:pPr>
            <a:endParaRPr lang="en-US" dirty="0"/>
          </a:p>
        </p:txBody>
      </p:sp>
      <p:sp>
        <p:nvSpPr>
          <p:cNvPr id="7" name="Rectangle 14"/>
          <p:cNvSpPr>
            <a:spLocks noGrp="1" noChangeArrowheads="1"/>
          </p:cNvSpPr>
          <p:nvPr>
            <p:ph type="sldNum" sz="quarter" idx="12"/>
          </p:nvPr>
        </p:nvSpPr>
        <p:spPr/>
        <p:txBody>
          <a:bodyPr/>
          <a:lstStyle>
            <a:lvl1pPr>
              <a:defRPr/>
            </a:lvl1pPr>
          </a:lstStyle>
          <a:p>
            <a:pPr>
              <a:defRPr/>
            </a:pPr>
            <a:fld id="{2DCB8583-64F4-414C-A53A-407FE934B74A}"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
          <p:cNvSpPr>
            <a:spLocks noGrp="1" noChangeArrowheads="1"/>
          </p:cNvSpPr>
          <p:nvPr>
            <p:ph type="dt" sz="half" idx="10"/>
          </p:nvPr>
        </p:nvSpPr>
        <p:spPr/>
        <p:txBody>
          <a:bodyPr/>
          <a:lstStyle>
            <a:lvl1pPr>
              <a:defRPr/>
            </a:lvl1pPr>
          </a:lstStyle>
          <a:p>
            <a:pPr>
              <a:defRPr/>
            </a:pPr>
            <a:endParaRPr lang="en-US" dirty="0"/>
          </a:p>
        </p:txBody>
      </p:sp>
      <p:sp>
        <p:nvSpPr>
          <p:cNvPr id="8" name="Rectangle 13"/>
          <p:cNvSpPr>
            <a:spLocks noGrp="1" noChangeArrowheads="1"/>
          </p:cNvSpPr>
          <p:nvPr>
            <p:ph type="ftr" sz="quarter" idx="11"/>
          </p:nvPr>
        </p:nvSpPr>
        <p:spPr/>
        <p:txBody>
          <a:bodyPr/>
          <a:lstStyle>
            <a:lvl1pPr>
              <a:defRPr/>
            </a:lvl1pPr>
          </a:lstStyle>
          <a:p>
            <a:pPr>
              <a:defRPr/>
            </a:pPr>
            <a:endParaRPr lang="en-US" dirty="0"/>
          </a:p>
        </p:txBody>
      </p:sp>
      <p:sp>
        <p:nvSpPr>
          <p:cNvPr id="9" name="Rectangle 14"/>
          <p:cNvSpPr>
            <a:spLocks noGrp="1" noChangeArrowheads="1"/>
          </p:cNvSpPr>
          <p:nvPr>
            <p:ph type="sldNum" sz="quarter" idx="12"/>
          </p:nvPr>
        </p:nvSpPr>
        <p:spPr/>
        <p:txBody>
          <a:bodyPr/>
          <a:lstStyle>
            <a:lvl1pPr>
              <a:defRPr/>
            </a:lvl1pPr>
          </a:lstStyle>
          <a:p>
            <a:pPr>
              <a:defRPr/>
            </a:pPr>
            <a:fld id="{E7575E61-9846-4EC4-A89A-8EF17580820A}"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2"/>
          <p:cNvSpPr>
            <a:spLocks noGrp="1" noChangeArrowheads="1"/>
          </p:cNvSpPr>
          <p:nvPr>
            <p:ph type="dt" sz="half" idx="10"/>
          </p:nvPr>
        </p:nvSpPr>
        <p:spPr/>
        <p:txBody>
          <a:bodyPr/>
          <a:lstStyle>
            <a:lvl1pPr>
              <a:defRPr/>
            </a:lvl1pPr>
          </a:lstStyle>
          <a:p>
            <a:pPr>
              <a:defRPr/>
            </a:pPr>
            <a:endParaRPr lang="en-US" dirty="0"/>
          </a:p>
        </p:txBody>
      </p:sp>
      <p:sp>
        <p:nvSpPr>
          <p:cNvPr id="4" name="Rectangle 13"/>
          <p:cNvSpPr>
            <a:spLocks noGrp="1" noChangeArrowheads="1"/>
          </p:cNvSpPr>
          <p:nvPr>
            <p:ph type="ftr" sz="quarter" idx="11"/>
          </p:nvPr>
        </p:nvSpPr>
        <p:spPr/>
        <p:txBody>
          <a:bodyPr/>
          <a:lstStyle>
            <a:lvl1pPr>
              <a:defRPr/>
            </a:lvl1pPr>
          </a:lstStyle>
          <a:p>
            <a:pPr>
              <a:defRPr/>
            </a:pPr>
            <a:endParaRPr lang="en-US" dirty="0"/>
          </a:p>
        </p:txBody>
      </p:sp>
      <p:sp>
        <p:nvSpPr>
          <p:cNvPr id="5" name="Rectangle 14"/>
          <p:cNvSpPr>
            <a:spLocks noGrp="1" noChangeArrowheads="1"/>
          </p:cNvSpPr>
          <p:nvPr>
            <p:ph type="sldNum" sz="quarter" idx="12"/>
          </p:nvPr>
        </p:nvSpPr>
        <p:spPr/>
        <p:txBody>
          <a:bodyPr/>
          <a:lstStyle>
            <a:lvl1pPr>
              <a:defRPr/>
            </a:lvl1pPr>
          </a:lstStyle>
          <a:p>
            <a:pPr>
              <a:defRPr/>
            </a:pPr>
            <a:fld id="{1F3D03C0-EB40-4283-9C03-BD15E742F80F}"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p:txBody>
          <a:bodyPr/>
          <a:lstStyle>
            <a:lvl1pPr>
              <a:defRPr/>
            </a:lvl1pPr>
          </a:lstStyle>
          <a:p>
            <a:pPr>
              <a:defRPr/>
            </a:pPr>
            <a:endParaRPr lang="en-US" dirty="0"/>
          </a:p>
        </p:txBody>
      </p:sp>
      <p:sp>
        <p:nvSpPr>
          <p:cNvPr id="3" name="Rectangle 13"/>
          <p:cNvSpPr>
            <a:spLocks noGrp="1" noChangeArrowheads="1"/>
          </p:cNvSpPr>
          <p:nvPr>
            <p:ph type="ftr" sz="quarter" idx="11"/>
          </p:nvPr>
        </p:nvSpPr>
        <p:spPr/>
        <p:txBody>
          <a:bodyPr/>
          <a:lstStyle>
            <a:lvl1pPr>
              <a:defRPr/>
            </a:lvl1pPr>
          </a:lstStyle>
          <a:p>
            <a:pPr>
              <a:defRPr/>
            </a:pPr>
            <a:endParaRPr lang="en-US" dirty="0"/>
          </a:p>
        </p:txBody>
      </p:sp>
      <p:sp>
        <p:nvSpPr>
          <p:cNvPr id="4" name="Rectangle 14"/>
          <p:cNvSpPr>
            <a:spLocks noGrp="1" noChangeArrowheads="1"/>
          </p:cNvSpPr>
          <p:nvPr>
            <p:ph type="sldNum" sz="quarter" idx="12"/>
          </p:nvPr>
        </p:nvSpPr>
        <p:spPr/>
        <p:txBody>
          <a:bodyPr/>
          <a:lstStyle>
            <a:lvl1pPr>
              <a:defRPr/>
            </a:lvl1pPr>
          </a:lstStyle>
          <a:p>
            <a:pPr>
              <a:defRPr/>
            </a:pPr>
            <a:fld id="{58C7F3AA-3684-4182-9798-832E7B272EC6}"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dt" sz="half" idx="10"/>
          </p:nvPr>
        </p:nvSpPr>
        <p:spPr/>
        <p:txBody>
          <a:bodyPr/>
          <a:lstStyle>
            <a:lvl1pPr>
              <a:defRPr/>
            </a:lvl1pPr>
          </a:lstStyle>
          <a:p>
            <a:pPr>
              <a:defRPr/>
            </a:pPr>
            <a:endParaRPr lang="en-US" dirty="0"/>
          </a:p>
        </p:txBody>
      </p:sp>
      <p:sp>
        <p:nvSpPr>
          <p:cNvPr id="6" name="Rectangle 13"/>
          <p:cNvSpPr>
            <a:spLocks noGrp="1" noChangeArrowheads="1"/>
          </p:cNvSpPr>
          <p:nvPr>
            <p:ph type="ftr" sz="quarter" idx="11"/>
          </p:nvPr>
        </p:nvSpPr>
        <p:spPr/>
        <p:txBody>
          <a:bodyPr/>
          <a:lstStyle>
            <a:lvl1pPr>
              <a:defRPr/>
            </a:lvl1pPr>
          </a:lstStyle>
          <a:p>
            <a:pPr>
              <a:defRPr/>
            </a:pPr>
            <a:endParaRPr lang="en-US" dirty="0"/>
          </a:p>
        </p:txBody>
      </p:sp>
      <p:sp>
        <p:nvSpPr>
          <p:cNvPr id="7" name="Rectangle 14"/>
          <p:cNvSpPr>
            <a:spLocks noGrp="1" noChangeArrowheads="1"/>
          </p:cNvSpPr>
          <p:nvPr>
            <p:ph type="sldNum" sz="quarter" idx="12"/>
          </p:nvPr>
        </p:nvSpPr>
        <p:spPr/>
        <p:txBody>
          <a:bodyPr/>
          <a:lstStyle>
            <a:lvl1pPr>
              <a:defRPr/>
            </a:lvl1pPr>
          </a:lstStyle>
          <a:p>
            <a:pPr>
              <a:defRPr/>
            </a:pPr>
            <a:fld id="{D460F446-FDEE-4CEF-9541-3396BDA079F0}"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dt" sz="half" idx="10"/>
          </p:nvPr>
        </p:nvSpPr>
        <p:spPr/>
        <p:txBody>
          <a:bodyPr/>
          <a:lstStyle>
            <a:lvl1pPr>
              <a:defRPr/>
            </a:lvl1pPr>
          </a:lstStyle>
          <a:p>
            <a:pPr>
              <a:defRPr/>
            </a:pPr>
            <a:endParaRPr lang="en-US" dirty="0"/>
          </a:p>
        </p:txBody>
      </p:sp>
      <p:sp>
        <p:nvSpPr>
          <p:cNvPr id="6" name="Rectangle 13"/>
          <p:cNvSpPr>
            <a:spLocks noGrp="1" noChangeArrowheads="1"/>
          </p:cNvSpPr>
          <p:nvPr>
            <p:ph type="ftr" sz="quarter" idx="11"/>
          </p:nvPr>
        </p:nvSpPr>
        <p:spPr/>
        <p:txBody>
          <a:bodyPr/>
          <a:lstStyle>
            <a:lvl1pPr>
              <a:defRPr/>
            </a:lvl1pPr>
          </a:lstStyle>
          <a:p>
            <a:pPr>
              <a:defRPr/>
            </a:pPr>
            <a:endParaRPr lang="en-US" dirty="0"/>
          </a:p>
        </p:txBody>
      </p:sp>
      <p:sp>
        <p:nvSpPr>
          <p:cNvPr id="7" name="Rectangle 14"/>
          <p:cNvSpPr>
            <a:spLocks noGrp="1" noChangeArrowheads="1"/>
          </p:cNvSpPr>
          <p:nvPr>
            <p:ph type="sldNum" sz="quarter" idx="12"/>
          </p:nvPr>
        </p:nvSpPr>
        <p:spPr/>
        <p:txBody>
          <a:bodyPr/>
          <a:lstStyle>
            <a:lvl1pPr>
              <a:defRPr/>
            </a:lvl1pPr>
          </a:lstStyle>
          <a:p>
            <a:pPr>
              <a:defRPr/>
            </a:pPr>
            <a:fld id="{4118F019-8DAB-4DB3-94F9-40E4AF221791}"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87042" name="Rectangle 2"/>
          <p:cNvSpPr>
            <a:spLocks noChangeArrowheads="1"/>
          </p:cNvSpPr>
          <p:nvPr/>
        </p:nvSpPr>
        <p:spPr bwMode="invGray">
          <a:xfrm>
            <a:off x="8783638" y="444500"/>
            <a:ext cx="360362" cy="3152775"/>
          </a:xfrm>
          <a:prstGeom prst="rect">
            <a:avLst/>
          </a:prstGeom>
          <a:gradFill rotWithShape="0">
            <a:gsLst>
              <a:gs pos="0">
                <a:schemeClr val="bg2"/>
              </a:gs>
              <a:gs pos="50000">
                <a:schemeClr val="hlink"/>
              </a:gs>
              <a:gs pos="100000">
                <a:schemeClr val="bg2"/>
              </a:gs>
            </a:gsLst>
            <a:lin ang="0" scaled="1"/>
          </a:gradFill>
          <a:ln w="9525">
            <a:noFill/>
            <a:miter lim="800000"/>
            <a:headEnd/>
            <a:tailEnd/>
          </a:ln>
        </p:spPr>
        <p:txBody>
          <a:bodyPr wrap="none" anchor="ctr"/>
          <a:lstStyle/>
          <a:p>
            <a:pPr>
              <a:defRPr/>
            </a:pPr>
            <a:endParaRPr lang="en-US" dirty="0"/>
          </a:p>
        </p:txBody>
      </p:sp>
      <p:sp>
        <p:nvSpPr>
          <p:cNvPr id="87043" name="Freeform 3"/>
          <p:cNvSpPr>
            <a:spLocks/>
          </p:cNvSpPr>
          <p:nvPr/>
        </p:nvSpPr>
        <p:spPr bwMode="invGray">
          <a:xfrm>
            <a:off x="0" y="0"/>
            <a:ext cx="9144000" cy="2133600"/>
          </a:xfrm>
          <a:custGeom>
            <a:avLst/>
            <a:gdLst/>
            <a:ahLst/>
            <a:cxnLst>
              <a:cxn ang="0">
                <a:pos x="0" y="0"/>
              </a:cxn>
              <a:cxn ang="0">
                <a:pos x="5760" y="0"/>
              </a:cxn>
              <a:cxn ang="0">
                <a:pos x="5760" y="720"/>
              </a:cxn>
              <a:cxn ang="0">
                <a:pos x="3600" y="624"/>
              </a:cxn>
              <a:cxn ang="0">
                <a:pos x="0" y="1000"/>
              </a:cxn>
              <a:cxn ang="0">
                <a:pos x="0" y="0"/>
              </a:cxn>
            </a:cxnLst>
            <a:rect l="0" t="0" r="r" b="b"/>
            <a:pathLst>
              <a:path w="5760" h="1104">
                <a:moveTo>
                  <a:pt x="0" y="0"/>
                </a:moveTo>
                <a:lnTo>
                  <a:pt x="5760" y="0"/>
                </a:lnTo>
                <a:lnTo>
                  <a:pt x="5760" y="720"/>
                </a:lnTo>
                <a:cubicBezTo>
                  <a:pt x="5400" y="824"/>
                  <a:pt x="4560" y="577"/>
                  <a:pt x="3600" y="624"/>
                </a:cubicBezTo>
                <a:cubicBezTo>
                  <a:pt x="2640" y="671"/>
                  <a:pt x="600" y="1104"/>
                  <a:pt x="0" y="1000"/>
                </a:cubicBezTo>
                <a:lnTo>
                  <a:pt x="0" y="0"/>
                </a:lnTo>
                <a:close/>
              </a:path>
            </a:pathLst>
          </a:custGeom>
          <a:gradFill rotWithShape="0">
            <a:gsLst>
              <a:gs pos="0">
                <a:schemeClr val="bg2"/>
              </a:gs>
              <a:gs pos="50000">
                <a:schemeClr val="bg1"/>
              </a:gs>
              <a:gs pos="100000">
                <a:schemeClr val="bg2"/>
              </a:gs>
            </a:gsLst>
            <a:lin ang="0" scaled="1"/>
          </a:gradFill>
          <a:ln w="9525">
            <a:noFill/>
            <a:round/>
            <a:headEnd/>
            <a:tailEnd/>
          </a:ln>
        </p:spPr>
        <p:txBody>
          <a:bodyPr wrap="none" anchor="ctr"/>
          <a:lstStyle/>
          <a:p>
            <a:pPr>
              <a:defRPr/>
            </a:pPr>
            <a:endParaRPr lang="en-US" dirty="0"/>
          </a:p>
        </p:txBody>
      </p:sp>
      <p:sp>
        <p:nvSpPr>
          <p:cNvPr id="87044" name="Freeform 4"/>
          <p:cNvSpPr>
            <a:spLocks/>
          </p:cNvSpPr>
          <p:nvPr/>
        </p:nvSpPr>
        <p:spPr bwMode="invGray">
          <a:xfrm>
            <a:off x="0" y="1163638"/>
            <a:ext cx="9144000" cy="5694362"/>
          </a:xfrm>
          <a:custGeom>
            <a:avLst/>
            <a:gdLst/>
            <a:ahLst/>
            <a:cxnLst>
              <a:cxn ang="0">
                <a:pos x="0" y="582"/>
              </a:cxn>
              <a:cxn ang="0">
                <a:pos x="2640" y="267"/>
              </a:cxn>
              <a:cxn ang="0">
                <a:pos x="3373" y="160"/>
              </a:cxn>
              <a:cxn ang="0">
                <a:pos x="5760" y="358"/>
              </a:cxn>
              <a:cxn ang="0">
                <a:pos x="5760" y="3587"/>
              </a:cxn>
              <a:cxn ang="0">
                <a:pos x="0" y="3587"/>
              </a:cxn>
              <a:cxn ang="0">
                <a:pos x="0" y="582"/>
              </a:cxn>
            </a:cxnLst>
            <a:rect l="0" t="0" r="r" b="b"/>
            <a:pathLst>
              <a:path w="5760" h="3587">
                <a:moveTo>
                  <a:pt x="0" y="582"/>
                </a:moveTo>
                <a:cubicBezTo>
                  <a:pt x="1027" y="680"/>
                  <a:pt x="1960" y="387"/>
                  <a:pt x="2640" y="267"/>
                </a:cubicBezTo>
                <a:cubicBezTo>
                  <a:pt x="2640" y="267"/>
                  <a:pt x="3268" y="180"/>
                  <a:pt x="3373" y="160"/>
                </a:cubicBezTo>
                <a:cubicBezTo>
                  <a:pt x="4120" y="0"/>
                  <a:pt x="5280" y="358"/>
                  <a:pt x="5760" y="358"/>
                </a:cubicBezTo>
                <a:lnTo>
                  <a:pt x="5760" y="3587"/>
                </a:lnTo>
                <a:lnTo>
                  <a:pt x="0" y="3587"/>
                </a:lnTo>
                <a:cubicBezTo>
                  <a:pt x="0" y="3587"/>
                  <a:pt x="0" y="582"/>
                  <a:pt x="0" y="582"/>
                </a:cubicBezTo>
                <a:close/>
              </a:path>
            </a:pathLst>
          </a:custGeom>
          <a:solidFill>
            <a:schemeClr val="bg1"/>
          </a:solidFill>
          <a:ln w="9525" cap="flat">
            <a:noFill/>
            <a:prstDash val="solid"/>
            <a:round/>
            <a:headEnd type="none" w="med" len="med"/>
            <a:tailEnd type="none" w="med" len="med"/>
          </a:ln>
          <a:effectLst/>
        </p:spPr>
        <p:txBody>
          <a:bodyPr wrap="none" anchor="ctr"/>
          <a:lstStyle/>
          <a:p>
            <a:pPr>
              <a:defRPr/>
            </a:pPr>
            <a:endParaRPr lang="en-US" dirty="0"/>
          </a:p>
        </p:txBody>
      </p:sp>
      <p:sp>
        <p:nvSpPr>
          <p:cNvPr id="87045" name="Freeform 5"/>
          <p:cNvSpPr>
            <a:spLocks/>
          </p:cNvSpPr>
          <p:nvPr/>
        </p:nvSpPr>
        <p:spPr bwMode="invGray">
          <a:xfrm>
            <a:off x="0" y="292100"/>
            <a:ext cx="9144000" cy="854075"/>
          </a:xfrm>
          <a:custGeom>
            <a:avLst/>
            <a:gdLst/>
            <a:ahLst/>
            <a:cxnLst>
              <a:cxn ang="0">
                <a:pos x="0" y="163"/>
              </a:cxn>
              <a:cxn ang="0">
                <a:pos x="0" y="403"/>
              </a:cxn>
              <a:cxn ang="0">
                <a:pos x="1773" y="443"/>
              </a:cxn>
              <a:cxn ang="0">
                <a:pos x="4573" y="176"/>
              </a:cxn>
              <a:cxn ang="0">
                <a:pos x="5760" y="536"/>
              </a:cxn>
              <a:cxn ang="0">
                <a:pos x="5760" y="163"/>
              </a:cxn>
              <a:cxn ang="0">
                <a:pos x="4560" y="29"/>
              </a:cxn>
              <a:cxn ang="0">
                <a:pos x="1987" y="336"/>
              </a:cxn>
              <a:cxn ang="0">
                <a:pos x="0" y="163"/>
              </a:cxn>
            </a:cxnLst>
            <a:rect l="0" t="0" r="r" b="b"/>
            <a:pathLst>
              <a:path w="5760" h="538">
                <a:moveTo>
                  <a:pt x="0" y="163"/>
                </a:moveTo>
                <a:lnTo>
                  <a:pt x="0" y="403"/>
                </a:lnTo>
                <a:cubicBezTo>
                  <a:pt x="295" y="450"/>
                  <a:pt x="1011" y="481"/>
                  <a:pt x="1773" y="443"/>
                </a:cubicBezTo>
                <a:cubicBezTo>
                  <a:pt x="2535" y="405"/>
                  <a:pt x="3909" y="161"/>
                  <a:pt x="4573" y="176"/>
                </a:cubicBezTo>
                <a:cubicBezTo>
                  <a:pt x="5237" y="191"/>
                  <a:pt x="5562" y="538"/>
                  <a:pt x="5760" y="536"/>
                </a:cubicBezTo>
                <a:lnTo>
                  <a:pt x="5760" y="163"/>
                </a:lnTo>
                <a:cubicBezTo>
                  <a:pt x="5560" y="79"/>
                  <a:pt x="5189" y="0"/>
                  <a:pt x="4560" y="29"/>
                </a:cubicBezTo>
                <a:cubicBezTo>
                  <a:pt x="3931" y="58"/>
                  <a:pt x="2747" y="314"/>
                  <a:pt x="1987" y="336"/>
                </a:cubicBezTo>
                <a:cubicBezTo>
                  <a:pt x="1227" y="358"/>
                  <a:pt x="414" y="199"/>
                  <a:pt x="0" y="163"/>
                </a:cubicBezTo>
                <a:close/>
              </a:path>
            </a:pathLst>
          </a:custGeom>
          <a:gradFill rotWithShape="0">
            <a:gsLst>
              <a:gs pos="0">
                <a:schemeClr val="bg1"/>
              </a:gs>
              <a:gs pos="50000">
                <a:schemeClr val="bg2"/>
              </a:gs>
              <a:gs pos="100000">
                <a:schemeClr val="bg1"/>
              </a:gs>
            </a:gsLst>
            <a:lin ang="0" scaled="1"/>
          </a:gradFill>
          <a:ln w="9525">
            <a:noFill/>
            <a:round/>
            <a:headEnd/>
            <a:tailEnd/>
          </a:ln>
        </p:spPr>
        <p:txBody>
          <a:bodyPr wrap="none" anchor="ctr"/>
          <a:lstStyle/>
          <a:p>
            <a:pPr>
              <a:defRPr/>
            </a:pPr>
            <a:endParaRPr lang="en-US" dirty="0"/>
          </a:p>
        </p:txBody>
      </p:sp>
      <p:sp>
        <p:nvSpPr>
          <p:cNvPr id="87046" name="Freeform 6"/>
          <p:cNvSpPr>
            <a:spLocks/>
          </p:cNvSpPr>
          <p:nvPr/>
        </p:nvSpPr>
        <p:spPr bwMode="invGray">
          <a:xfrm>
            <a:off x="0" y="2405063"/>
            <a:ext cx="9144000" cy="1069975"/>
          </a:xfrm>
          <a:custGeom>
            <a:avLst/>
            <a:gdLst/>
            <a:ahLst/>
            <a:cxnLst>
              <a:cxn ang="0">
                <a:pos x="0" y="246"/>
              </a:cxn>
              <a:cxn ang="0">
                <a:pos x="0" y="406"/>
              </a:cxn>
              <a:cxn ang="0">
                <a:pos x="1280" y="645"/>
              </a:cxn>
              <a:cxn ang="0">
                <a:pos x="1627" y="580"/>
              </a:cxn>
              <a:cxn ang="0">
                <a:pos x="4493" y="113"/>
              </a:cxn>
              <a:cxn ang="0">
                <a:pos x="5760" y="606"/>
              </a:cxn>
              <a:cxn ang="0">
                <a:pos x="5760" y="233"/>
              </a:cxn>
              <a:cxn ang="0">
                <a:pos x="4040" y="33"/>
              </a:cxn>
              <a:cxn ang="0">
                <a:pos x="1093" y="433"/>
              </a:cxn>
              <a:cxn ang="0">
                <a:pos x="0" y="246"/>
              </a:cxn>
            </a:cxnLst>
            <a:rect l="0" t="0" r="r" b="b"/>
            <a:pathLst>
              <a:path w="5760" h="674">
                <a:moveTo>
                  <a:pt x="0" y="246"/>
                </a:moveTo>
                <a:lnTo>
                  <a:pt x="0" y="406"/>
                </a:lnTo>
                <a:cubicBezTo>
                  <a:pt x="213" y="463"/>
                  <a:pt x="1009" y="616"/>
                  <a:pt x="1280" y="645"/>
                </a:cubicBezTo>
                <a:cubicBezTo>
                  <a:pt x="1551" y="674"/>
                  <a:pt x="1092" y="669"/>
                  <a:pt x="1627" y="580"/>
                </a:cubicBezTo>
                <a:cubicBezTo>
                  <a:pt x="2162" y="491"/>
                  <a:pt x="3804" y="109"/>
                  <a:pt x="4493" y="113"/>
                </a:cubicBezTo>
                <a:cubicBezTo>
                  <a:pt x="5182" y="117"/>
                  <a:pt x="5549" y="586"/>
                  <a:pt x="5760" y="606"/>
                </a:cubicBezTo>
                <a:lnTo>
                  <a:pt x="5760" y="233"/>
                </a:lnTo>
                <a:cubicBezTo>
                  <a:pt x="5471" y="158"/>
                  <a:pt x="4818" y="0"/>
                  <a:pt x="4040" y="33"/>
                </a:cubicBezTo>
                <a:cubicBezTo>
                  <a:pt x="3262" y="66"/>
                  <a:pt x="1766" y="398"/>
                  <a:pt x="1093" y="433"/>
                </a:cubicBezTo>
                <a:cubicBezTo>
                  <a:pt x="420" y="468"/>
                  <a:pt x="228" y="285"/>
                  <a:pt x="0" y="246"/>
                </a:cubicBezTo>
                <a:close/>
              </a:path>
            </a:pathLst>
          </a:custGeom>
          <a:gradFill rotWithShape="0">
            <a:gsLst>
              <a:gs pos="0">
                <a:schemeClr val="bg1"/>
              </a:gs>
              <a:gs pos="50000">
                <a:schemeClr val="accent2"/>
              </a:gs>
              <a:gs pos="100000">
                <a:schemeClr val="bg1"/>
              </a:gs>
            </a:gsLst>
            <a:lin ang="0" scaled="1"/>
          </a:gradFill>
          <a:ln w="9525" cap="flat">
            <a:noFill/>
            <a:prstDash val="solid"/>
            <a:round/>
            <a:headEnd type="none" w="med" len="med"/>
            <a:tailEnd type="none" w="med" len="med"/>
          </a:ln>
          <a:effectLst/>
        </p:spPr>
        <p:txBody>
          <a:bodyPr wrap="none" anchor="ctr"/>
          <a:lstStyle/>
          <a:p>
            <a:pPr>
              <a:defRPr/>
            </a:pPr>
            <a:endParaRPr lang="en-US" dirty="0"/>
          </a:p>
        </p:txBody>
      </p:sp>
      <p:sp>
        <p:nvSpPr>
          <p:cNvPr id="87047" name="Freeform 7"/>
          <p:cNvSpPr>
            <a:spLocks/>
          </p:cNvSpPr>
          <p:nvPr/>
        </p:nvSpPr>
        <p:spPr bwMode="white">
          <a:xfrm>
            <a:off x="2476500" y="1522413"/>
            <a:ext cx="6667500" cy="5335587"/>
          </a:xfrm>
          <a:custGeom>
            <a:avLst/>
            <a:gdLst/>
            <a:ahLst/>
            <a:cxnLst>
              <a:cxn ang="0">
                <a:pos x="0" y="3361"/>
              </a:cxn>
              <a:cxn ang="0">
                <a:pos x="1054" y="295"/>
              </a:cxn>
              <a:cxn ang="0">
                <a:pos x="4200" y="1588"/>
              </a:cxn>
              <a:cxn ang="0">
                <a:pos x="4200" y="2028"/>
              </a:cxn>
              <a:cxn ang="0">
                <a:pos x="1200" y="442"/>
              </a:cxn>
              <a:cxn ang="0">
                <a:pos x="347" y="3361"/>
              </a:cxn>
              <a:cxn ang="0">
                <a:pos x="0" y="3361"/>
              </a:cxn>
            </a:cxnLst>
            <a:rect l="0" t="0" r="r" b="b"/>
            <a:pathLst>
              <a:path w="4200" h="3361">
                <a:moveTo>
                  <a:pt x="0" y="3361"/>
                </a:moveTo>
                <a:cubicBezTo>
                  <a:pt x="118" y="2850"/>
                  <a:pt x="354" y="590"/>
                  <a:pt x="1054" y="295"/>
                </a:cubicBezTo>
                <a:cubicBezTo>
                  <a:pt x="1754" y="0"/>
                  <a:pt x="3676" y="1299"/>
                  <a:pt x="4200" y="1588"/>
                </a:cubicBezTo>
                <a:lnTo>
                  <a:pt x="4200" y="2028"/>
                </a:lnTo>
                <a:cubicBezTo>
                  <a:pt x="3700" y="1837"/>
                  <a:pt x="1842" y="220"/>
                  <a:pt x="1200" y="442"/>
                </a:cubicBezTo>
                <a:cubicBezTo>
                  <a:pt x="558" y="664"/>
                  <a:pt x="547" y="2875"/>
                  <a:pt x="347" y="3361"/>
                </a:cubicBezTo>
                <a:lnTo>
                  <a:pt x="0" y="3361"/>
                </a:lnTo>
                <a:close/>
              </a:path>
            </a:pathLst>
          </a:custGeom>
          <a:gradFill rotWithShape="0">
            <a:gsLst>
              <a:gs pos="0">
                <a:schemeClr val="accent2"/>
              </a:gs>
              <a:gs pos="50000">
                <a:schemeClr val="bg1"/>
              </a:gs>
              <a:gs pos="100000">
                <a:schemeClr val="accent2"/>
              </a:gs>
            </a:gsLst>
            <a:lin ang="5400000" scaled="1"/>
          </a:gradFill>
          <a:ln w="9525">
            <a:noFill/>
            <a:round/>
            <a:headEnd/>
            <a:tailEnd/>
          </a:ln>
        </p:spPr>
        <p:txBody>
          <a:bodyPr wrap="none" anchor="ctr"/>
          <a:lstStyle/>
          <a:p>
            <a:pPr>
              <a:defRPr/>
            </a:pPr>
            <a:endParaRPr lang="en-US" dirty="0"/>
          </a:p>
        </p:txBody>
      </p:sp>
      <p:sp>
        <p:nvSpPr>
          <p:cNvPr id="87048" name="Freeform 8"/>
          <p:cNvSpPr>
            <a:spLocks/>
          </p:cNvSpPr>
          <p:nvPr/>
        </p:nvSpPr>
        <p:spPr bwMode="white">
          <a:xfrm>
            <a:off x="0" y="3443288"/>
            <a:ext cx="9144000" cy="3055937"/>
          </a:xfrm>
          <a:custGeom>
            <a:avLst/>
            <a:gdLst/>
            <a:ahLst/>
            <a:cxnLst>
              <a:cxn ang="0">
                <a:pos x="0" y="804"/>
              </a:cxn>
              <a:cxn ang="0">
                <a:pos x="0" y="991"/>
              </a:cxn>
              <a:cxn ang="0">
                <a:pos x="1547" y="1818"/>
              </a:cxn>
              <a:cxn ang="0">
                <a:pos x="3253" y="351"/>
              </a:cxn>
              <a:cxn ang="0">
                <a:pos x="5760" y="1537"/>
              </a:cxn>
              <a:cxn ang="0">
                <a:pos x="5760" y="1151"/>
              </a:cxn>
              <a:cxn ang="0">
                <a:pos x="3240" y="84"/>
              </a:cxn>
              <a:cxn ang="0">
                <a:pos x="1573" y="1671"/>
              </a:cxn>
              <a:cxn ang="0">
                <a:pos x="0" y="804"/>
              </a:cxn>
            </a:cxnLst>
            <a:rect l="0" t="0" r="r" b="b"/>
            <a:pathLst>
              <a:path w="5760" h="1925">
                <a:moveTo>
                  <a:pt x="0" y="804"/>
                </a:moveTo>
                <a:lnTo>
                  <a:pt x="0" y="991"/>
                </a:lnTo>
                <a:cubicBezTo>
                  <a:pt x="258" y="1160"/>
                  <a:pt x="1005" y="1925"/>
                  <a:pt x="1547" y="1818"/>
                </a:cubicBezTo>
                <a:cubicBezTo>
                  <a:pt x="2089" y="1711"/>
                  <a:pt x="2551" y="398"/>
                  <a:pt x="3253" y="351"/>
                </a:cubicBezTo>
                <a:cubicBezTo>
                  <a:pt x="3955" y="304"/>
                  <a:pt x="5342" y="1404"/>
                  <a:pt x="5760" y="1537"/>
                </a:cubicBezTo>
                <a:lnTo>
                  <a:pt x="5760" y="1151"/>
                </a:lnTo>
                <a:cubicBezTo>
                  <a:pt x="5405" y="1124"/>
                  <a:pt x="3982" y="0"/>
                  <a:pt x="3240" y="84"/>
                </a:cubicBezTo>
                <a:cubicBezTo>
                  <a:pt x="2542" y="171"/>
                  <a:pt x="2113" y="1551"/>
                  <a:pt x="1573" y="1671"/>
                </a:cubicBezTo>
                <a:cubicBezTo>
                  <a:pt x="1033" y="1791"/>
                  <a:pt x="262" y="826"/>
                  <a:pt x="0" y="804"/>
                </a:cubicBezTo>
                <a:close/>
              </a:path>
            </a:pathLst>
          </a:custGeom>
          <a:gradFill rotWithShape="0">
            <a:gsLst>
              <a:gs pos="0">
                <a:schemeClr val="bg1"/>
              </a:gs>
              <a:gs pos="50000">
                <a:schemeClr val="accent2"/>
              </a:gs>
              <a:gs pos="100000">
                <a:schemeClr val="bg1"/>
              </a:gs>
            </a:gsLst>
            <a:lin ang="0" scaled="1"/>
          </a:gradFill>
          <a:ln w="9525" cap="flat">
            <a:noFill/>
            <a:prstDash val="solid"/>
            <a:round/>
            <a:headEnd type="none" w="med" len="med"/>
            <a:tailEnd type="none" w="med" len="med"/>
          </a:ln>
          <a:effectLst/>
        </p:spPr>
        <p:txBody>
          <a:bodyPr wrap="none" anchor="ctr"/>
          <a:lstStyle/>
          <a:p>
            <a:pPr>
              <a:defRPr/>
            </a:pPr>
            <a:endParaRPr lang="en-US" dirty="0"/>
          </a:p>
        </p:txBody>
      </p:sp>
      <p:sp>
        <p:nvSpPr>
          <p:cNvPr id="87049" name="Freeform 9"/>
          <p:cNvSpPr>
            <a:spLocks/>
          </p:cNvSpPr>
          <p:nvPr/>
        </p:nvSpPr>
        <p:spPr bwMode="white">
          <a:xfrm>
            <a:off x="0" y="3552825"/>
            <a:ext cx="6237288" cy="3365500"/>
          </a:xfrm>
          <a:custGeom>
            <a:avLst/>
            <a:gdLst/>
            <a:ahLst/>
            <a:cxnLst>
              <a:cxn ang="0">
                <a:pos x="0" y="415"/>
              </a:cxn>
              <a:cxn ang="0">
                <a:pos x="0" y="508"/>
              </a:cxn>
              <a:cxn ang="0">
                <a:pos x="1933" y="229"/>
              </a:cxn>
              <a:cxn ang="0">
                <a:pos x="3920" y="1055"/>
              </a:cxn>
              <a:cxn ang="0">
                <a:pos x="3587" y="2082"/>
              </a:cxn>
              <a:cxn ang="0">
                <a:pos x="3947" y="829"/>
              </a:cxn>
              <a:cxn ang="0">
                <a:pos x="2253" y="69"/>
              </a:cxn>
              <a:cxn ang="0">
                <a:pos x="0" y="415"/>
              </a:cxn>
            </a:cxnLst>
            <a:rect l="0" t="0" r="r" b="b"/>
            <a:pathLst>
              <a:path w="4196" h="2120">
                <a:moveTo>
                  <a:pt x="0" y="415"/>
                </a:moveTo>
                <a:lnTo>
                  <a:pt x="0" y="508"/>
                </a:lnTo>
                <a:cubicBezTo>
                  <a:pt x="160" y="577"/>
                  <a:pt x="1280" y="138"/>
                  <a:pt x="1933" y="229"/>
                </a:cubicBezTo>
                <a:cubicBezTo>
                  <a:pt x="2586" y="320"/>
                  <a:pt x="3644" y="746"/>
                  <a:pt x="3920" y="1055"/>
                </a:cubicBezTo>
                <a:cubicBezTo>
                  <a:pt x="4196" y="1364"/>
                  <a:pt x="3583" y="2120"/>
                  <a:pt x="3587" y="2082"/>
                </a:cubicBezTo>
                <a:lnTo>
                  <a:pt x="3947" y="829"/>
                </a:lnTo>
                <a:cubicBezTo>
                  <a:pt x="3725" y="494"/>
                  <a:pt x="2911" y="138"/>
                  <a:pt x="2253" y="69"/>
                </a:cubicBezTo>
                <a:cubicBezTo>
                  <a:pt x="1595" y="0"/>
                  <a:pt x="469" y="343"/>
                  <a:pt x="0" y="415"/>
                </a:cubicBezTo>
                <a:close/>
              </a:path>
            </a:pathLst>
          </a:custGeom>
          <a:gradFill rotWithShape="0">
            <a:gsLst>
              <a:gs pos="0">
                <a:schemeClr val="accent2"/>
              </a:gs>
              <a:gs pos="50000">
                <a:schemeClr val="bg1"/>
              </a:gs>
              <a:gs pos="100000">
                <a:schemeClr val="accent2"/>
              </a:gs>
            </a:gsLst>
            <a:lin ang="5400000" scaled="1"/>
          </a:gradFill>
          <a:ln w="9525" cap="flat">
            <a:noFill/>
            <a:prstDash val="solid"/>
            <a:round/>
            <a:headEnd type="none" w="med" len="med"/>
            <a:tailEnd type="none" w="med" len="med"/>
          </a:ln>
          <a:effectLst/>
        </p:spPr>
        <p:txBody>
          <a:bodyPr wrap="none" anchor="ctr"/>
          <a:lstStyle/>
          <a:p>
            <a:pPr>
              <a:defRPr/>
            </a:pPr>
            <a:endParaRPr lang="en-US" dirty="0"/>
          </a:p>
        </p:txBody>
      </p:sp>
      <p:sp>
        <p:nvSpPr>
          <p:cNvPr id="222218" name="Rectangle 10"/>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22219" name="Rectangle 11"/>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		</a:t>
            </a:r>
          </a:p>
          <a:p>
            <a:pPr lvl="3"/>
            <a:r>
              <a:rPr lang="en-US" smtClean="0"/>
              <a:t>Fourth level</a:t>
            </a:r>
          </a:p>
          <a:p>
            <a:pPr lvl="4"/>
            <a:r>
              <a:rPr lang="en-US" smtClean="0"/>
              <a:t>Fifth level</a:t>
            </a:r>
          </a:p>
        </p:txBody>
      </p:sp>
      <p:sp>
        <p:nvSpPr>
          <p:cNvPr id="87052" name="Rectangle 12"/>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kumimoji="0" sz="1400"/>
            </a:lvl1pPr>
          </a:lstStyle>
          <a:p>
            <a:pPr>
              <a:defRPr/>
            </a:pPr>
            <a:endParaRPr lang="en-US" dirty="0"/>
          </a:p>
        </p:txBody>
      </p:sp>
      <p:sp>
        <p:nvSpPr>
          <p:cNvPr id="87053" name="Rectangle 1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0" sz="1400"/>
            </a:lvl1pPr>
          </a:lstStyle>
          <a:p>
            <a:pPr>
              <a:defRPr/>
            </a:pPr>
            <a:endParaRPr lang="en-US" dirty="0"/>
          </a:p>
        </p:txBody>
      </p:sp>
      <p:sp>
        <p:nvSpPr>
          <p:cNvPr id="87054" name="Rectangle 14"/>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0" sz="1400"/>
            </a:lvl1pPr>
          </a:lstStyle>
          <a:p>
            <a:pPr>
              <a:defRPr/>
            </a:pPr>
            <a:fld id="{17AAC9B4-3468-498A-B800-914D21E5A9E5}"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328" r:id="rId1"/>
    <p:sldLayoutId id="2147484329" r:id="rId2"/>
    <p:sldLayoutId id="2147484330" r:id="rId3"/>
    <p:sldLayoutId id="2147484331" r:id="rId4"/>
    <p:sldLayoutId id="2147484332" r:id="rId5"/>
    <p:sldLayoutId id="2147484333" r:id="rId6"/>
    <p:sldLayoutId id="2147484334" r:id="rId7"/>
    <p:sldLayoutId id="2147484335" r:id="rId8"/>
    <p:sldLayoutId id="2147484336" r:id="rId9"/>
    <p:sldLayoutId id="2147484337" r:id="rId10"/>
    <p:sldLayoutId id="2147484338"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defRPr>
      </a:lvl2pPr>
      <a:lvl3pPr algn="ctr" rtl="0" eaLnBrk="0" fontAlgn="base" hangingPunct="0">
        <a:spcBef>
          <a:spcPct val="0"/>
        </a:spcBef>
        <a:spcAft>
          <a:spcPct val="0"/>
        </a:spcAft>
        <a:defRPr kumimoji="1" sz="4400">
          <a:solidFill>
            <a:schemeClr val="tx2"/>
          </a:solidFill>
          <a:latin typeface="Times New Roman" pitchFamily="18" charset="0"/>
        </a:defRPr>
      </a:lvl3pPr>
      <a:lvl4pPr algn="ctr" rtl="0" eaLnBrk="0" fontAlgn="base" hangingPunct="0">
        <a:spcBef>
          <a:spcPct val="0"/>
        </a:spcBef>
        <a:spcAft>
          <a:spcPct val="0"/>
        </a:spcAft>
        <a:defRPr kumimoji="1" sz="4400">
          <a:solidFill>
            <a:schemeClr val="tx2"/>
          </a:solidFill>
          <a:latin typeface="Times New Roman" pitchFamily="18" charset="0"/>
        </a:defRPr>
      </a:lvl4pPr>
      <a:lvl5pPr algn="ctr" rtl="0" eaLnBrk="0" fontAlgn="base" hangingPunct="0">
        <a:spcBef>
          <a:spcPct val="0"/>
        </a:spcBef>
        <a:spcAft>
          <a:spcPct val="0"/>
        </a:spcAft>
        <a:defRPr kumimoji="1" sz="4400">
          <a:solidFill>
            <a:schemeClr val="tx2"/>
          </a:solidFill>
          <a:latin typeface="Times New Roman" pitchFamily="18" charset="0"/>
        </a:defRPr>
      </a:lvl5pPr>
      <a:lvl6pPr marL="457200" algn="ctr" rtl="0" eaLnBrk="0" fontAlgn="base" hangingPunct="0">
        <a:spcBef>
          <a:spcPct val="0"/>
        </a:spcBef>
        <a:spcAft>
          <a:spcPct val="0"/>
        </a:spcAft>
        <a:defRPr kumimoji="1" sz="4400">
          <a:solidFill>
            <a:schemeClr val="tx2"/>
          </a:solidFill>
          <a:latin typeface="Times New Roman" pitchFamily="18" charset="0"/>
        </a:defRPr>
      </a:lvl6pPr>
      <a:lvl7pPr marL="914400" algn="ctr" rtl="0" eaLnBrk="0" fontAlgn="base" hangingPunct="0">
        <a:spcBef>
          <a:spcPct val="0"/>
        </a:spcBef>
        <a:spcAft>
          <a:spcPct val="0"/>
        </a:spcAft>
        <a:defRPr kumimoji="1" sz="4400">
          <a:solidFill>
            <a:schemeClr val="tx2"/>
          </a:solidFill>
          <a:latin typeface="Times New Roman" pitchFamily="18" charset="0"/>
        </a:defRPr>
      </a:lvl7pPr>
      <a:lvl8pPr marL="1371600" algn="ctr" rtl="0" eaLnBrk="0" fontAlgn="base" hangingPunct="0">
        <a:spcBef>
          <a:spcPct val="0"/>
        </a:spcBef>
        <a:spcAft>
          <a:spcPct val="0"/>
        </a:spcAft>
        <a:defRPr kumimoji="1" sz="4400">
          <a:solidFill>
            <a:schemeClr val="tx2"/>
          </a:solidFill>
          <a:latin typeface="Times New Roman" pitchFamily="18" charset="0"/>
        </a:defRPr>
      </a:lvl8pPr>
      <a:lvl9pPr marL="1828800" algn="ctr" rtl="0" eaLnBrk="0" fontAlgn="base" hangingPunct="0">
        <a:spcBef>
          <a:spcPct val="0"/>
        </a:spcBef>
        <a:spcAft>
          <a:spcPct val="0"/>
        </a:spcAft>
        <a:defRPr kumimoji="1"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8" Type="http://schemas.openxmlformats.org/officeDocument/2006/relationships/image" Target="../media/image130.wmf"/><Relationship Id="rId3" Type="http://schemas.openxmlformats.org/officeDocument/2006/relationships/oleObject" Target="../embeddings/oleObject142.bin"/><Relationship Id="rId7" Type="http://schemas.openxmlformats.org/officeDocument/2006/relationships/oleObject" Target="../embeddings/oleObject144.bin"/><Relationship Id="rId2" Type="http://schemas.openxmlformats.org/officeDocument/2006/relationships/slideLayout" Target="../slideLayouts/slideLayout7.xml"/><Relationship Id="rId1" Type="http://schemas.openxmlformats.org/officeDocument/2006/relationships/vmlDrawing" Target="../drawings/vmlDrawing67.vml"/><Relationship Id="rId6" Type="http://schemas.openxmlformats.org/officeDocument/2006/relationships/image" Target="../media/image129.wmf"/><Relationship Id="rId5" Type="http://schemas.openxmlformats.org/officeDocument/2006/relationships/oleObject" Target="../embeddings/oleObject143.bin"/><Relationship Id="rId4" Type="http://schemas.openxmlformats.org/officeDocument/2006/relationships/image" Target="../media/image128.wmf"/></Relationships>
</file>

<file path=ppt/slides/_rels/slide101.xml.rels><?xml version="1.0" encoding="UTF-8" standalone="yes"?>
<Relationships xmlns="http://schemas.openxmlformats.org/package/2006/relationships"><Relationship Id="rId8" Type="http://schemas.openxmlformats.org/officeDocument/2006/relationships/image" Target="../media/image133.wmf"/><Relationship Id="rId3" Type="http://schemas.openxmlformats.org/officeDocument/2006/relationships/oleObject" Target="../embeddings/oleObject145.bin"/><Relationship Id="rId7" Type="http://schemas.openxmlformats.org/officeDocument/2006/relationships/oleObject" Target="../embeddings/oleObject147.bin"/><Relationship Id="rId2" Type="http://schemas.openxmlformats.org/officeDocument/2006/relationships/slideLayout" Target="../slideLayouts/slideLayout7.xml"/><Relationship Id="rId1" Type="http://schemas.openxmlformats.org/officeDocument/2006/relationships/vmlDrawing" Target="../drawings/vmlDrawing68.vml"/><Relationship Id="rId6" Type="http://schemas.openxmlformats.org/officeDocument/2006/relationships/image" Target="../media/image132.wmf"/><Relationship Id="rId5" Type="http://schemas.openxmlformats.org/officeDocument/2006/relationships/oleObject" Target="../embeddings/oleObject146.bin"/><Relationship Id="rId10" Type="http://schemas.openxmlformats.org/officeDocument/2006/relationships/image" Target="../media/image134.wmf"/><Relationship Id="rId4" Type="http://schemas.openxmlformats.org/officeDocument/2006/relationships/image" Target="../media/image131.wmf"/><Relationship Id="rId9" Type="http://schemas.openxmlformats.org/officeDocument/2006/relationships/oleObject" Target="../embeddings/oleObject148.bin"/></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149.bin"/><Relationship Id="rId2" Type="http://schemas.openxmlformats.org/officeDocument/2006/relationships/slideLayout" Target="../slideLayouts/slideLayout7.xml"/><Relationship Id="rId1" Type="http://schemas.openxmlformats.org/officeDocument/2006/relationships/vmlDrawing" Target="../drawings/vmlDrawing69.vml"/><Relationship Id="rId6" Type="http://schemas.openxmlformats.org/officeDocument/2006/relationships/image" Target="../media/image136.wmf"/><Relationship Id="rId5" Type="http://schemas.openxmlformats.org/officeDocument/2006/relationships/oleObject" Target="../embeddings/oleObject150.bin"/><Relationship Id="rId4" Type="http://schemas.openxmlformats.org/officeDocument/2006/relationships/image" Target="../media/image135.wmf"/></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151.bin"/><Relationship Id="rId2" Type="http://schemas.openxmlformats.org/officeDocument/2006/relationships/slideLayout" Target="../slideLayouts/slideLayout7.xml"/><Relationship Id="rId1" Type="http://schemas.openxmlformats.org/officeDocument/2006/relationships/vmlDrawing" Target="../drawings/vmlDrawing70.vml"/><Relationship Id="rId6" Type="http://schemas.openxmlformats.org/officeDocument/2006/relationships/image" Target="../media/image138.wmf"/><Relationship Id="rId5" Type="http://schemas.openxmlformats.org/officeDocument/2006/relationships/oleObject" Target="../embeddings/oleObject152.bin"/><Relationship Id="rId4" Type="http://schemas.openxmlformats.org/officeDocument/2006/relationships/image" Target="../media/image137.wmf"/></Relationships>
</file>

<file path=ppt/slides/_rels/slide105.xml.rels><?xml version="1.0" encoding="UTF-8" standalone="yes"?>
<Relationships xmlns="http://schemas.openxmlformats.org/package/2006/relationships"><Relationship Id="rId8" Type="http://schemas.openxmlformats.org/officeDocument/2006/relationships/image" Target="../media/image141.wmf"/><Relationship Id="rId3" Type="http://schemas.openxmlformats.org/officeDocument/2006/relationships/oleObject" Target="../embeddings/oleObject153.bin"/><Relationship Id="rId7" Type="http://schemas.openxmlformats.org/officeDocument/2006/relationships/oleObject" Target="../embeddings/oleObject155.bin"/><Relationship Id="rId2" Type="http://schemas.openxmlformats.org/officeDocument/2006/relationships/slideLayout" Target="../slideLayouts/slideLayout7.xml"/><Relationship Id="rId1" Type="http://schemas.openxmlformats.org/officeDocument/2006/relationships/vmlDrawing" Target="../drawings/vmlDrawing71.vml"/><Relationship Id="rId6" Type="http://schemas.openxmlformats.org/officeDocument/2006/relationships/image" Target="../media/image140.wmf"/><Relationship Id="rId5" Type="http://schemas.openxmlformats.org/officeDocument/2006/relationships/oleObject" Target="../embeddings/oleObject154.bin"/><Relationship Id="rId4" Type="http://schemas.openxmlformats.org/officeDocument/2006/relationships/image" Target="../media/image139.wmf"/></Relationships>
</file>

<file path=ppt/slides/_rels/slide106.xml.rels><?xml version="1.0" encoding="UTF-8" standalone="yes"?>
<Relationships xmlns="http://schemas.openxmlformats.org/package/2006/relationships"><Relationship Id="rId8" Type="http://schemas.openxmlformats.org/officeDocument/2006/relationships/image" Target="../media/image144.wmf"/><Relationship Id="rId3" Type="http://schemas.openxmlformats.org/officeDocument/2006/relationships/oleObject" Target="../embeddings/oleObject156.bin"/><Relationship Id="rId7" Type="http://schemas.openxmlformats.org/officeDocument/2006/relationships/oleObject" Target="../embeddings/oleObject158.bin"/><Relationship Id="rId2" Type="http://schemas.openxmlformats.org/officeDocument/2006/relationships/slideLayout" Target="../slideLayouts/slideLayout7.xml"/><Relationship Id="rId1" Type="http://schemas.openxmlformats.org/officeDocument/2006/relationships/vmlDrawing" Target="../drawings/vmlDrawing72.vml"/><Relationship Id="rId6" Type="http://schemas.openxmlformats.org/officeDocument/2006/relationships/image" Target="../media/image143.wmf"/><Relationship Id="rId5" Type="http://schemas.openxmlformats.org/officeDocument/2006/relationships/oleObject" Target="../embeddings/oleObject157.bin"/><Relationship Id="rId10" Type="http://schemas.openxmlformats.org/officeDocument/2006/relationships/image" Target="../media/image145.wmf"/><Relationship Id="rId4" Type="http://schemas.openxmlformats.org/officeDocument/2006/relationships/image" Target="../media/image142.wmf"/><Relationship Id="rId9" Type="http://schemas.openxmlformats.org/officeDocument/2006/relationships/oleObject" Target="../embeddings/oleObject159.bin"/></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160.bin"/><Relationship Id="rId2" Type="http://schemas.openxmlformats.org/officeDocument/2006/relationships/slideLayout" Target="../slideLayouts/slideLayout7.xml"/><Relationship Id="rId1" Type="http://schemas.openxmlformats.org/officeDocument/2006/relationships/vmlDrawing" Target="../drawings/vmlDrawing73.vml"/><Relationship Id="rId6" Type="http://schemas.openxmlformats.org/officeDocument/2006/relationships/image" Target="../media/image147.wmf"/><Relationship Id="rId5" Type="http://schemas.openxmlformats.org/officeDocument/2006/relationships/oleObject" Target="../embeddings/oleObject161.bin"/><Relationship Id="rId4" Type="http://schemas.openxmlformats.org/officeDocument/2006/relationships/image" Target="../media/image146.wmf"/></Relationships>
</file>

<file path=ppt/slides/_rels/slide108.xml.rels><?xml version="1.0" encoding="UTF-8" standalone="yes"?>
<Relationships xmlns="http://schemas.openxmlformats.org/package/2006/relationships"><Relationship Id="rId8" Type="http://schemas.openxmlformats.org/officeDocument/2006/relationships/image" Target="../media/image150.wmf"/><Relationship Id="rId3" Type="http://schemas.openxmlformats.org/officeDocument/2006/relationships/oleObject" Target="../embeddings/oleObject162.bin"/><Relationship Id="rId7" Type="http://schemas.openxmlformats.org/officeDocument/2006/relationships/oleObject" Target="../embeddings/oleObject164.bin"/><Relationship Id="rId2" Type="http://schemas.openxmlformats.org/officeDocument/2006/relationships/slideLayout" Target="../slideLayouts/slideLayout7.xml"/><Relationship Id="rId1" Type="http://schemas.openxmlformats.org/officeDocument/2006/relationships/vmlDrawing" Target="../drawings/vmlDrawing74.vml"/><Relationship Id="rId6" Type="http://schemas.openxmlformats.org/officeDocument/2006/relationships/image" Target="../media/image149.wmf"/><Relationship Id="rId5" Type="http://schemas.openxmlformats.org/officeDocument/2006/relationships/oleObject" Target="../embeddings/oleObject163.bin"/><Relationship Id="rId10" Type="http://schemas.openxmlformats.org/officeDocument/2006/relationships/image" Target="../media/image151.wmf"/><Relationship Id="rId4" Type="http://schemas.openxmlformats.org/officeDocument/2006/relationships/image" Target="../media/image148.wmf"/><Relationship Id="rId9" Type="http://schemas.openxmlformats.org/officeDocument/2006/relationships/oleObject" Target="../embeddings/oleObject165.bin"/></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6.xml"/><Relationship Id="rId7" Type="http://schemas.openxmlformats.org/officeDocument/2006/relationships/image" Target="../media/image2.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5.wmf"/><Relationship Id="rId5" Type="http://schemas.openxmlformats.org/officeDocument/2006/relationships/image" Target="../media/image3.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4.wmf"/></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75.vml"/><Relationship Id="rId6" Type="http://schemas.openxmlformats.org/officeDocument/2006/relationships/image" Target="../media/image153.jpeg"/><Relationship Id="rId5" Type="http://schemas.openxmlformats.org/officeDocument/2006/relationships/image" Target="../media/image152.wmf"/><Relationship Id="rId4" Type="http://schemas.openxmlformats.org/officeDocument/2006/relationships/oleObject" Target="../embeddings/oleObject166.bin"/></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76.vml"/><Relationship Id="rId5" Type="http://schemas.openxmlformats.org/officeDocument/2006/relationships/image" Target="../media/image154.wmf"/><Relationship Id="rId4" Type="http://schemas.openxmlformats.org/officeDocument/2006/relationships/oleObject" Target="../embeddings/oleObject167.bin"/></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77.vml"/><Relationship Id="rId5" Type="http://schemas.openxmlformats.org/officeDocument/2006/relationships/image" Target="../media/image154.wmf"/><Relationship Id="rId4" Type="http://schemas.openxmlformats.org/officeDocument/2006/relationships/oleObject" Target="../embeddings/oleObject168.bin"/></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78.vml"/><Relationship Id="rId5" Type="http://schemas.openxmlformats.org/officeDocument/2006/relationships/image" Target="../media/image154.wmf"/><Relationship Id="rId4" Type="http://schemas.openxmlformats.org/officeDocument/2006/relationships/oleObject" Target="../embeddings/oleObject169.bin"/></Relationships>
</file>

<file path=ppt/slides/_rels/slide115.xml.rels><?xml version="1.0" encoding="UTF-8" standalone="yes"?>
<Relationships xmlns="http://schemas.openxmlformats.org/package/2006/relationships"><Relationship Id="rId8" Type="http://schemas.openxmlformats.org/officeDocument/2006/relationships/oleObject" Target="../embeddings/oleObject172.bin"/><Relationship Id="rId3" Type="http://schemas.openxmlformats.org/officeDocument/2006/relationships/notesSlide" Target="../notesSlides/notesSlide13.xml"/><Relationship Id="rId7" Type="http://schemas.openxmlformats.org/officeDocument/2006/relationships/image" Target="../media/image156.wmf"/><Relationship Id="rId2" Type="http://schemas.openxmlformats.org/officeDocument/2006/relationships/slideLayout" Target="../slideLayouts/slideLayout7.xml"/><Relationship Id="rId1" Type="http://schemas.openxmlformats.org/officeDocument/2006/relationships/vmlDrawing" Target="../drawings/vmlDrawing79.vml"/><Relationship Id="rId6" Type="http://schemas.openxmlformats.org/officeDocument/2006/relationships/oleObject" Target="../embeddings/oleObject171.bin"/><Relationship Id="rId5" Type="http://schemas.openxmlformats.org/officeDocument/2006/relationships/image" Target="../media/image155.emf"/><Relationship Id="rId4" Type="http://schemas.openxmlformats.org/officeDocument/2006/relationships/oleObject" Target="../embeddings/oleObject170.bin"/><Relationship Id="rId9" Type="http://schemas.openxmlformats.org/officeDocument/2006/relationships/image" Target="../media/image157.emf"/></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80.vml"/><Relationship Id="rId5" Type="http://schemas.openxmlformats.org/officeDocument/2006/relationships/image" Target="../media/image158.emf"/><Relationship Id="rId4" Type="http://schemas.openxmlformats.org/officeDocument/2006/relationships/oleObject" Target="../embeddings/oleObject173.bin"/></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60.emf"/><Relationship Id="rId2" Type="http://schemas.openxmlformats.org/officeDocument/2006/relationships/slideLayout" Target="../slideLayouts/slideLayout7.xml"/><Relationship Id="rId1" Type="http://schemas.openxmlformats.org/officeDocument/2006/relationships/vmlDrawing" Target="../drawings/vmlDrawing81.vml"/><Relationship Id="rId6" Type="http://schemas.openxmlformats.org/officeDocument/2006/relationships/oleObject" Target="../embeddings/oleObject175.bin"/><Relationship Id="rId5" Type="http://schemas.openxmlformats.org/officeDocument/2006/relationships/image" Target="../media/image159.emf"/><Relationship Id="rId4" Type="http://schemas.openxmlformats.org/officeDocument/2006/relationships/oleObject" Target="../embeddings/oleObject174.bin"/></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62.wmf"/><Relationship Id="rId2" Type="http://schemas.openxmlformats.org/officeDocument/2006/relationships/slideLayout" Target="../slideLayouts/slideLayout7.xml"/><Relationship Id="rId1" Type="http://schemas.openxmlformats.org/officeDocument/2006/relationships/vmlDrawing" Target="../drawings/vmlDrawing82.vml"/><Relationship Id="rId6" Type="http://schemas.openxmlformats.org/officeDocument/2006/relationships/oleObject" Target="../embeddings/oleObject177.bin"/><Relationship Id="rId5" Type="http://schemas.openxmlformats.org/officeDocument/2006/relationships/image" Target="../media/image161.wmf"/><Relationship Id="rId4" Type="http://schemas.openxmlformats.org/officeDocument/2006/relationships/oleObject" Target="../embeddings/oleObject176.bin"/></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83.vml"/><Relationship Id="rId5" Type="http://schemas.openxmlformats.org/officeDocument/2006/relationships/image" Target="../media/image163.wmf"/><Relationship Id="rId4" Type="http://schemas.openxmlformats.org/officeDocument/2006/relationships/oleObject" Target="../embeddings/oleObject178.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84.vml"/><Relationship Id="rId5" Type="http://schemas.openxmlformats.org/officeDocument/2006/relationships/image" Target="../media/image164.emf"/><Relationship Id="rId4" Type="http://schemas.openxmlformats.org/officeDocument/2006/relationships/oleObject" Target="../embeddings/oleObject179.bin"/></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85.vml"/><Relationship Id="rId5" Type="http://schemas.openxmlformats.org/officeDocument/2006/relationships/image" Target="../media/image165.wmf"/><Relationship Id="rId4" Type="http://schemas.openxmlformats.org/officeDocument/2006/relationships/oleObject" Target="../embeddings/oleObject180.bin"/></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vmlDrawing" Target="../drawings/vmlDrawing86.vml"/><Relationship Id="rId5" Type="http://schemas.openxmlformats.org/officeDocument/2006/relationships/image" Target="../media/image166.wmf"/><Relationship Id="rId4" Type="http://schemas.openxmlformats.org/officeDocument/2006/relationships/oleObject" Target="../embeddings/oleObject181.bin"/></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vmlDrawing" Target="../drawings/vmlDrawing87.vml"/><Relationship Id="rId5" Type="http://schemas.openxmlformats.org/officeDocument/2006/relationships/image" Target="../media/image167.wmf"/><Relationship Id="rId4" Type="http://schemas.openxmlformats.org/officeDocument/2006/relationships/oleObject" Target="../embeddings/oleObject182.bin"/></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vmlDrawing" Target="../drawings/vmlDrawing88.vml"/><Relationship Id="rId5" Type="http://schemas.openxmlformats.org/officeDocument/2006/relationships/image" Target="../media/image168.wmf"/><Relationship Id="rId4" Type="http://schemas.openxmlformats.org/officeDocument/2006/relationships/oleObject" Target="../embeddings/oleObject183.bin"/></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vmlDrawing" Target="../drawings/vmlDrawing89.vml"/><Relationship Id="rId5" Type="http://schemas.openxmlformats.org/officeDocument/2006/relationships/image" Target="../media/image169.emf"/><Relationship Id="rId4" Type="http://schemas.openxmlformats.org/officeDocument/2006/relationships/oleObject" Target="../embeddings/oleObject184.bin"/></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171.wmf"/><Relationship Id="rId2" Type="http://schemas.openxmlformats.org/officeDocument/2006/relationships/slideLayout" Target="../slideLayouts/slideLayout7.xml"/><Relationship Id="rId1" Type="http://schemas.openxmlformats.org/officeDocument/2006/relationships/vmlDrawing" Target="../drawings/vmlDrawing90.vml"/><Relationship Id="rId6" Type="http://schemas.openxmlformats.org/officeDocument/2006/relationships/oleObject" Target="../embeddings/oleObject186.bin"/><Relationship Id="rId5" Type="http://schemas.openxmlformats.org/officeDocument/2006/relationships/image" Target="../media/image170.emf"/><Relationship Id="rId4" Type="http://schemas.openxmlformats.org/officeDocument/2006/relationships/oleObject" Target="../embeddings/oleObject185.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6.bin"/></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vmlDrawing" Target="../drawings/vmlDrawing91.vml"/><Relationship Id="rId5" Type="http://schemas.openxmlformats.org/officeDocument/2006/relationships/image" Target="../media/image172.wmf"/><Relationship Id="rId4" Type="http://schemas.openxmlformats.org/officeDocument/2006/relationships/oleObject" Target="../embeddings/oleObject187.bin"/></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174.wmf"/><Relationship Id="rId2" Type="http://schemas.openxmlformats.org/officeDocument/2006/relationships/slideLayout" Target="../slideLayouts/slideLayout7.xml"/><Relationship Id="rId1" Type="http://schemas.openxmlformats.org/officeDocument/2006/relationships/vmlDrawing" Target="../drawings/vmlDrawing92.vml"/><Relationship Id="rId6" Type="http://schemas.openxmlformats.org/officeDocument/2006/relationships/oleObject" Target="../embeddings/oleObject189.bin"/><Relationship Id="rId5" Type="http://schemas.openxmlformats.org/officeDocument/2006/relationships/image" Target="../media/image173.wmf"/><Relationship Id="rId4" Type="http://schemas.openxmlformats.org/officeDocument/2006/relationships/oleObject" Target="../embeddings/oleObject188.bin"/></Relationships>
</file>

<file path=ppt/slides/_rels/slide132.xml.rels><?xml version="1.0" encoding="UTF-8" standalone="yes"?>
<Relationships xmlns="http://schemas.openxmlformats.org/package/2006/relationships"><Relationship Id="rId8" Type="http://schemas.openxmlformats.org/officeDocument/2006/relationships/oleObject" Target="../embeddings/oleObject192.bin"/><Relationship Id="rId3" Type="http://schemas.openxmlformats.org/officeDocument/2006/relationships/notesSlide" Target="../notesSlides/notesSlide30.xml"/><Relationship Id="rId7" Type="http://schemas.openxmlformats.org/officeDocument/2006/relationships/image" Target="../media/image176.wmf"/><Relationship Id="rId2" Type="http://schemas.openxmlformats.org/officeDocument/2006/relationships/slideLayout" Target="../slideLayouts/slideLayout7.xml"/><Relationship Id="rId1" Type="http://schemas.openxmlformats.org/officeDocument/2006/relationships/vmlDrawing" Target="../drawings/vmlDrawing93.vml"/><Relationship Id="rId6" Type="http://schemas.openxmlformats.org/officeDocument/2006/relationships/oleObject" Target="../embeddings/oleObject191.bin"/><Relationship Id="rId11" Type="http://schemas.openxmlformats.org/officeDocument/2006/relationships/image" Target="../media/image178.wmf"/><Relationship Id="rId5" Type="http://schemas.openxmlformats.org/officeDocument/2006/relationships/image" Target="../media/image175.wmf"/><Relationship Id="rId10" Type="http://schemas.openxmlformats.org/officeDocument/2006/relationships/oleObject" Target="../embeddings/oleObject193.bin"/><Relationship Id="rId4" Type="http://schemas.openxmlformats.org/officeDocument/2006/relationships/oleObject" Target="../embeddings/oleObject190.bin"/><Relationship Id="rId9" Type="http://schemas.openxmlformats.org/officeDocument/2006/relationships/image" Target="../media/image177.wmf"/></Relationships>
</file>

<file path=ppt/slides/_rels/slide1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vmlDrawing" Target="../drawings/vmlDrawing94.vml"/><Relationship Id="rId5" Type="http://schemas.openxmlformats.org/officeDocument/2006/relationships/image" Target="../media/image179.wmf"/><Relationship Id="rId4" Type="http://schemas.openxmlformats.org/officeDocument/2006/relationships/oleObject" Target="../embeddings/oleObject194.bin"/></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181.wmf"/><Relationship Id="rId2" Type="http://schemas.openxmlformats.org/officeDocument/2006/relationships/slideLayout" Target="../slideLayouts/slideLayout7.xml"/><Relationship Id="rId1" Type="http://schemas.openxmlformats.org/officeDocument/2006/relationships/vmlDrawing" Target="../drawings/vmlDrawing95.vml"/><Relationship Id="rId6" Type="http://schemas.openxmlformats.org/officeDocument/2006/relationships/oleObject" Target="../embeddings/oleObject196.bin"/><Relationship Id="rId5" Type="http://schemas.openxmlformats.org/officeDocument/2006/relationships/image" Target="../media/image180.wmf"/><Relationship Id="rId4" Type="http://schemas.openxmlformats.org/officeDocument/2006/relationships/oleObject" Target="../embeddings/oleObject195.bin"/></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183.wmf"/><Relationship Id="rId2" Type="http://schemas.openxmlformats.org/officeDocument/2006/relationships/slideLayout" Target="../slideLayouts/slideLayout7.xml"/><Relationship Id="rId1" Type="http://schemas.openxmlformats.org/officeDocument/2006/relationships/vmlDrawing" Target="../drawings/vmlDrawing96.vml"/><Relationship Id="rId6" Type="http://schemas.openxmlformats.org/officeDocument/2006/relationships/oleObject" Target="../embeddings/oleObject198.bin"/><Relationship Id="rId5" Type="http://schemas.openxmlformats.org/officeDocument/2006/relationships/image" Target="../media/image182.wmf"/><Relationship Id="rId4" Type="http://schemas.openxmlformats.org/officeDocument/2006/relationships/oleObject" Target="../embeddings/oleObject197.bin"/></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185.emf"/><Relationship Id="rId2" Type="http://schemas.openxmlformats.org/officeDocument/2006/relationships/slideLayout" Target="../slideLayouts/slideLayout7.xml"/><Relationship Id="rId1" Type="http://schemas.openxmlformats.org/officeDocument/2006/relationships/vmlDrawing" Target="../drawings/vmlDrawing97.vml"/><Relationship Id="rId6" Type="http://schemas.openxmlformats.org/officeDocument/2006/relationships/oleObject" Target="../embeddings/oleObject200.bin"/><Relationship Id="rId5" Type="http://schemas.openxmlformats.org/officeDocument/2006/relationships/image" Target="../media/image184.wmf"/><Relationship Id="rId4" Type="http://schemas.openxmlformats.org/officeDocument/2006/relationships/oleObject" Target="../embeddings/oleObject199.bin"/></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187.wmf"/><Relationship Id="rId2" Type="http://schemas.openxmlformats.org/officeDocument/2006/relationships/slideLayout" Target="../slideLayouts/slideLayout7.xml"/><Relationship Id="rId1" Type="http://schemas.openxmlformats.org/officeDocument/2006/relationships/vmlDrawing" Target="../drawings/vmlDrawing98.vml"/><Relationship Id="rId6" Type="http://schemas.openxmlformats.org/officeDocument/2006/relationships/oleObject" Target="../embeddings/oleObject202.bin"/><Relationship Id="rId5" Type="http://schemas.openxmlformats.org/officeDocument/2006/relationships/image" Target="../media/image186.wmf"/><Relationship Id="rId4" Type="http://schemas.openxmlformats.org/officeDocument/2006/relationships/oleObject" Target="../embeddings/oleObject201.bin"/></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vmlDrawing" Target="../drawings/vmlDrawing99.vml"/><Relationship Id="rId5" Type="http://schemas.openxmlformats.org/officeDocument/2006/relationships/image" Target="../media/image188.wmf"/><Relationship Id="rId4" Type="http://schemas.openxmlformats.org/officeDocument/2006/relationships/oleObject" Target="../embeddings/oleObject203.bin"/></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vmlDrawing" Target="../drawings/vmlDrawing100.vml"/><Relationship Id="rId5" Type="http://schemas.openxmlformats.org/officeDocument/2006/relationships/image" Target="../media/image189.wmf"/><Relationship Id="rId4" Type="http://schemas.openxmlformats.org/officeDocument/2006/relationships/oleObject" Target="../embeddings/oleObject204.bin"/></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7.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7.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7.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8.wmf"/></Relationships>
</file>

<file path=ppt/slides/_rels/slide24.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10.wmf"/><Relationship Id="rId5" Type="http://schemas.openxmlformats.org/officeDocument/2006/relationships/oleObject" Target="../embeddings/oleObject16.bin"/><Relationship Id="rId4" Type="http://schemas.openxmlformats.org/officeDocument/2006/relationships/image" Target="../media/image9.wmf"/></Relationships>
</file>

<file path=ppt/slides/_rels/slide25.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12.wmf"/><Relationship Id="rId5" Type="http://schemas.openxmlformats.org/officeDocument/2006/relationships/oleObject" Target="../embeddings/oleObject19.bin"/><Relationship Id="rId10" Type="http://schemas.openxmlformats.org/officeDocument/2006/relationships/image" Target="../media/image14.wmf"/><Relationship Id="rId4" Type="http://schemas.openxmlformats.org/officeDocument/2006/relationships/image" Target="../media/image9.wmf"/><Relationship Id="rId9" Type="http://schemas.openxmlformats.org/officeDocument/2006/relationships/oleObject" Target="../embeddings/oleObject21.bin"/></Relationships>
</file>

<file path=ppt/slides/_rels/slide26.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16.wmf"/><Relationship Id="rId5" Type="http://schemas.openxmlformats.org/officeDocument/2006/relationships/oleObject" Target="../embeddings/oleObject23.bin"/><Relationship Id="rId4" Type="http://schemas.openxmlformats.org/officeDocument/2006/relationships/image" Target="../media/image15.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19.wmf"/><Relationship Id="rId5" Type="http://schemas.openxmlformats.org/officeDocument/2006/relationships/oleObject" Target="../embeddings/oleObject26.bin"/><Relationship Id="rId4" Type="http://schemas.openxmlformats.org/officeDocument/2006/relationships/image" Target="../media/image18.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21.wmf"/><Relationship Id="rId5" Type="http://schemas.openxmlformats.org/officeDocument/2006/relationships/oleObject" Target="../embeddings/oleObject28.bin"/><Relationship Id="rId4" Type="http://schemas.openxmlformats.org/officeDocument/2006/relationships/image" Target="../media/image20.wmf"/></Relationships>
</file>

<file path=ppt/slides/_rels/slide29.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23.wmf"/><Relationship Id="rId5" Type="http://schemas.openxmlformats.org/officeDocument/2006/relationships/oleObject" Target="../embeddings/oleObject30.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32.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38.bin"/><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30.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27.wmf"/><Relationship Id="rId11" Type="http://schemas.openxmlformats.org/officeDocument/2006/relationships/oleObject" Target="../embeddings/oleObject37.bin"/><Relationship Id="rId5" Type="http://schemas.openxmlformats.org/officeDocument/2006/relationships/oleObject" Target="../embeddings/oleObject34.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36.bin"/><Relationship Id="rId14" Type="http://schemas.openxmlformats.org/officeDocument/2006/relationships/image" Target="../media/image31.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33.wmf"/><Relationship Id="rId5" Type="http://schemas.openxmlformats.org/officeDocument/2006/relationships/oleObject" Target="../embeddings/oleObject40.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42.bin"/></Relationships>
</file>

<file path=ppt/slides/_rels/slide33.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37.wmf"/><Relationship Id="rId5" Type="http://schemas.openxmlformats.org/officeDocument/2006/relationships/oleObject" Target="../embeddings/oleObject44.bin"/><Relationship Id="rId4" Type="http://schemas.openxmlformats.org/officeDocument/2006/relationships/image" Target="../media/image36.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39.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41.wmf"/><Relationship Id="rId5" Type="http://schemas.openxmlformats.org/officeDocument/2006/relationships/oleObject" Target="../embeddings/oleObject48.bin"/><Relationship Id="rId4" Type="http://schemas.openxmlformats.org/officeDocument/2006/relationships/image" Target="../media/image40.wmf"/></Relationships>
</file>

<file path=ppt/slides/_rels/slide37.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44.wmf"/><Relationship Id="rId5" Type="http://schemas.openxmlformats.org/officeDocument/2006/relationships/oleObject" Target="../embeddings/oleObject51.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53.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48.wmf"/><Relationship Id="rId5" Type="http://schemas.openxmlformats.org/officeDocument/2006/relationships/oleObject" Target="../embeddings/oleObject55.bin"/><Relationship Id="rId4" Type="http://schemas.openxmlformats.org/officeDocument/2006/relationships/image" Target="../media/image47.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49.wmf"/><Relationship Id="rId5" Type="http://schemas.openxmlformats.org/officeDocument/2006/relationships/oleObject" Target="../embeddings/oleObject57.bin"/><Relationship Id="rId4" Type="http://schemas.openxmlformats.org/officeDocument/2006/relationships/image" Target="../media/image20.wmf"/></Relationships>
</file>

<file path=ppt/slides/_rels/slide48.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59.bin"/><Relationship Id="rId7" Type="http://schemas.openxmlformats.org/officeDocument/2006/relationships/oleObject" Target="../embeddings/oleObject61.bin"/><Relationship Id="rId12" Type="http://schemas.openxmlformats.org/officeDocument/2006/relationships/image" Target="../media/image55.w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52.wmf"/><Relationship Id="rId11" Type="http://schemas.openxmlformats.org/officeDocument/2006/relationships/oleObject" Target="../embeddings/oleObject63.bin"/><Relationship Id="rId5" Type="http://schemas.openxmlformats.org/officeDocument/2006/relationships/oleObject" Target="../embeddings/oleObject60.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62.bin"/></Relationships>
</file>

<file path=ppt/slides/_rels/slide49.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56.wmf"/><Relationship Id="rId5" Type="http://schemas.openxmlformats.org/officeDocument/2006/relationships/oleObject" Target="../embeddings/oleObject65.bin"/><Relationship Id="rId4" Type="http://schemas.openxmlformats.org/officeDocument/2006/relationships/image" Target="../media/image55.wmf"/></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59.wmf"/><Relationship Id="rId5" Type="http://schemas.openxmlformats.org/officeDocument/2006/relationships/oleObject" Target="../embeddings/oleObject68.bin"/><Relationship Id="rId4" Type="http://schemas.openxmlformats.org/officeDocument/2006/relationships/image" Target="../media/image58.wmf"/></Relationships>
</file>

<file path=ppt/slides/_rels/slide51.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70.bin"/><Relationship Id="rId7" Type="http://schemas.openxmlformats.org/officeDocument/2006/relationships/oleObject" Target="../embeddings/oleObject72.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62.wmf"/><Relationship Id="rId5" Type="http://schemas.openxmlformats.org/officeDocument/2006/relationships/oleObject" Target="../embeddings/oleObject71.bin"/><Relationship Id="rId4" Type="http://schemas.openxmlformats.org/officeDocument/2006/relationships/image" Target="../media/image61.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65.wmf"/><Relationship Id="rId5" Type="http://schemas.openxmlformats.org/officeDocument/2006/relationships/oleObject" Target="../embeddings/oleObject74.bin"/><Relationship Id="rId4" Type="http://schemas.openxmlformats.org/officeDocument/2006/relationships/image" Target="../media/image64.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67.wmf"/><Relationship Id="rId5" Type="http://schemas.openxmlformats.org/officeDocument/2006/relationships/oleObject" Target="../embeddings/oleObject76.bin"/><Relationship Id="rId4" Type="http://schemas.openxmlformats.org/officeDocument/2006/relationships/image" Target="../media/image66.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7.xml"/><Relationship Id="rId1" Type="http://schemas.openxmlformats.org/officeDocument/2006/relationships/vmlDrawing" Target="../drawings/vmlDrawing32.vml"/><Relationship Id="rId4" Type="http://schemas.openxmlformats.org/officeDocument/2006/relationships/image" Target="../media/image68.wmf"/></Relationships>
</file>

<file path=ppt/slides/_rels/slide55.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78.bin"/><Relationship Id="rId7" Type="http://schemas.openxmlformats.org/officeDocument/2006/relationships/oleObject" Target="../embeddings/oleObject80.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70.wmf"/><Relationship Id="rId5" Type="http://schemas.openxmlformats.org/officeDocument/2006/relationships/oleObject" Target="../embeddings/oleObject79.bin"/><Relationship Id="rId4" Type="http://schemas.openxmlformats.org/officeDocument/2006/relationships/image" Target="../media/image69.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7.xml"/><Relationship Id="rId1" Type="http://schemas.openxmlformats.org/officeDocument/2006/relationships/vmlDrawing" Target="../drawings/vmlDrawing34.vml"/><Relationship Id="rId4" Type="http://schemas.openxmlformats.org/officeDocument/2006/relationships/image" Target="../media/image72.wmf"/></Relationships>
</file>

<file path=ppt/slides/_rels/slide57.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82.bin"/><Relationship Id="rId7" Type="http://schemas.openxmlformats.org/officeDocument/2006/relationships/oleObject" Target="../embeddings/oleObject84.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74.wmf"/><Relationship Id="rId5" Type="http://schemas.openxmlformats.org/officeDocument/2006/relationships/oleObject" Target="../embeddings/oleObject83.bin"/><Relationship Id="rId4" Type="http://schemas.openxmlformats.org/officeDocument/2006/relationships/image" Target="../media/image73.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7.xml"/><Relationship Id="rId1" Type="http://schemas.openxmlformats.org/officeDocument/2006/relationships/vmlDrawing" Target="../drawings/vmlDrawing36.vml"/><Relationship Id="rId4" Type="http://schemas.openxmlformats.org/officeDocument/2006/relationships/image" Target="../media/image76.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78.wmf"/><Relationship Id="rId5" Type="http://schemas.openxmlformats.org/officeDocument/2006/relationships/oleObject" Target="../embeddings/oleObject87.bin"/><Relationship Id="rId4" Type="http://schemas.openxmlformats.org/officeDocument/2006/relationships/image" Target="../media/image77.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80.wmf"/><Relationship Id="rId5" Type="http://schemas.openxmlformats.org/officeDocument/2006/relationships/oleObject" Target="../embeddings/oleObject89.bin"/><Relationship Id="rId4" Type="http://schemas.openxmlformats.org/officeDocument/2006/relationships/image" Target="../media/image79.wmf"/></Relationships>
</file>

<file path=ppt/slides/_rels/slide61.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82.wmf"/><Relationship Id="rId5" Type="http://schemas.openxmlformats.org/officeDocument/2006/relationships/oleObject" Target="../embeddings/oleObject91.bin"/><Relationship Id="rId4" Type="http://schemas.openxmlformats.org/officeDocument/2006/relationships/image" Target="../media/image81.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85.wmf"/><Relationship Id="rId5" Type="http://schemas.openxmlformats.org/officeDocument/2006/relationships/oleObject" Target="../embeddings/oleObject94.bin"/><Relationship Id="rId4" Type="http://schemas.openxmlformats.org/officeDocument/2006/relationships/image" Target="../media/image84.wmf"/></Relationships>
</file>

<file path=ppt/slides/_rels/slide63.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95.bin"/><Relationship Id="rId7" Type="http://schemas.openxmlformats.org/officeDocument/2006/relationships/oleObject" Target="../embeddings/oleObject97.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87.wmf"/><Relationship Id="rId5" Type="http://schemas.openxmlformats.org/officeDocument/2006/relationships/oleObject" Target="../embeddings/oleObject96.bin"/><Relationship Id="rId4" Type="http://schemas.openxmlformats.org/officeDocument/2006/relationships/image" Target="../media/image86.wmf"/></Relationships>
</file>

<file path=ppt/slides/_rels/slide64.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oleObject" Target="../embeddings/oleObject98.bin"/><Relationship Id="rId7" Type="http://schemas.openxmlformats.org/officeDocument/2006/relationships/oleObject" Target="../embeddings/oleObject100.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90.wmf"/><Relationship Id="rId5" Type="http://schemas.openxmlformats.org/officeDocument/2006/relationships/oleObject" Target="../embeddings/oleObject99.bin"/><Relationship Id="rId4" Type="http://schemas.openxmlformats.org/officeDocument/2006/relationships/image" Target="../media/image89.e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7.xml"/><Relationship Id="rId1" Type="http://schemas.openxmlformats.org/officeDocument/2006/relationships/vmlDrawing" Target="../drawings/vmlDrawing43.vml"/><Relationship Id="rId4" Type="http://schemas.openxmlformats.org/officeDocument/2006/relationships/image" Target="../media/image92.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94.wmf"/><Relationship Id="rId5" Type="http://schemas.openxmlformats.org/officeDocument/2006/relationships/oleObject" Target="../embeddings/oleObject103.bin"/><Relationship Id="rId4" Type="http://schemas.openxmlformats.org/officeDocument/2006/relationships/image" Target="../media/image9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7.xml"/><Relationship Id="rId1" Type="http://schemas.openxmlformats.org/officeDocument/2006/relationships/vmlDrawing" Target="../drawings/vmlDrawing45.vml"/><Relationship Id="rId4" Type="http://schemas.openxmlformats.org/officeDocument/2006/relationships/image" Target="../media/image95.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97.wmf"/><Relationship Id="rId5" Type="http://schemas.openxmlformats.org/officeDocument/2006/relationships/oleObject" Target="../embeddings/oleObject106.bin"/><Relationship Id="rId4" Type="http://schemas.openxmlformats.org/officeDocument/2006/relationships/image" Target="../media/image96.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Layout" Target="../slideLayouts/slideLayout7.xml"/><Relationship Id="rId1" Type="http://schemas.openxmlformats.org/officeDocument/2006/relationships/vmlDrawing" Target="../drawings/vmlDrawing47.vml"/><Relationship Id="rId4" Type="http://schemas.openxmlformats.org/officeDocument/2006/relationships/image" Target="../media/image98.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08.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100.wmf"/><Relationship Id="rId5" Type="http://schemas.openxmlformats.org/officeDocument/2006/relationships/oleObject" Target="../embeddings/oleObject109.bin"/><Relationship Id="rId4" Type="http://schemas.openxmlformats.org/officeDocument/2006/relationships/image" Target="../media/image99.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102.wmf"/><Relationship Id="rId5" Type="http://schemas.openxmlformats.org/officeDocument/2006/relationships/oleObject" Target="../embeddings/oleObject111.bin"/><Relationship Id="rId4" Type="http://schemas.openxmlformats.org/officeDocument/2006/relationships/image" Target="../media/image101.wmf"/></Relationships>
</file>

<file path=ppt/slides/_rels/slide77.x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oleObject" Target="../embeddings/oleObject112.bin"/><Relationship Id="rId7" Type="http://schemas.openxmlformats.org/officeDocument/2006/relationships/oleObject" Target="../embeddings/oleObject114.bin"/><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image" Target="../media/image104.wmf"/><Relationship Id="rId5" Type="http://schemas.openxmlformats.org/officeDocument/2006/relationships/oleObject" Target="../embeddings/oleObject113.bin"/><Relationship Id="rId4" Type="http://schemas.openxmlformats.org/officeDocument/2006/relationships/image" Target="../media/image103.w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15.bin"/><Relationship Id="rId2" Type="http://schemas.openxmlformats.org/officeDocument/2006/relationships/slideLayout" Target="../slideLayouts/slideLayout7.xml"/><Relationship Id="rId1" Type="http://schemas.openxmlformats.org/officeDocument/2006/relationships/vmlDrawing" Target="../drawings/vmlDrawing51.vml"/><Relationship Id="rId4" Type="http://schemas.openxmlformats.org/officeDocument/2006/relationships/image" Target="../media/image106.w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16.bin"/><Relationship Id="rId2" Type="http://schemas.openxmlformats.org/officeDocument/2006/relationships/slideLayout" Target="../slideLayouts/slideLayout7.xml"/><Relationship Id="rId1" Type="http://schemas.openxmlformats.org/officeDocument/2006/relationships/vmlDrawing" Target="../drawings/vmlDrawing52.vml"/><Relationship Id="rId4" Type="http://schemas.openxmlformats.org/officeDocument/2006/relationships/image" Target="../media/image106.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17.bin"/><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image" Target="../media/image108.wmf"/><Relationship Id="rId5" Type="http://schemas.openxmlformats.org/officeDocument/2006/relationships/oleObject" Target="../embeddings/oleObject118.bin"/><Relationship Id="rId4" Type="http://schemas.openxmlformats.org/officeDocument/2006/relationships/image" Target="../media/image107.w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19.bin"/><Relationship Id="rId2" Type="http://schemas.openxmlformats.org/officeDocument/2006/relationships/slideLayout" Target="../slideLayouts/slideLayout7.xml"/><Relationship Id="rId1" Type="http://schemas.openxmlformats.org/officeDocument/2006/relationships/vmlDrawing" Target="../drawings/vmlDrawing54.vml"/><Relationship Id="rId5" Type="http://schemas.openxmlformats.org/officeDocument/2006/relationships/image" Target="../media/image109.wmf"/><Relationship Id="rId4" Type="http://schemas.openxmlformats.org/officeDocument/2006/relationships/image" Target="../media/image108.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120.bin"/><Relationship Id="rId2" Type="http://schemas.openxmlformats.org/officeDocument/2006/relationships/slideLayout" Target="../slideLayouts/slideLayout7.xml"/><Relationship Id="rId1" Type="http://schemas.openxmlformats.org/officeDocument/2006/relationships/vmlDrawing" Target="../drawings/vmlDrawing55.vml"/><Relationship Id="rId4" Type="http://schemas.openxmlformats.org/officeDocument/2006/relationships/image" Target="../media/image110.w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image" Target="../media/image112.wmf"/><Relationship Id="rId5" Type="http://schemas.openxmlformats.org/officeDocument/2006/relationships/oleObject" Target="../embeddings/oleObject122.bin"/><Relationship Id="rId4" Type="http://schemas.openxmlformats.org/officeDocument/2006/relationships/image" Target="../media/image111.w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23.bin"/><Relationship Id="rId2" Type="http://schemas.openxmlformats.org/officeDocument/2006/relationships/slideLayout" Target="../slideLayouts/slideLayout7.xml"/><Relationship Id="rId1" Type="http://schemas.openxmlformats.org/officeDocument/2006/relationships/vmlDrawing" Target="../drawings/vmlDrawing57.vml"/><Relationship Id="rId4" Type="http://schemas.openxmlformats.org/officeDocument/2006/relationships/image" Target="../media/image113.w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24.bin"/><Relationship Id="rId2" Type="http://schemas.openxmlformats.org/officeDocument/2006/relationships/slideLayout" Target="../slideLayouts/slideLayout7.xml"/><Relationship Id="rId1" Type="http://schemas.openxmlformats.org/officeDocument/2006/relationships/vmlDrawing" Target="../drawings/vmlDrawing58.vml"/><Relationship Id="rId4" Type="http://schemas.openxmlformats.org/officeDocument/2006/relationships/image" Target="../media/image11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25.bin"/><Relationship Id="rId2" Type="http://schemas.openxmlformats.org/officeDocument/2006/relationships/slideLayout" Target="../slideLayouts/slideLayout7.xml"/><Relationship Id="rId1" Type="http://schemas.openxmlformats.org/officeDocument/2006/relationships/vmlDrawing" Target="../drawings/vmlDrawing59.vml"/><Relationship Id="rId4" Type="http://schemas.openxmlformats.org/officeDocument/2006/relationships/image" Target="../media/image114.w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oleObject" Target="../embeddings/oleObject126.bin"/><Relationship Id="rId7" Type="http://schemas.openxmlformats.org/officeDocument/2006/relationships/oleObject" Target="../embeddings/oleObject128.bin"/><Relationship Id="rId2" Type="http://schemas.openxmlformats.org/officeDocument/2006/relationships/slideLayout" Target="../slideLayouts/slideLayout7.xml"/><Relationship Id="rId1" Type="http://schemas.openxmlformats.org/officeDocument/2006/relationships/vmlDrawing" Target="../drawings/vmlDrawing60.vml"/><Relationship Id="rId6" Type="http://schemas.openxmlformats.org/officeDocument/2006/relationships/image" Target="../media/image90.wmf"/><Relationship Id="rId5" Type="http://schemas.openxmlformats.org/officeDocument/2006/relationships/oleObject" Target="../embeddings/oleObject127.bin"/><Relationship Id="rId4" Type="http://schemas.openxmlformats.org/officeDocument/2006/relationships/image" Target="../media/image89.emf"/></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29.bin"/><Relationship Id="rId2" Type="http://schemas.openxmlformats.org/officeDocument/2006/relationships/slideLayout" Target="../slideLayouts/slideLayout7.xml"/><Relationship Id="rId1" Type="http://schemas.openxmlformats.org/officeDocument/2006/relationships/vmlDrawing" Target="../drawings/vmlDrawing61.vml"/><Relationship Id="rId4" Type="http://schemas.openxmlformats.org/officeDocument/2006/relationships/image" Target="../media/image115.wmf"/></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130.bin"/><Relationship Id="rId2" Type="http://schemas.openxmlformats.org/officeDocument/2006/relationships/slideLayout" Target="../slideLayouts/slideLayout7.xml"/><Relationship Id="rId1" Type="http://schemas.openxmlformats.org/officeDocument/2006/relationships/vmlDrawing" Target="../drawings/vmlDrawing62.vml"/><Relationship Id="rId6" Type="http://schemas.openxmlformats.org/officeDocument/2006/relationships/image" Target="../media/image117.wmf"/><Relationship Id="rId5" Type="http://schemas.openxmlformats.org/officeDocument/2006/relationships/oleObject" Target="../embeddings/oleObject131.bin"/><Relationship Id="rId4" Type="http://schemas.openxmlformats.org/officeDocument/2006/relationships/image" Target="../media/image116.wmf"/></Relationships>
</file>

<file path=ppt/slides/_rels/slide96.xml.rels><?xml version="1.0" encoding="UTF-8" standalone="yes"?>
<Relationships xmlns="http://schemas.openxmlformats.org/package/2006/relationships"><Relationship Id="rId8" Type="http://schemas.openxmlformats.org/officeDocument/2006/relationships/image" Target="../media/image120.wmf"/><Relationship Id="rId3" Type="http://schemas.openxmlformats.org/officeDocument/2006/relationships/oleObject" Target="../embeddings/oleObject132.bin"/><Relationship Id="rId7" Type="http://schemas.openxmlformats.org/officeDocument/2006/relationships/oleObject" Target="../embeddings/oleObject134.bin"/><Relationship Id="rId2" Type="http://schemas.openxmlformats.org/officeDocument/2006/relationships/slideLayout" Target="../slideLayouts/slideLayout7.xml"/><Relationship Id="rId1" Type="http://schemas.openxmlformats.org/officeDocument/2006/relationships/vmlDrawing" Target="../drawings/vmlDrawing63.vml"/><Relationship Id="rId6" Type="http://schemas.openxmlformats.org/officeDocument/2006/relationships/image" Target="../media/image119.wmf"/><Relationship Id="rId5" Type="http://schemas.openxmlformats.org/officeDocument/2006/relationships/oleObject" Target="../embeddings/oleObject133.bin"/><Relationship Id="rId4" Type="http://schemas.openxmlformats.org/officeDocument/2006/relationships/image" Target="../media/image118.wmf"/></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slideLayout" Target="../slideLayouts/slideLayout7.xml"/><Relationship Id="rId1" Type="http://schemas.openxmlformats.org/officeDocument/2006/relationships/vmlDrawing" Target="../drawings/vmlDrawing64.vml"/><Relationship Id="rId6" Type="http://schemas.openxmlformats.org/officeDocument/2006/relationships/image" Target="../media/image122.wmf"/><Relationship Id="rId5" Type="http://schemas.openxmlformats.org/officeDocument/2006/relationships/oleObject" Target="../embeddings/oleObject136.bin"/><Relationship Id="rId4" Type="http://schemas.openxmlformats.org/officeDocument/2006/relationships/image" Target="../media/image121.wmf"/></Relationships>
</file>

<file path=ppt/slides/_rels/slide98.x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oleObject" Target="../embeddings/oleObject137.bin"/><Relationship Id="rId7" Type="http://schemas.openxmlformats.org/officeDocument/2006/relationships/oleObject" Target="../embeddings/oleObject139.bin"/><Relationship Id="rId2" Type="http://schemas.openxmlformats.org/officeDocument/2006/relationships/slideLayout" Target="../slideLayouts/slideLayout7.xml"/><Relationship Id="rId1" Type="http://schemas.openxmlformats.org/officeDocument/2006/relationships/vmlDrawing" Target="../drawings/vmlDrawing65.vml"/><Relationship Id="rId6" Type="http://schemas.openxmlformats.org/officeDocument/2006/relationships/image" Target="../media/image124.wmf"/><Relationship Id="rId5" Type="http://schemas.openxmlformats.org/officeDocument/2006/relationships/oleObject" Target="../embeddings/oleObject138.bin"/><Relationship Id="rId4" Type="http://schemas.openxmlformats.org/officeDocument/2006/relationships/image" Target="../media/image123.wmf"/></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140.bin"/><Relationship Id="rId2" Type="http://schemas.openxmlformats.org/officeDocument/2006/relationships/slideLayout" Target="../slideLayouts/slideLayout7.xml"/><Relationship Id="rId1" Type="http://schemas.openxmlformats.org/officeDocument/2006/relationships/vmlDrawing" Target="../drawings/vmlDrawing66.vml"/><Relationship Id="rId6" Type="http://schemas.openxmlformats.org/officeDocument/2006/relationships/image" Target="../media/image127.wmf"/><Relationship Id="rId5" Type="http://schemas.openxmlformats.org/officeDocument/2006/relationships/oleObject" Target="../embeddings/oleObject141.bin"/><Relationship Id="rId4" Type="http://schemas.openxmlformats.org/officeDocument/2006/relationships/image" Target="../media/image126.w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4498" name="Rectangle 6"/>
          <p:cNvSpPr>
            <a:spLocks noChangeArrowheads="1"/>
          </p:cNvSpPr>
          <p:nvPr/>
        </p:nvSpPr>
        <p:spPr bwMode="auto">
          <a:xfrm>
            <a:off x="0" y="453502"/>
            <a:ext cx="9144000" cy="1481138"/>
          </a:xfrm>
          <a:prstGeom prst="rect">
            <a:avLst/>
          </a:prstGeom>
          <a:gradFill flip="none" rotWithShape="1">
            <a:gsLst>
              <a:gs pos="68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r>
              <a:rPr lang="en-IE" sz="4400" dirty="0" smtClean="0">
                <a:solidFill>
                  <a:schemeClr val="tx2"/>
                </a:solidFill>
              </a:rPr>
              <a:t>Control Theory</a:t>
            </a:r>
          </a:p>
          <a:p>
            <a:pPr>
              <a:spcBef>
                <a:spcPct val="0"/>
              </a:spcBef>
            </a:pPr>
            <a:r>
              <a:rPr lang="en-IE" sz="4400" dirty="0" smtClean="0">
                <a:solidFill>
                  <a:schemeClr val="tx2"/>
                </a:solidFill>
              </a:rPr>
              <a:t>EEEN 40010</a:t>
            </a:r>
            <a:endParaRPr lang="en-US" sz="4400" dirty="0">
              <a:solidFill>
                <a:schemeClr val="tx2"/>
              </a:solidFill>
            </a:endParaRPr>
          </a:p>
        </p:txBody>
      </p:sp>
      <p:sp>
        <p:nvSpPr>
          <p:cNvPr id="234499" name="Rectangle 7"/>
          <p:cNvSpPr>
            <a:spLocks noChangeArrowheads="1"/>
          </p:cNvSpPr>
          <p:nvPr/>
        </p:nvSpPr>
        <p:spPr bwMode="auto">
          <a:xfrm>
            <a:off x="803275" y="2179638"/>
            <a:ext cx="7772400" cy="1143000"/>
          </a:xfrm>
          <a:prstGeom prst="rect">
            <a:avLst/>
          </a:prstGeom>
          <a:noFill/>
          <a:ln w="9525">
            <a:noFill/>
            <a:miter lim="800000"/>
            <a:headEnd/>
            <a:tailEnd/>
          </a:ln>
        </p:spPr>
        <p:txBody>
          <a:bodyPr anchor="ctr"/>
          <a:lstStyle/>
          <a:p>
            <a:pPr>
              <a:spcBef>
                <a:spcPct val="0"/>
              </a:spcBef>
            </a:pPr>
            <a:r>
              <a:rPr lang="en-US" dirty="0">
                <a:solidFill>
                  <a:schemeClr val="tx2"/>
                </a:solidFill>
              </a:rPr>
              <a:t>Electronic, Electrical and Communications Engineering</a:t>
            </a:r>
            <a:endParaRPr lang="en-US" sz="4400" dirty="0">
              <a:solidFill>
                <a:schemeClr val="tx2"/>
              </a:solidFill>
            </a:endParaRPr>
          </a:p>
        </p:txBody>
      </p:sp>
      <p:sp>
        <p:nvSpPr>
          <p:cNvPr id="234500" name="Text Box 8"/>
          <p:cNvSpPr txBox="1">
            <a:spLocks noChangeArrowheads="1"/>
          </p:cNvSpPr>
          <p:nvPr/>
        </p:nvSpPr>
        <p:spPr bwMode="auto">
          <a:xfrm>
            <a:off x="1797050" y="3733800"/>
            <a:ext cx="5797550" cy="2819400"/>
          </a:xfrm>
          <a:prstGeom prst="rect">
            <a:avLst/>
          </a:prstGeom>
          <a:noFill/>
          <a:ln w="9525">
            <a:noFill/>
            <a:miter lim="800000"/>
            <a:headEnd/>
            <a:tailEnd/>
          </a:ln>
        </p:spPr>
        <p:txBody>
          <a:bodyPr>
            <a:spAutoFit/>
          </a:bodyPr>
          <a:lstStyle/>
          <a:p>
            <a:pPr>
              <a:lnSpc>
                <a:spcPct val="75000"/>
              </a:lnSpc>
            </a:pPr>
            <a:r>
              <a:rPr kumimoji="0" lang="en-US" dirty="0"/>
              <a:t>Dr Paul Curran</a:t>
            </a:r>
          </a:p>
          <a:p>
            <a:pPr>
              <a:lnSpc>
                <a:spcPct val="75000"/>
              </a:lnSpc>
            </a:pPr>
            <a:r>
              <a:rPr kumimoji="0" lang="en-US" dirty="0"/>
              <a:t>Room 145, </a:t>
            </a:r>
            <a:r>
              <a:rPr kumimoji="0" lang="en-US" dirty="0" smtClean="0"/>
              <a:t> Engineering </a:t>
            </a:r>
            <a:r>
              <a:rPr kumimoji="0" lang="en-US" dirty="0"/>
              <a:t>and Materials’ Science Centre.</a:t>
            </a:r>
          </a:p>
          <a:p>
            <a:pPr>
              <a:lnSpc>
                <a:spcPct val="75000"/>
              </a:lnSpc>
            </a:pPr>
            <a:r>
              <a:rPr kumimoji="0" lang="en-US" dirty="0"/>
              <a:t>paul.curran@ucd.ie</a:t>
            </a:r>
          </a:p>
          <a:p>
            <a:pPr>
              <a:lnSpc>
                <a:spcPct val="75000"/>
              </a:lnSpc>
            </a:pPr>
            <a:r>
              <a:rPr kumimoji="0" lang="en-US" dirty="0"/>
              <a:t>+353-1-7161846</a:t>
            </a:r>
            <a:endParaRPr kumimoji="0" lang="en-US" sz="2000" i="1" dirty="0"/>
          </a:p>
          <a:p>
            <a:pPr>
              <a:lnSpc>
                <a:spcPct val="75000"/>
              </a:lnSpc>
            </a:pPr>
            <a:endParaRPr kumimoji="0" lang="en-US" sz="2400" dirty="0"/>
          </a:p>
        </p:txBody>
      </p:sp>
    </p:spTree>
  </p:cSld>
  <p:clrMapOvr>
    <a:masterClrMapping/>
  </p:clrMapOvr>
  <p:transition advTm="29936"/>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2" name="Text Box 2054"/>
          <p:cNvSpPr txBox="1">
            <a:spLocks noChangeArrowheads="1"/>
          </p:cNvSpPr>
          <p:nvPr/>
        </p:nvSpPr>
        <p:spPr bwMode="auto">
          <a:xfrm>
            <a:off x="130492" y="1369695"/>
            <a:ext cx="8883015"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The simple gravity pendulum may be analysed by employing basic mechanics. There are at least three approaches which may be taken: force and linear momentum; torque and angular momentum; energy and dissipation. Of course we are entirely ignoring a host of other physical mechanisms such as acoustics and thermodynamics. Again this is typical. We usually determine what are the dominant physical mechanisms involved and just model those. This leads to an approximate model, but indeed there is no other type of model.</a:t>
            </a:r>
            <a:endParaRPr kumimoji="1" lang="en-GB" sz="32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7"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1</a:t>
            </a:r>
            <a:endParaRPr lang="en-GB" sz="4400" dirty="0">
              <a:solidFill>
                <a:schemeClr val="tx2"/>
              </a:solidFill>
            </a:endParaRPr>
          </a:p>
        </p:txBody>
      </p:sp>
    </p:spTree>
    <p:extLst>
      <p:ext uri="{BB962C8B-B14F-4D97-AF65-F5344CB8AC3E}">
        <p14:creationId xmlns:p14="http://schemas.microsoft.com/office/powerpoint/2010/main" val="295293054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4</a:t>
            </a:r>
            <a:endParaRPr lang="en-GB" sz="4400" dirty="0">
              <a:solidFill>
                <a:schemeClr val="tx2"/>
              </a:solidFill>
            </a:endParaRPr>
          </a:p>
        </p:txBody>
      </p:sp>
      <p:sp>
        <p:nvSpPr>
          <p:cNvPr id="13" name="Text Box 2054"/>
          <p:cNvSpPr txBox="1">
            <a:spLocks noChangeArrowheads="1"/>
          </p:cNvSpPr>
          <p:nvPr/>
        </p:nvSpPr>
        <p:spPr bwMode="auto">
          <a:xfrm>
            <a:off x="130492" y="1177075"/>
            <a:ext cx="888301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sz="3200" dirty="0" smtClean="0">
                <a:latin typeface="Times New Roman" pitchFamily="18" charset="0"/>
              </a:rPr>
              <a:t>This equation does not uniquely define the functions </a:t>
            </a:r>
            <a:r>
              <a:rPr lang="en-IE" sz="3200" i="1" dirty="0" smtClean="0">
                <a:latin typeface="Times New Roman" pitchFamily="18" charset="0"/>
              </a:rPr>
              <a:t>c</a:t>
            </a:r>
            <a:r>
              <a:rPr lang="en-IE" sz="3200" baseline="-25000" dirty="0" smtClean="0">
                <a:latin typeface="Times New Roman" pitchFamily="18" charset="0"/>
              </a:rPr>
              <a:t>1</a:t>
            </a:r>
            <a:r>
              <a:rPr lang="en-IE" sz="3200" dirty="0" smtClean="0">
                <a:latin typeface="Times New Roman" pitchFamily="18" charset="0"/>
              </a:rPr>
              <a:t> and </a:t>
            </a:r>
            <a:r>
              <a:rPr lang="en-IE" sz="3200" i="1" dirty="0" smtClean="0">
                <a:latin typeface="Times New Roman" pitchFamily="18" charset="0"/>
              </a:rPr>
              <a:t>c</a:t>
            </a:r>
            <a:r>
              <a:rPr lang="en-IE" sz="3200" baseline="-25000" dirty="0" smtClean="0">
                <a:latin typeface="Times New Roman" pitchFamily="18" charset="0"/>
              </a:rPr>
              <a:t>2</a:t>
            </a:r>
            <a:r>
              <a:rPr lang="en-IE" sz="3200" dirty="0" smtClean="0">
                <a:latin typeface="Times New Roman" pitchFamily="18" charset="0"/>
              </a:rPr>
              <a:t>. It seems that the method has failed. The additional clever idea is to constrain these functions. In this case we require:</a:t>
            </a:r>
            <a:endParaRPr kumimoji="1" lang="en-GB" sz="3200" dirty="0">
              <a:latin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068040800"/>
              </p:ext>
            </p:extLst>
          </p:nvPr>
        </p:nvGraphicFramePr>
        <p:xfrm>
          <a:off x="2063750" y="3239178"/>
          <a:ext cx="4864100" cy="533400"/>
        </p:xfrm>
        <a:graphic>
          <a:graphicData uri="http://schemas.openxmlformats.org/presentationml/2006/ole">
            <mc:AlternateContent xmlns:mc="http://schemas.openxmlformats.org/markup-compatibility/2006">
              <mc:Choice xmlns:v="urn:schemas-microsoft-com:vml" Requires="v">
                <p:oleObj spid="_x0000_s3056798" name="Equation" r:id="rId3" imgW="1968480" imgH="215640" progId="Equation.3">
                  <p:embed/>
                </p:oleObj>
              </mc:Choice>
              <mc:Fallback>
                <p:oleObj name="Equation" r:id="rId3" imgW="1968480" imgH="215640" progId="Equation.3">
                  <p:embed/>
                  <p:pic>
                    <p:nvPicPr>
                      <p:cNvPr id="0" name=""/>
                      <p:cNvPicPr>
                        <a:picLocks noChangeAspect="1" noChangeArrowheads="1"/>
                      </p:cNvPicPr>
                      <p:nvPr/>
                    </p:nvPicPr>
                    <p:blipFill>
                      <a:blip r:embed="rId4"/>
                      <a:srcRect/>
                      <a:stretch>
                        <a:fillRect/>
                      </a:stretch>
                    </p:blipFill>
                    <p:spPr bwMode="auto">
                      <a:xfrm>
                        <a:off x="2063750" y="3239178"/>
                        <a:ext cx="48641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124630190"/>
              </p:ext>
            </p:extLst>
          </p:nvPr>
        </p:nvGraphicFramePr>
        <p:xfrm>
          <a:off x="130492" y="4045974"/>
          <a:ext cx="8883015" cy="467454"/>
        </p:xfrm>
        <a:graphic>
          <a:graphicData uri="http://schemas.openxmlformats.org/presentationml/2006/ole">
            <mc:AlternateContent xmlns:mc="http://schemas.openxmlformats.org/markup-compatibility/2006">
              <mc:Choice xmlns:v="urn:schemas-microsoft-com:vml" Requires="v">
                <p:oleObj spid="_x0000_s3056799" name="Equation" r:id="rId5" imgW="4101840" imgH="215640" progId="Equation.3">
                  <p:embed/>
                </p:oleObj>
              </mc:Choice>
              <mc:Fallback>
                <p:oleObj name="Equation" r:id="rId5" imgW="4101840" imgH="215640" progId="Equation.3">
                  <p:embed/>
                  <p:pic>
                    <p:nvPicPr>
                      <p:cNvPr id="0" name="Object 2"/>
                      <p:cNvPicPr>
                        <a:picLocks noChangeAspect="1" noChangeArrowheads="1"/>
                      </p:cNvPicPr>
                      <p:nvPr/>
                    </p:nvPicPr>
                    <p:blipFill>
                      <a:blip r:embed="rId6"/>
                      <a:srcRect/>
                      <a:stretch>
                        <a:fillRect/>
                      </a:stretch>
                    </p:blipFill>
                    <p:spPr bwMode="auto">
                      <a:xfrm>
                        <a:off x="130492" y="4045974"/>
                        <a:ext cx="8883015" cy="467454"/>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944050381"/>
              </p:ext>
            </p:extLst>
          </p:nvPr>
        </p:nvGraphicFramePr>
        <p:xfrm>
          <a:off x="951706" y="4847640"/>
          <a:ext cx="7088187" cy="1690687"/>
        </p:xfrm>
        <a:graphic>
          <a:graphicData uri="http://schemas.openxmlformats.org/presentationml/2006/ole">
            <mc:AlternateContent xmlns:mc="http://schemas.openxmlformats.org/markup-compatibility/2006">
              <mc:Choice xmlns:v="urn:schemas-microsoft-com:vml" Requires="v">
                <p:oleObj spid="_x0000_s3056800" name="Equation" r:id="rId7" imgW="2869920" imgH="685800" progId="Equation.3">
                  <p:embed/>
                </p:oleObj>
              </mc:Choice>
              <mc:Fallback>
                <p:oleObj name="Equation" r:id="rId7" imgW="2869920" imgH="685800" progId="Equation.3">
                  <p:embed/>
                  <p:pic>
                    <p:nvPicPr>
                      <p:cNvPr id="0" name="Object 1"/>
                      <p:cNvPicPr>
                        <a:picLocks noChangeAspect="1" noChangeArrowheads="1"/>
                      </p:cNvPicPr>
                      <p:nvPr/>
                    </p:nvPicPr>
                    <p:blipFill>
                      <a:blip r:embed="rId8"/>
                      <a:srcRect/>
                      <a:stretch>
                        <a:fillRect/>
                      </a:stretch>
                    </p:blipFill>
                    <p:spPr bwMode="auto">
                      <a:xfrm>
                        <a:off x="951706" y="4847640"/>
                        <a:ext cx="7088187" cy="169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7302908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4</a:t>
            </a:r>
            <a:endParaRPr lang="en-GB" sz="4400" dirty="0">
              <a:solidFill>
                <a:schemeClr val="tx2"/>
              </a:solidFill>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966378806"/>
              </p:ext>
            </p:extLst>
          </p:nvPr>
        </p:nvGraphicFramePr>
        <p:xfrm>
          <a:off x="1376363" y="1391737"/>
          <a:ext cx="6148387" cy="1190625"/>
        </p:xfrm>
        <a:graphic>
          <a:graphicData uri="http://schemas.openxmlformats.org/presentationml/2006/ole">
            <mc:AlternateContent xmlns:mc="http://schemas.openxmlformats.org/markup-compatibility/2006">
              <mc:Choice xmlns:v="urn:schemas-microsoft-com:vml" Requires="v">
                <p:oleObj spid="_x0000_s3057873" name="Equation" r:id="rId3" imgW="2489040" imgH="482400" progId="Equation.3">
                  <p:embed/>
                </p:oleObj>
              </mc:Choice>
              <mc:Fallback>
                <p:oleObj name="Equation" r:id="rId3" imgW="2489040" imgH="482400" progId="Equation.3">
                  <p:embed/>
                  <p:pic>
                    <p:nvPicPr>
                      <p:cNvPr id="0" name=""/>
                      <p:cNvPicPr>
                        <a:picLocks noChangeAspect="1" noChangeArrowheads="1"/>
                      </p:cNvPicPr>
                      <p:nvPr/>
                    </p:nvPicPr>
                    <p:blipFill>
                      <a:blip r:embed="rId4"/>
                      <a:srcRect/>
                      <a:stretch>
                        <a:fillRect/>
                      </a:stretch>
                    </p:blipFill>
                    <p:spPr bwMode="auto">
                      <a:xfrm>
                        <a:off x="1376363" y="1391737"/>
                        <a:ext cx="6148387"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934946606"/>
              </p:ext>
            </p:extLst>
          </p:nvPr>
        </p:nvGraphicFramePr>
        <p:xfrm>
          <a:off x="0" y="2916277"/>
          <a:ext cx="9144000" cy="1101686"/>
        </p:xfrm>
        <a:graphic>
          <a:graphicData uri="http://schemas.openxmlformats.org/presentationml/2006/ole">
            <mc:AlternateContent xmlns:mc="http://schemas.openxmlformats.org/markup-compatibility/2006">
              <mc:Choice xmlns:v="urn:schemas-microsoft-com:vml" Requires="v">
                <p:oleObj spid="_x0000_s3057874" name="Equation" r:id="rId5" imgW="4000320" imgH="482400" progId="Equation.3">
                  <p:embed/>
                </p:oleObj>
              </mc:Choice>
              <mc:Fallback>
                <p:oleObj name="Equation" r:id="rId5" imgW="4000320" imgH="482400" progId="Equation.3">
                  <p:embed/>
                  <p:pic>
                    <p:nvPicPr>
                      <p:cNvPr id="0" name="Object 6"/>
                      <p:cNvPicPr>
                        <a:picLocks noChangeAspect="1" noChangeArrowheads="1"/>
                      </p:cNvPicPr>
                      <p:nvPr/>
                    </p:nvPicPr>
                    <p:blipFill>
                      <a:blip r:embed="rId6"/>
                      <a:srcRect/>
                      <a:stretch>
                        <a:fillRect/>
                      </a:stretch>
                    </p:blipFill>
                    <p:spPr bwMode="auto">
                      <a:xfrm>
                        <a:off x="0" y="2916277"/>
                        <a:ext cx="9144000" cy="1101686"/>
                      </a:xfrm>
                      <a:prstGeom prst="rect">
                        <a:avLst/>
                      </a:prstGeom>
                      <a:noFill/>
                      <a:ln>
                        <a:noFill/>
                      </a:ln>
                    </p:spPr>
                  </p:pic>
                </p:oleObj>
              </mc:Fallback>
            </mc:AlternateContent>
          </a:graphicData>
        </a:graphic>
      </p:graphicFrame>
      <p:sp>
        <p:nvSpPr>
          <p:cNvPr id="12" name="Text Box 2054"/>
          <p:cNvSpPr txBox="1">
            <a:spLocks noChangeArrowheads="1"/>
          </p:cNvSpPr>
          <p:nvPr/>
        </p:nvSpPr>
        <p:spPr bwMode="auto">
          <a:xfrm>
            <a:off x="130492" y="4134825"/>
            <a:ext cx="888301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sz="3200" dirty="0" smtClean="0">
                <a:latin typeface="Times New Roman" pitchFamily="18" charset="0"/>
              </a:rPr>
              <a:t>The determinant appearing here,                               is given a special name. It is called the </a:t>
            </a:r>
            <a:r>
              <a:rPr lang="en-IE" sz="3200" i="1" dirty="0" err="1" smtClean="0">
                <a:latin typeface="Times New Roman" pitchFamily="18" charset="0"/>
              </a:rPr>
              <a:t>Wronskian</a:t>
            </a:r>
            <a:r>
              <a:rPr lang="en-IE" sz="3200" dirty="0" smtClean="0">
                <a:latin typeface="Times New Roman" pitchFamily="18" charset="0"/>
              </a:rPr>
              <a:t>.</a:t>
            </a:r>
            <a:endParaRPr kumimoji="1" lang="en-GB" sz="3200" dirty="0">
              <a:latin typeface="Times New Roman"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482184990"/>
              </p:ext>
            </p:extLst>
          </p:nvPr>
        </p:nvGraphicFramePr>
        <p:xfrm>
          <a:off x="5617844" y="4181309"/>
          <a:ext cx="3395663" cy="492125"/>
        </p:xfrm>
        <a:graphic>
          <a:graphicData uri="http://schemas.openxmlformats.org/presentationml/2006/ole">
            <mc:AlternateContent xmlns:mc="http://schemas.openxmlformats.org/markup-compatibility/2006">
              <mc:Choice xmlns:v="urn:schemas-microsoft-com:vml" Requires="v">
                <p:oleObj spid="_x0000_s3057875" name="Equation" r:id="rId7" imgW="1485720" imgH="215640" progId="Equation.3">
                  <p:embed/>
                </p:oleObj>
              </mc:Choice>
              <mc:Fallback>
                <p:oleObj name="Equation" r:id="rId7" imgW="1485720" imgH="215640" progId="Equation.3">
                  <p:embed/>
                  <p:pic>
                    <p:nvPicPr>
                      <p:cNvPr id="0" name="Object 1"/>
                      <p:cNvPicPr>
                        <a:picLocks noChangeAspect="1" noChangeArrowheads="1"/>
                      </p:cNvPicPr>
                      <p:nvPr/>
                    </p:nvPicPr>
                    <p:blipFill>
                      <a:blip r:embed="rId8"/>
                      <a:srcRect/>
                      <a:stretch>
                        <a:fillRect/>
                      </a:stretch>
                    </p:blipFill>
                    <p:spPr bwMode="auto">
                      <a:xfrm>
                        <a:off x="5617844" y="4181309"/>
                        <a:ext cx="33956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763688799"/>
              </p:ext>
            </p:extLst>
          </p:nvPr>
        </p:nvGraphicFramePr>
        <p:xfrm>
          <a:off x="803275" y="5443538"/>
          <a:ext cx="7056438" cy="1190625"/>
        </p:xfrm>
        <a:graphic>
          <a:graphicData uri="http://schemas.openxmlformats.org/presentationml/2006/ole">
            <mc:AlternateContent xmlns:mc="http://schemas.openxmlformats.org/markup-compatibility/2006">
              <mc:Choice xmlns:v="urn:schemas-microsoft-com:vml" Requires="v">
                <p:oleObj spid="_x0000_s3057876" name="Equation" r:id="rId9" imgW="2857320" imgH="482400" progId="Equation.3">
                  <p:embed/>
                </p:oleObj>
              </mc:Choice>
              <mc:Fallback>
                <p:oleObj name="Equation" r:id="rId9" imgW="2857320" imgH="482400" progId="Equation.3">
                  <p:embed/>
                  <p:pic>
                    <p:nvPicPr>
                      <p:cNvPr id="0" name="Object 6"/>
                      <p:cNvPicPr>
                        <a:picLocks noChangeAspect="1" noChangeArrowheads="1"/>
                      </p:cNvPicPr>
                      <p:nvPr/>
                    </p:nvPicPr>
                    <p:blipFill>
                      <a:blip r:embed="rId10"/>
                      <a:srcRect/>
                      <a:stretch>
                        <a:fillRect/>
                      </a:stretch>
                    </p:blipFill>
                    <p:spPr bwMode="auto">
                      <a:xfrm>
                        <a:off x="803275" y="5443538"/>
                        <a:ext cx="7056438"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5292069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4</a:t>
            </a:r>
            <a:endParaRPr lang="en-GB" sz="4400" dirty="0">
              <a:solidFill>
                <a:schemeClr val="tx2"/>
              </a:solidFill>
            </a:endParaRPr>
          </a:p>
        </p:txBody>
      </p:sp>
      <p:sp>
        <p:nvSpPr>
          <p:cNvPr id="12" name="Text Box 2054"/>
          <p:cNvSpPr txBox="1">
            <a:spLocks noChangeArrowheads="1"/>
          </p:cNvSpPr>
          <p:nvPr/>
        </p:nvSpPr>
        <p:spPr bwMode="auto">
          <a:xfrm>
            <a:off x="130492" y="2572306"/>
            <a:ext cx="888301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sz="3200" dirty="0" smtClean="0">
                <a:latin typeface="Times New Roman" pitchFamily="18" charset="0"/>
              </a:rPr>
              <a:t>This is the second time that the method of variation of parameters has given a solution of this form. In fact this is quite general.</a:t>
            </a:r>
          </a:p>
        </p:txBody>
      </p:sp>
      <p:graphicFrame>
        <p:nvGraphicFramePr>
          <p:cNvPr id="8" name="Object 7"/>
          <p:cNvGraphicFramePr>
            <a:graphicFrameLocks noChangeAspect="1"/>
          </p:cNvGraphicFramePr>
          <p:nvPr>
            <p:extLst>
              <p:ext uri="{D42A27DB-BD31-4B8C-83A1-F6EECF244321}">
                <p14:modId xmlns:p14="http://schemas.microsoft.com/office/powerpoint/2010/main" val="1864684237"/>
              </p:ext>
            </p:extLst>
          </p:nvPr>
        </p:nvGraphicFramePr>
        <p:xfrm>
          <a:off x="290512" y="1384718"/>
          <a:ext cx="8091488" cy="1190625"/>
        </p:xfrm>
        <a:graphic>
          <a:graphicData uri="http://schemas.openxmlformats.org/presentationml/2006/ole">
            <mc:AlternateContent xmlns:mc="http://schemas.openxmlformats.org/markup-compatibility/2006">
              <mc:Choice xmlns:v="urn:schemas-microsoft-com:vml" Requires="v">
                <p:oleObj spid="_x0000_s3058788" name="Equation" r:id="rId3" imgW="3276360" imgH="482400" progId="Equation.3">
                  <p:embed/>
                </p:oleObj>
              </mc:Choice>
              <mc:Fallback>
                <p:oleObj name="Equation" r:id="rId3" imgW="3276360" imgH="482400" progId="Equation.3">
                  <p:embed/>
                  <p:pic>
                    <p:nvPicPr>
                      <p:cNvPr id="0" name=""/>
                      <p:cNvPicPr>
                        <a:picLocks noChangeAspect="1" noChangeArrowheads="1"/>
                      </p:cNvPicPr>
                      <p:nvPr/>
                    </p:nvPicPr>
                    <p:blipFill>
                      <a:blip r:embed="rId4"/>
                      <a:srcRect/>
                      <a:stretch>
                        <a:fillRect/>
                      </a:stretch>
                    </p:blipFill>
                    <p:spPr bwMode="auto">
                      <a:xfrm>
                        <a:off x="290512" y="1384718"/>
                        <a:ext cx="8091488"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 Box 2054"/>
          <p:cNvSpPr txBox="1">
            <a:spLocks noChangeArrowheads="1"/>
          </p:cNvSpPr>
          <p:nvPr/>
        </p:nvSpPr>
        <p:spPr bwMode="auto">
          <a:xfrm>
            <a:off x="130492" y="4172235"/>
            <a:ext cx="88830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sz="3200" dirty="0" smtClean="0">
                <a:latin typeface="Times New Roman" pitchFamily="18" charset="0"/>
              </a:rPr>
              <a:t>Important fact #5</a:t>
            </a:r>
          </a:p>
        </p:txBody>
      </p:sp>
      <p:sp>
        <p:nvSpPr>
          <p:cNvPr id="14" name="Text Box 2054"/>
          <p:cNvSpPr txBox="1">
            <a:spLocks noChangeArrowheads="1"/>
          </p:cNvSpPr>
          <p:nvPr/>
        </p:nvSpPr>
        <p:spPr bwMode="auto">
          <a:xfrm>
            <a:off x="130492" y="4757010"/>
            <a:ext cx="888301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sz="3200" dirty="0" smtClean="0">
                <a:latin typeface="Times New Roman" pitchFamily="18" charset="0"/>
              </a:rPr>
              <a:t>In general the particular solution of linear constant coefficient with forcing term </a:t>
            </a:r>
            <a:r>
              <a:rPr lang="en-IE" sz="3200" i="1" dirty="0" smtClean="0">
                <a:latin typeface="Times New Roman" pitchFamily="18" charset="0"/>
              </a:rPr>
              <a:t>f</a:t>
            </a:r>
            <a:r>
              <a:rPr lang="en-IE" sz="3200" dirty="0" smtClean="0">
                <a:latin typeface="Times New Roman" pitchFamily="18" charset="0"/>
              </a:rPr>
              <a:t>(</a:t>
            </a:r>
            <a:r>
              <a:rPr lang="en-IE" sz="3200" i="1" dirty="0" smtClean="0">
                <a:latin typeface="Times New Roman" pitchFamily="18" charset="0"/>
              </a:rPr>
              <a:t>t</a:t>
            </a:r>
            <a:r>
              <a:rPr lang="en-IE" sz="3200" dirty="0" smtClean="0">
                <a:latin typeface="Times New Roman" pitchFamily="18" charset="0"/>
              </a:rPr>
              <a:t>) having zero initial conditions takes the form:</a:t>
            </a:r>
          </a:p>
        </p:txBody>
      </p:sp>
      <p:graphicFrame>
        <p:nvGraphicFramePr>
          <p:cNvPr id="3" name="Object 2"/>
          <p:cNvGraphicFramePr>
            <a:graphicFrameLocks noChangeAspect="1"/>
          </p:cNvGraphicFramePr>
          <p:nvPr>
            <p:extLst>
              <p:ext uri="{D42A27DB-BD31-4B8C-83A1-F6EECF244321}">
                <p14:modId xmlns:p14="http://schemas.microsoft.com/office/powerpoint/2010/main" val="4114142423"/>
              </p:ext>
            </p:extLst>
          </p:nvPr>
        </p:nvGraphicFramePr>
        <p:xfrm>
          <a:off x="5139155" y="5667375"/>
          <a:ext cx="3638550" cy="1190625"/>
        </p:xfrm>
        <a:graphic>
          <a:graphicData uri="http://schemas.openxmlformats.org/presentationml/2006/ole">
            <mc:AlternateContent xmlns:mc="http://schemas.openxmlformats.org/markup-compatibility/2006">
              <mc:Choice xmlns:v="urn:schemas-microsoft-com:vml" Requires="v">
                <p:oleObj spid="_x0000_s3058789" name="Equation" r:id="rId5" imgW="1473120" imgH="482400" progId="Equation.3">
                  <p:embed/>
                </p:oleObj>
              </mc:Choice>
              <mc:Fallback>
                <p:oleObj name="Equation" r:id="rId5" imgW="1473120" imgH="482400" progId="Equation.3">
                  <p:embed/>
                  <p:pic>
                    <p:nvPicPr>
                      <p:cNvPr id="0" name="Object 7"/>
                      <p:cNvPicPr>
                        <a:picLocks noChangeAspect="1" noChangeArrowheads="1"/>
                      </p:cNvPicPr>
                      <p:nvPr/>
                    </p:nvPicPr>
                    <p:blipFill>
                      <a:blip r:embed="rId6"/>
                      <a:srcRect/>
                      <a:stretch>
                        <a:fillRect/>
                      </a:stretch>
                    </p:blipFill>
                    <p:spPr bwMode="auto">
                      <a:xfrm>
                        <a:off x="5139155" y="5667375"/>
                        <a:ext cx="36385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1263759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4</a:t>
            </a:r>
            <a:endParaRPr lang="en-GB" sz="4400" dirty="0">
              <a:solidFill>
                <a:schemeClr val="tx2"/>
              </a:solidFill>
            </a:endParaRPr>
          </a:p>
        </p:txBody>
      </p:sp>
      <p:sp>
        <p:nvSpPr>
          <p:cNvPr id="12" name="Text Box 2054"/>
          <p:cNvSpPr txBox="1">
            <a:spLocks noChangeArrowheads="1"/>
          </p:cNvSpPr>
          <p:nvPr/>
        </p:nvSpPr>
        <p:spPr bwMode="auto">
          <a:xfrm>
            <a:off x="54292" y="1673948"/>
            <a:ext cx="888301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sz="3200" dirty="0" smtClean="0">
                <a:latin typeface="Times New Roman" pitchFamily="18" charset="0"/>
              </a:rPr>
              <a:t>One view of the Laplace transform method is that it comprises an often rather efficient procedure for calculating the function </a:t>
            </a:r>
            <a:r>
              <a:rPr lang="en-IE" sz="3200" i="1" dirty="0" smtClean="0">
                <a:latin typeface="Times New Roman" pitchFamily="18" charset="0"/>
              </a:rPr>
              <a:t>h</a:t>
            </a:r>
            <a:r>
              <a:rPr lang="en-IE" sz="3200" dirty="0" smtClean="0">
                <a:latin typeface="Times New Roman" pitchFamily="18" charset="0"/>
              </a:rPr>
              <a:t> appearing in this general formula for the particular solution.</a:t>
            </a:r>
          </a:p>
        </p:txBody>
      </p:sp>
    </p:spTree>
    <p:extLst>
      <p:ext uri="{BB962C8B-B14F-4D97-AF65-F5344CB8AC3E}">
        <p14:creationId xmlns:p14="http://schemas.microsoft.com/office/powerpoint/2010/main" val="85887484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4</a:t>
            </a:r>
            <a:endParaRPr lang="en-GB" sz="4400" dirty="0">
              <a:solidFill>
                <a:schemeClr val="tx2"/>
              </a:solidFill>
            </a:endParaRPr>
          </a:p>
        </p:txBody>
      </p:sp>
      <p:sp>
        <p:nvSpPr>
          <p:cNvPr id="12" name="Text Box 2054"/>
          <p:cNvSpPr txBox="1">
            <a:spLocks noChangeArrowheads="1"/>
          </p:cNvSpPr>
          <p:nvPr/>
        </p:nvSpPr>
        <p:spPr bwMode="auto">
          <a:xfrm>
            <a:off x="80010" y="1149727"/>
            <a:ext cx="88830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sz="3200" dirty="0" smtClean="0">
                <a:latin typeface="Times New Roman" pitchFamily="18" charset="0"/>
              </a:rPr>
              <a:t>Now consider the Laplace transform method:</a:t>
            </a:r>
            <a:endParaRPr kumimoji="1" lang="en-GB" sz="3200" dirty="0">
              <a:latin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809446778"/>
              </p:ext>
            </p:extLst>
          </p:nvPr>
        </p:nvGraphicFramePr>
        <p:xfrm>
          <a:off x="1937068" y="1734502"/>
          <a:ext cx="4895850" cy="2066925"/>
        </p:xfrm>
        <a:graphic>
          <a:graphicData uri="http://schemas.openxmlformats.org/presentationml/2006/ole">
            <mc:AlternateContent xmlns:mc="http://schemas.openxmlformats.org/markup-compatibility/2006">
              <mc:Choice xmlns:v="urn:schemas-microsoft-com:vml" Requires="v">
                <p:oleObj spid="_x0000_s3062868" name="Equation" r:id="rId3" imgW="1981080" imgH="838080" progId="Equation.3">
                  <p:embed/>
                </p:oleObj>
              </mc:Choice>
              <mc:Fallback>
                <p:oleObj name="Equation" r:id="rId3" imgW="1981080" imgH="838080" progId="Equation.3">
                  <p:embed/>
                  <p:pic>
                    <p:nvPicPr>
                      <p:cNvPr id="0" name=""/>
                      <p:cNvPicPr>
                        <a:picLocks noChangeAspect="1" noChangeArrowheads="1"/>
                      </p:cNvPicPr>
                      <p:nvPr/>
                    </p:nvPicPr>
                    <p:blipFill>
                      <a:blip r:embed="rId4"/>
                      <a:srcRect/>
                      <a:stretch>
                        <a:fillRect/>
                      </a:stretch>
                    </p:blipFill>
                    <p:spPr bwMode="auto">
                      <a:xfrm>
                        <a:off x="1937068" y="1734502"/>
                        <a:ext cx="4895850"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508159385"/>
              </p:ext>
            </p:extLst>
          </p:nvPr>
        </p:nvGraphicFramePr>
        <p:xfrm>
          <a:off x="131524" y="4138779"/>
          <a:ext cx="8880951" cy="1138389"/>
        </p:xfrm>
        <a:graphic>
          <a:graphicData uri="http://schemas.openxmlformats.org/presentationml/2006/ole">
            <mc:AlternateContent xmlns:mc="http://schemas.openxmlformats.org/markup-compatibility/2006">
              <mc:Choice xmlns:v="urn:schemas-microsoft-com:vml" Requires="v">
                <p:oleObj spid="_x0000_s3062869" name="Equation" r:id="rId5" imgW="3759120" imgH="482400" progId="Equation.3">
                  <p:embed/>
                </p:oleObj>
              </mc:Choice>
              <mc:Fallback>
                <p:oleObj name="Equation" r:id="rId5" imgW="3759120" imgH="482400" progId="Equation.3">
                  <p:embed/>
                  <p:pic>
                    <p:nvPicPr>
                      <p:cNvPr id="0" name=""/>
                      <p:cNvPicPr>
                        <a:picLocks noChangeAspect="1" noChangeArrowheads="1"/>
                      </p:cNvPicPr>
                      <p:nvPr/>
                    </p:nvPicPr>
                    <p:blipFill>
                      <a:blip r:embed="rId6"/>
                      <a:srcRect/>
                      <a:stretch>
                        <a:fillRect/>
                      </a:stretch>
                    </p:blipFill>
                    <p:spPr bwMode="auto">
                      <a:xfrm>
                        <a:off x="131524" y="4138779"/>
                        <a:ext cx="8880951" cy="1138389"/>
                      </a:xfrm>
                      <a:prstGeom prst="rect">
                        <a:avLst/>
                      </a:prstGeom>
                      <a:noFill/>
                      <a:ln>
                        <a:noFill/>
                      </a:ln>
                    </p:spPr>
                  </p:pic>
                </p:oleObj>
              </mc:Fallback>
            </mc:AlternateContent>
          </a:graphicData>
        </a:graphic>
      </p:graphicFrame>
      <p:sp>
        <p:nvSpPr>
          <p:cNvPr id="9" name="Text Box 2054"/>
          <p:cNvSpPr txBox="1">
            <a:spLocks noChangeArrowheads="1"/>
          </p:cNvSpPr>
          <p:nvPr/>
        </p:nvSpPr>
        <p:spPr bwMode="auto">
          <a:xfrm>
            <a:off x="80010" y="5651182"/>
            <a:ext cx="88830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sz="3200" dirty="0" smtClean="0">
                <a:latin typeface="Times New Roman" pitchFamily="18" charset="0"/>
              </a:rPr>
              <a:t>Apply integration by parts:</a:t>
            </a:r>
            <a:endParaRPr kumimoji="1" lang="en-GB" sz="3200" dirty="0">
              <a:latin typeface="Times New Roman" pitchFamily="18" charset="0"/>
            </a:endParaRPr>
          </a:p>
        </p:txBody>
      </p:sp>
    </p:spTree>
    <p:extLst>
      <p:ext uri="{BB962C8B-B14F-4D97-AF65-F5344CB8AC3E}">
        <p14:creationId xmlns:p14="http://schemas.microsoft.com/office/powerpoint/2010/main" val="233865711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4</a:t>
            </a:r>
            <a:endParaRPr lang="en-GB" sz="4400" dirty="0">
              <a:solidFill>
                <a:schemeClr val="tx2"/>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943622446"/>
              </p:ext>
            </p:extLst>
          </p:nvPr>
        </p:nvGraphicFramePr>
        <p:xfrm>
          <a:off x="259080" y="1425558"/>
          <a:ext cx="8703945" cy="971250"/>
        </p:xfrm>
        <a:graphic>
          <a:graphicData uri="http://schemas.openxmlformats.org/presentationml/2006/ole">
            <mc:AlternateContent xmlns:mc="http://schemas.openxmlformats.org/markup-compatibility/2006">
              <mc:Choice xmlns:v="urn:schemas-microsoft-com:vml" Requires="v">
                <p:oleObj spid="_x0000_s3063933" name="Equation" r:id="rId3" imgW="4546440" imgH="507960" progId="Equation.3">
                  <p:embed/>
                </p:oleObj>
              </mc:Choice>
              <mc:Fallback>
                <p:oleObj name="Equation" r:id="rId3" imgW="4546440" imgH="507960" progId="Equation.3">
                  <p:embed/>
                  <p:pic>
                    <p:nvPicPr>
                      <p:cNvPr id="0" name=""/>
                      <p:cNvPicPr>
                        <a:picLocks noChangeAspect="1" noChangeArrowheads="1"/>
                      </p:cNvPicPr>
                      <p:nvPr/>
                    </p:nvPicPr>
                    <p:blipFill>
                      <a:blip r:embed="rId4"/>
                      <a:srcRect/>
                      <a:stretch>
                        <a:fillRect/>
                      </a:stretch>
                    </p:blipFill>
                    <p:spPr bwMode="auto">
                      <a:xfrm>
                        <a:off x="259080" y="1425558"/>
                        <a:ext cx="8703945" cy="971250"/>
                      </a:xfrm>
                      <a:prstGeom prst="rect">
                        <a:avLst/>
                      </a:prstGeom>
                      <a:noFill/>
                      <a:ln>
                        <a:noFill/>
                      </a:ln>
                    </p:spPr>
                  </p:pic>
                </p:oleObj>
              </mc:Fallback>
            </mc:AlternateContent>
          </a:graphicData>
        </a:graphic>
      </p:graphicFrame>
      <p:sp>
        <p:nvSpPr>
          <p:cNvPr id="9" name="Text Box 2054"/>
          <p:cNvSpPr txBox="1">
            <a:spLocks noChangeArrowheads="1"/>
          </p:cNvSpPr>
          <p:nvPr/>
        </p:nvSpPr>
        <p:spPr bwMode="auto">
          <a:xfrm>
            <a:off x="130492" y="3700462"/>
            <a:ext cx="888301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sz="3200" dirty="0" smtClean="0">
                <a:latin typeface="Times New Roman" pitchFamily="18" charset="0"/>
              </a:rPr>
              <a:t>where it assumed s chosen such that all of the integrals converge and therefore all of the integrands converge to zero. Let</a:t>
            </a:r>
            <a:endParaRPr kumimoji="1" lang="en-GB" sz="3200" dirty="0">
              <a:latin typeface="Times New Roman"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541021800"/>
              </p:ext>
            </p:extLst>
          </p:nvPr>
        </p:nvGraphicFramePr>
        <p:xfrm>
          <a:off x="80010" y="2636520"/>
          <a:ext cx="9139374" cy="934084"/>
        </p:xfrm>
        <a:graphic>
          <a:graphicData uri="http://schemas.openxmlformats.org/presentationml/2006/ole">
            <mc:AlternateContent xmlns:mc="http://schemas.openxmlformats.org/markup-compatibility/2006">
              <mc:Choice xmlns:v="urn:schemas-microsoft-com:vml" Requires="v">
                <p:oleObj spid="_x0000_s3063934" name="Equation" r:id="rId5" imgW="4965480" imgH="507960" progId="Equation.3">
                  <p:embed/>
                </p:oleObj>
              </mc:Choice>
              <mc:Fallback>
                <p:oleObj name="Equation" r:id="rId5" imgW="4965480" imgH="507960" progId="Equation.3">
                  <p:embed/>
                  <p:pic>
                    <p:nvPicPr>
                      <p:cNvPr id="0" name=""/>
                      <p:cNvPicPr>
                        <a:picLocks noChangeAspect="1" noChangeArrowheads="1"/>
                      </p:cNvPicPr>
                      <p:nvPr/>
                    </p:nvPicPr>
                    <p:blipFill>
                      <a:blip r:embed="rId6"/>
                      <a:srcRect/>
                      <a:stretch>
                        <a:fillRect/>
                      </a:stretch>
                    </p:blipFill>
                    <p:spPr bwMode="auto">
                      <a:xfrm>
                        <a:off x="80010" y="2636520"/>
                        <a:ext cx="9139374" cy="934084"/>
                      </a:xfrm>
                      <a:prstGeom prst="rect">
                        <a:avLst/>
                      </a:prstGeom>
                      <a:noFill/>
                      <a:ln>
                        <a:no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141902262"/>
              </p:ext>
            </p:extLst>
          </p:nvPr>
        </p:nvGraphicFramePr>
        <p:xfrm>
          <a:off x="1370805" y="5403533"/>
          <a:ext cx="6402388" cy="1189037"/>
        </p:xfrm>
        <a:graphic>
          <a:graphicData uri="http://schemas.openxmlformats.org/presentationml/2006/ole">
            <mc:AlternateContent xmlns:mc="http://schemas.openxmlformats.org/markup-compatibility/2006">
              <mc:Choice xmlns:v="urn:schemas-microsoft-com:vml" Requires="v">
                <p:oleObj spid="_x0000_s3063935" name="Equation" r:id="rId7" imgW="2590560" imgH="482400" progId="Equation.3">
                  <p:embed/>
                </p:oleObj>
              </mc:Choice>
              <mc:Fallback>
                <p:oleObj name="Equation" r:id="rId7" imgW="2590560" imgH="482400" progId="Equation.3">
                  <p:embed/>
                  <p:pic>
                    <p:nvPicPr>
                      <p:cNvPr id="0" name=""/>
                      <p:cNvPicPr>
                        <a:picLocks noChangeAspect="1" noChangeArrowheads="1"/>
                      </p:cNvPicPr>
                      <p:nvPr/>
                    </p:nvPicPr>
                    <p:blipFill>
                      <a:blip r:embed="rId8"/>
                      <a:srcRect/>
                      <a:stretch>
                        <a:fillRect/>
                      </a:stretch>
                    </p:blipFill>
                    <p:spPr bwMode="auto">
                      <a:xfrm>
                        <a:off x="1370805" y="5403533"/>
                        <a:ext cx="6402388"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0473190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4</a:t>
            </a:r>
            <a:endParaRPr lang="en-GB" sz="4400" dirty="0">
              <a:solidFill>
                <a:schemeClr val="tx2"/>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624434282"/>
              </p:ext>
            </p:extLst>
          </p:nvPr>
        </p:nvGraphicFramePr>
        <p:xfrm>
          <a:off x="146234" y="1478280"/>
          <a:ext cx="8867273" cy="616268"/>
        </p:xfrm>
        <a:graphic>
          <a:graphicData uri="http://schemas.openxmlformats.org/presentationml/2006/ole">
            <mc:AlternateContent xmlns:mc="http://schemas.openxmlformats.org/markup-compatibility/2006">
              <mc:Choice xmlns:v="urn:schemas-microsoft-com:vml" Requires="v">
                <p:oleObj spid="_x0000_s3064998" name="Equation" r:id="rId3" imgW="3288960" imgH="228600" progId="Equation.3">
                  <p:embed/>
                </p:oleObj>
              </mc:Choice>
              <mc:Fallback>
                <p:oleObj name="Equation" r:id="rId3" imgW="3288960" imgH="228600" progId="Equation.3">
                  <p:embed/>
                  <p:pic>
                    <p:nvPicPr>
                      <p:cNvPr id="0" name=""/>
                      <p:cNvPicPr>
                        <a:picLocks noChangeAspect="1" noChangeArrowheads="1"/>
                      </p:cNvPicPr>
                      <p:nvPr/>
                    </p:nvPicPr>
                    <p:blipFill>
                      <a:blip r:embed="rId4"/>
                      <a:srcRect/>
                      <a:stretch>
                        <a:fillRect/>
                      </a:stretch>
                    </p:blipFill>
                    <p:spPr bwMode="auto">
                      <a:xfrm>
                        <a:off x="146234" y="1478280"/>
                        <a:ext cx="8867273" cy="616268"/>
                      </a:xfrm>
                      <a:prstGeom prst="rect">
                        <a:avLst/>
                      </a:prstGeom>
                      <a:noFill/>
                      <a:ln>
                        <a:noFill/>
                      </a:ln>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916136231"/>
              </p:ext>
            </p:extLst>
          </p:nvPr>
        </p:nvGraphicFramePr>
        <p:xfrm>
          <a:off x="1038225" y="2406650"/>
          <a:ext cx="6915150" cy="649288"/>
        </p:xfrm>
        <a:graphic>
          <a:graphicData uri="http://schemas.openxmlformats.org/presentationml/2006/ole">
            <mc:AlternateContent xmlns:mc="http://schemas.openxmlformats.org/markup-compatibility/2006">
              <mc:Choice xmlns:v="urn:schemas-microsoft-com:vml" Requires="v">
                <p:oleObj spid="_x0000_s3064999" name="Equation" r:id="rId5" imgW="2565360" imgH="241200" progId="Equation.3">
                  <p:embed/>
                </p:oleObj>
              </mc:Choice>
              <mc:Fallback>
                <p:oleObj name="Equation" r:id="rId5" imgW="2565360" imgH="241200" progId="Equation.3">
                  <p:embed/>
                  <p:pic>
                    <p:nvPicPr>
                      <p:cNvPr id="0" name=""/>
                      <p:cNvPicPr>
                        <a:picLocks noChangeAspect="1" noChangeArrowheads="1"/>
                      </p:cNvPicPr>
                      <p:nvPr/>
                    </p:nvPicPr>
                    <p:blipFill>
                      <a:blip r:embed="rId6"/>
                      <a:srcRect/>
                      <a:stretch>
                        <a:fillRect/>
                      </a:stretch>
                    </p:blipFill>
                    <p:spPr bwMode="auto">
                      <a:xfrm>
                        <a:off x="1038225" y="2406650"/>
                        <a:ext cx="691515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732248411"/>
              </p:ext>
            </p:extLst>
          </p:nvPr>
        </p:nvGraphicFramePr>
        <p:xfrm>
          <a:off x="1285875" y="3380740"/>
          <a:ext cx="6572250" cy="1230313"/>
        </p:xfrm>
        <a:graphic>
          <a:graphicData uri="http://schemas.openxmlformats.org/presentationml/2006/ole">
            <mc:AlternateContent xmlns:mc="http://schemas.openxmlformats.org/markup-compatibility/2006">
              <mc:Choice xmlns:v="urn:schemas-microsoft-com:vml" Requires="v">
                <p:oleObj spid="_x0000_s3065000" name="Equation" r:id="rId7" imgW="2438280" imgH="457200" progId="Equation.3">
                  <p:embed/>
                </p:oleObj>
              </mc:Choice>
              <mc:Fallback>
                <p:oleObj name="Equation" r:id="rId7" imgW="2438280" imgH="457200" progId="Equation.3">
                  <p:embed/>
                  <p:pic>
                    <p:nvPicPr>
                      <p:cNvPr id="0" name=""/>
                      <p:cNvPicPr>
                        <a:picLocks noChangeAspect="1" noChangeArrowheads="1"/>
                      </p:cNvPicPr>
                      <p:nvPr/>
                    </p:nvPicPr>
                    <p:blipFill>
                      <a:blip r:embed="rId8"/>
                      <a:srcRect/>
                      <a:stretch>
                        <a:fillRect/>
                      </a:stretch>
                    </p:blipFill>
                    <p:spPr bwMode="auto">
                      <a:xfrm>
                        <a:off x="1285875" y="3380740"/>
                        <a:ext cx="6572250"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730060876"/>
              </p:ext>
            </p:extLst>
          </p:nvPr>
        </p:nvGraphicFramePr>
        <p:xfrm>
          <a:off x="1182687" y="5104130"/>
          <a:ext cx="6778625" cy="1230313"/>
        </p:xfrm>
        <a:graphic>
          <a:graphicData uri="http://schemas.openxmlformats.org/presentationml/2006/ole">
            <mc:AlternateContent xmlns:mc="http://schemas.openxmlformats.org/markup-compatibility/2006">
              <mc:Choice xmlns:v="urn:schemas-microsoft-com:vml" Requires="v">
                <p:oleObj spid="_x0000_s3065001" name="Equation" r:id="rId9" imgW="2514600" imgH="457200" progId="Equation.3">
                  <p:embed/>
                </p:oleObj>
              </mc:Choice>
              <mc:Fallback>
                <p:oleObj name="Equation" r:id="rId9" imgW="2514600" imgH="457200" progId="Equation.3">
                  <p:embed/>
                  <p:pic>
                    <p:nvPicPr>
                      <p:cNvPr id="0" name=""/>
                      <p:cNvPicPr>
                        <a:picLocks noChangeAspect="1" noChangeArrowheads="1"/>
                      </p:cNvPicPr>
                      <p:nvPr/>
                    </p:nvPicPr>
                    <p:blipFill>
                      <a:blip r:embed="rId10"/>
                      <a:srcRect/>
                      <a:stretch>
                        <a:fillRect/>
                      </a:stretch>
                    </p:blipFill>
                    <p:spPr bwMode="auto">
                      <a:xfrm>
                        <a:off x="1182687" y="5104130"/>
                        <a:ext cx="6778625"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8049216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4</a:t>
            </a:r>
            <a:endParaRPr lang="en-GB" sz="4400" dirty="0">
              <a:solidFill>
                <a:schemeClr val="tx2"/>
              </a:solidFill>
            </a:endParaRPr>
          </a:p>
        </p:txBody>
      </p:sp>
      <p:sp>
        <p:nvSpPr>
          <p:cNvPr id="12" name="Text Box 2054"/>
          <p:cNvSpPr txBox="1">
            <a:spLocks noChangeArrowheads="1"/>
          </p:cNvSpPr>
          <p:nvPr/>
        </p:nvSpPr>
        <p:spPr bwMode="auto">
          <a:xfrm>
            <a:off x="206690" y="1180988"/>
            <a:ext cx="88830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dirty="0" smtClean="0">
                <a:latin typeface="Times New Roman" pitchFamily="18" charset="0"/>
              </a:rPr>
              <a:t>The quantity multiplying the function </a:t>
            </a:r>
            <a:r>
              <a:rPr lang="en-IE" i="1" dirty="0" smtClean="0">
                <a:latin typeface="Times New Roman" pitchFamily="18" charset="0"/>
              </a:rPr>
              <a:t>F</a:t>
            </a:r>
            <a:r>
              <a:rPr lang="en-IE" dirty="0" smtClean="0">
                <a:latin typeface="Times New Roman" pitchFamily="18" charset="0"/>
              </a:rPr>
              <a:t>(</a:t>
            </a:r>
            <a:r>
              <a:rPr lang="en-IE" i="1" dirty="0" smtClean="0">
                <a:latin typeface="Times New Roman" pitchFamily="18" charset="0"/>
              </a:rPr>
              <a:t>s</a:t>
            </a:r>
            <a:r>
              <a:rPr lang="en-IE" dirty="0" smtClean="0">
                <a:latin typeface="Times New Roman" pitchFamily="18" charset="0"/>
              </a:rPr>
              <a:t>), namely</a:t>
            </a:r>
          </a:p>
        </p:txBody>
      </p:sp>
      <p:graphicFrame>
        <p:nvGraphicFramePr>
          <p:cNvPr id="2" name="Object 1"/>
          <p:cNvGraphicFramePr>
            <a:graphicFrameLocks noChangeAspect="1"/>
          </p:cNvGraphicFramePr>
          <p:nvPr>
            <p:extLst>
              <p:ext uri="{D42A27DB-BD31-4B8C-83A1-F6EECF244321}">
                <p14:modId xmlns:p14="http://schemas.microsoft.com/office/powerpoint/2010/main" val="2993013371"/>
              </p:ext>
            </p:extLst>
          </p:nvPr>
        </p:nvGraphicFramePr>
        <p:xfrm>
          <a:off x="3246437" y="1643843"/>
          <a:ext cx="2498725" cy="1230313"/>
        </p:xfrm>
        <a:graphic>
          <a:graphicData uri="http://schemas.openxmlformats.org/presentationml/2006/ole">
            <mc:AlternateContent xmlns:mc="http://schemas.openxmlformats.org/markup-compatibility/2006">
              <mc:Choice xmlns:v="urn:schemas-microsoft-com:vml" Requires="v">
                <p:oleObj spid="_x0000_s3065940" name="Equation" r:id="rId3" imgW="927000" imgH="457200" progId="Equation.3">
                  <p:embed/>
                </p:oleObj>
              </mc:Choice>
              <mc:Fallback>
                <p:oleObj name="Equation" r:id="rId3" imgW="927000" imgH="457200" progId="Equation.3">
                  <p:embed/>
                  <p:pic>
                    <p:nvPicPr>
                      <p:cNvPr id="0" name=""/>
                      <p:cNvPicPr>
                        <a:picLocks noChangeAspect="1" noChangeArrowheads="1"/>
                      </p:cNvPicPr>
                      <p:nvPr/>
                    </p:nvPicPr>
                    <p:blipFill>
                      <a:blip r:embed="rId4"/>
                      <a:srcRect/>
                      <a:stretch>
                        <a:fillRect/>
                      </a:stretch>
                    </p:blipFill>
                    <p:spPr bwMode="auto">
                      <a:xfrm>
                        <a:off x="3246437" y="1643843"/>
                        <a:ext cx="2498725"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2054"/>
          <p:cNvSpPr txBox="1">
            <a:spLocks noChangeArrowheads="1"/>
          </p:cNvSpPr>
          <p:nvPr/>
        </p:nvSpPr>
        <p:spPr bwMode="auto">
          <a:xfrm>
            <a:off x="130490" y="2887868"/>
            <a:ext cx="888301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dirty="0" smtClean="0">
                <a:latin typeface="Times New Roman" pitchFamily="18" charset="0"/>
              </a:rPr>
              <a:t>has substantially appeared above, albeit with the complex variable </a:t>
            </a:r>
            <a:r>
              <a:rPr lang="en-IE" i="1" dirty="0" smtClean="0">
                <a:latin typeface="Times New Roman" pitchFamily="18" charset="0"/>
              </a:rPr>
              <a:t>s</a:t>
            </a:r>
            <a:r>
              <a:rPr lang="en-IE" dirty="0" smtClean="0">
                <a:latin typeface="Times New Roman" pitchFamily="18" charset="0"/>
              </a:rPr>
              <a:t> replaced by </a:t>
            </a:r>
            <a:r>
              <a:rPr lang="en-IE" i="1" dirty="0" err="1" smtClean="0">
                <a:latin typeface="Times New Roman" pitchFamily="18" charset="0"/>
              </a:rPr>
              <a:t>j</a:t>
            </a:r>
            <a:r>
              <a:rPr lang="en-IE" i="1" dirty="0" err="1" smtClean="0">
                <a:latin typeface="Symbol" pitchFamily="18" charset="2"/>
              </a:rPr>
              <a:t>w</a:t>
            </a:r>
            <a:r>
              <a:rPr lang="en-IE" dirty="0" smtClean="0">
                <a:latin typeface="Times New Roman" pitchFamily="18" charset="0"/>
              </a:rPr>
              <a:t>. It appeared in the formula:</a:t>
            </a:r>
          </a:p>
        </p:txBody>
      </p:sp>
      <p:graphicFrame>
        <p:nvGraphicFramePr>
          <p:cNvPr id="3" name="Object 2"/>
          <p:cNvGraphicFramePr>
            <a:graphicFrameLocks noChangeAspect="1"/>
          </p:cNvGraphicFramePr>
          <p:nvPr>
            <p:extLst>
              <p:ext uri="{D42A27DB-BD31-4B8C-83A1-F6EECF244321}">
                <p14:modId xmlns:p14="http://schemas.microsoft.com/office/powerpoint/2010/main" val="2382883455"/>
              </p:ext>
            </p:extLst>
          </p:nvPr>
        </p:nvGraphicFramePr>
        <p:xfrm>
          <a:off x="2248693" y="3886821"/>
          <a:ext cx="4646613" cy="1141413"/>
        </p:xfrm>
        <a:graphic>
          <a:graphicData uri="http://schemas.openxmlformats.org/presentationml/2006/ole">
            <mc:AlternateContent xmlns:mc="http://schemas.openxmlformats.org/markup-compatibility/2006">
              <mc:Choice xmlns:v="urn:schemas-microsoft-com:vml" Requires="v">
                <p:oleObj spid="_x0000_s3065941" name="Equation" r:id="rId5" imgW="1752480" imgH="431640" progId="Equation.3">
                  <p:embed/>
                </p:oleObj>
              </mc:Choice>
              <mc:Fallback>
                <p:oleObj name="Equation" r:id="rId5" imgW="1752480" imgH="431640" progId="Equation.3">
                  <p:embed/>
                  <p:pic>
                    <p:nvPicPr>
                      <p:cNvPr id="0" name=""/>
                      <p:cNvPicPr>
                        <a:picLocks noChangeAspect="1" noChangeArrowheads="1"/>
                      </p:cNvPicPr>
                      <p:nvPr/>
                    </p:nvPicPr>
                    <p:blipFill>
                      <a:blip r:embed="rId6"/>
                      <a:srcRect/>
                      <a:stretch>
                        <a:fillRect/>
                      </a:stretch>
                    </p:blipFill>
                    <p:spPr bwMode="auto">
                      <a:xfrm>
                        <a:off x="2248693" y="3886821"/>
                        <a:ext cx="4646613"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 Box 2054"/>
          <p:cNvSpPr txBox="1">
            <a:spLocks noChangeArrowheads="1"/>
          </p:cNvSpPr>
          <p:nvPr/>
        </p:nvSpPr>
        <p:spPr bwMode="auto">
          <a:xfrm>
            <a:off x="0" y="5168963"/>
            <a:ext cx="9143999"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dirty="0" smtClean="0">
                <a:latin typeface="Times New Roman" pitchFamily="18" charset="0"/>
              </a:rPr>
              <a:t>for the amplitude and phase of the particular co-sinusoidal solution in the event that the forcing term was a unit amplitude co-sinusoid of radian frequency </a:t>
            </a:r>
            <a:r>
              <a:rPr lang="en-IE" i="1" dirty="0" smtClean="0">
                <a:latin typeface="Symbol" pitchFamily="18" charset="2"/>
              </a:rPr>
              <a:t>w</a:t>
            </a:r>
            <a:r>
              <a:rPr lang="en-IE" sz="3200" dirty="0">
                <a:latin typeface="Times New Roman" pitchFamily="18" charset="0"/>
              </a:rPr>
              <a:t> </a:t>
            </a:r>
            <a:r>
              <a:rPr lang="en-IE" dirty="0" smtClean="0">
                <a:latin typeface="Times New Roman" pitchFamily="18" charset="0"/>
              </a:rPr>
              <a:t>(rad/sec)</a:t>
            </a:r>
            <a:r>
              <a:rPr lang="en-IE" sz="3200" dirty="0" smtClean="0">
                <a:latin typeface="Times New Roman" pitchFamily="18" charset="0"/>
              </a:rPr>
              <a:t>.</a:t>
            </a:r>
          </a:p>
        </p:txBody>
      </p:sp>
    </p:spTree>
    <p:extLst>
      <p:ext uri="{BB962C8B-B14F-4D97-AF65-F5344CB8AC3E}">
        <p14:creationId xmlns:p14="http://schemas.microsoft.com/office/powerpoint/2010/main" val="42268282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4</a:t>
            </a:r>
            <a:endParaRPr lang="en-GB" sz="4400" dirty="0">
              <a:solidFill>
                <a:schemeClr val="tx2"/>
              </a:solidFill>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1323595051"/>
              </p:ext>
            </p:extLst>
          </p:nvPr>
        </p:nvGraphicFramePr>
        <p:xfrm>
          <a:off x="-1588" y="1508125"/>
          <a:ext cx="9072563" cy="1236663"/>
        </p:xfrm>
        <a:graphic>
          <a:graphicData uri="http://schemas.openxmlformats.org/presentationml/2006/ole">
            <mc:AlternateContent xmlns:mc="http://schemas.openxmlformats.org/markup-compatibility/2006">
              <mc:Choice xmlns:v="urn:schemas-microsoft-com:vml" Requires="v">
                <p:oleObj spid="_x0000_s3067046" name="Equation" r:id="rId3" imgW="3720960" imgH="507960" progId="Equation.3">
                  <p:embed/>
                </p:oleObj>
              </mc:Choice>
              <mc:Fallback>
                <p:oleObj name="Equation" r:id="rId3" imgW="3720960" imgH="507960" progId="Equation.3">
                  <p:embed/>
                  <p:pic>
                    <p:nvPicPr>
                      <p:cNvPr id="0" name=""/>
                      <p:cNvPicPr>
                        <a:picLocks noChangeAspect="1" noChangeArrowheads="1"/>
                      </p:cNvPicPr>
                      <p:nvPr/>
                    </p:nvPicPr>
                    <p:blipFill>
                      <a:blip r:embed="rId4"/>
                      <a:srcRect/>
                      <a:stretch>
                        <a:fillRect/>
                      </a:stretch>
                    </p:blipFill>
                    <p:spPr bwMode="auto">
                      <a:xfrm>
                        <a:off x="-1588" y="1508125"/>
                        <a:ext cx="9072563" cy="1236663"/>
                      </a:xfrm>
                      <a:prstGeom prst="rect">
                        <a:avLst/>
                      </a:prstGeom>
                      <a:noFill/>
                      <a:ln>
                        <a:noFill/>
                      </a:ln>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43941815"/>
              </p:ext>
            </p:extLst>
          </p:nvPr>
        </p:nvGraphicFramePr>
        <p:xfrm>
          <a:off x="486568" y="2957195"/>
          <a:ext cx="8018463" cy="1236663"/>
        </p:xfrm>
        <a:graphic>
          <a:graphicData uri="http://schemas.openxmlformats.org/presentationml/2006/ole">
            <mc:AlternateContent xmlns:mc="http://schemas.openxmlformats.org/markup-compatibility/2006">
              <mc:Choice xmlns:v="urn:schemas-microsoft-com:vml" Requires="v">
                <p:oleObj spid="_x0000_s3067047" name="Equation" r:id="rId5" imgW="3288960" imgH="507960" progId="Equation.3">
                  <p:embed/>
                </p:oleObj>
              </mc:Choice>
              <mc:Fallback>
                <p:oleObj name="Equation" r:id="rId5" imgW="3288960" imgH="507960" progId="Equation.3">
                  <p:embed/>
                  <p:pic>
                    <p:nvPicPr>
                      <p:cNvPr id="0" name=""/>
                      <p:cNvPicPr>
                        <a:picLocks noChangeAspect="1" noChangeArrowheads="1"/>
                      </p:cNvPicPr>
                      <p:nvPr/>
                    </p:nvPicPr>
                    <p:blipFill>
                      <a:blip r:embed="rId6"/>
                      <a:srcRect/>
                      <a:stretch>
                        <a:fillRect/>
                      </a:stretch>
                    </p:blipFill>
                    <p:spPr bwMode="auto">
                      <a:xfrm>
                        <a:off x="486568" y="2957195"/>
                        <a:ext cx="8018463" cy="123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164747074"/>
              </p:ext>
            </p:extLst>
          </p:nvPr>
        </p:nvGraphicFramePr>
        <p:xfrm>
          <a:off x="1701800" y="4189413"/>
          <a:ext cx="4519613" cy="1174750"/>
        </p:xfrm>
        <a:graphic>
          <a:graphicData uri="http://schemas.openxmlformats.org/presentationml/2006/ole">
            <mc:AlternateContent xmlns:mc="http://schemas.openxmlformats.org/markup-compatibility/2006">
              <mc:Choice xmlns:v="urn:schemas-microsoft-com:vml" Requires="v">
                <p:oleObj spid="_x0000_s3067048" name="Equation" r:id="rId7" imgW="1854000" imgH="482400" progId="Equation.3">
                  <p:embed/>
                </p:oleObj>
              </mc:Choice>
              <mc:Fallback>
                <p:oleObj name="Equation" r:id="rId7" imgW="1854000" imgH="482400" progId="Equation.3">
                  <p:embed/>
                  <p:pic>
                    <p:nvPicPr>
                      <p:cNvPr id="0" name=""/>
                      <p:cNvPicPr>
                        <a:picLocks noChangeAspect="1" noChangeArrowheads="1"/>
                      </p:cNvPicPr>
                      <p:nvPr/>
                    </p:nvPicPr>
                    <p:blipFill>
                      <a:blip r:embed="rId8"/>
                      <a:srcRect/>
                      <a:stretch>
                        <a:fillRect/>
                      </a:stretch>
                    </p:blipFill>
                    <p:spPr bwMode="auto">
                      <a:xfrm>
                        <a:off x="1701800" y="4189413"/>
                        <a:ext cx="4519613"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970282474"/>
              </p:ext>
            </p:extLst>
          </p:nvPr>
        </p:nvGraphicFramePr>
        <p:xfrm>
          <a:off x="1030923" y="5501958"/>
          <a:ext cx="6284912" cy="1236662"/>
        </p:xfrm>
        <a:graphic>
          <a:graphicData uri="http://schemas.openxmlformats.org/presentationml/2006/ole">
            <mc:AlternateContent xmlns:mc="http://schemas.openxmlformats.org/markup-compatibility/2006">
              <mc:Choice xmlns:v="urn:schemas-microsoft-com:vml" Requires="v">
                <p:oleObj spid="_x0000_s3067049" name="Equation" r:id="rId9" imgW="2577960" imgH="507960" progId="Equation.3">
                  <p:embed/>
                </p:oleObj>
              </mc:Choice>
              <mc:Fallback>
                <p:oleObj name="Equation" r:id="rId9" imgW="2577960" imgH="507960" progId="Equation.3">
                  <p:embed/>
                  <p:pic>
                    <p:nvPicPr>
                      <p:cNvPr id="0" name=""/>
                      <p:cNvPicPr>
                        <a:picLocks noChangeAspect="1" noChangeArrowheads="1"/>
                      </p:cNvPicPr>
                      <p:nvPr/>
                    </p:nvPicPr>
                    <p:blipFill>
                      <a:blip r:embed="rId10"/>
                      <a:srcRect/>
                      <a:stretch>
                        <a:fillRect/>
                      </a:stretch>
                    </p:blipFill>
                    <p:spPr bwMode="auto">
                      <a:xfrm>
                        <a:off x="1030923" y="5501958"/>
                        <a:ext cx="6284912" cy="12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4208279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a:t>
            </a:r>
            <a:endParaRPr lang="en-GB" sz="4400" dirty="0">
              <a:solidFill>
                <a:schemeClr val="tx2"/>
              </a:solidFill>
            </a:endParaRPr>
          </a:p>
        </p:txBody>
      </p:sp>
      <p:sp>
        <p:nvSpPr>
          <p:cNvPr id="8" name="Text Box 2054"/>
          <p:cNvSpPr txBox="1">
            <a:spLocks noChangeArrowheads="1"/>
          </p:cNvSpPr>
          <p:nvPr/>
        </p:nvSpPr>
        <p:spPr bwMode="auto">
          <a:xfrm>
            <a:off x="130492" y="1653428"/>
            <a:ext cx="888301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sz="3200" dirty="0" smtClean="0">
                <a:latin typeface="Times New Roman" pitchFamily="18" charset="0"/>
              </a:rPr>
              <a:t>There are significant generalisations of almost everything which has been said above, particularly in the case of example 4. This module is largely about solving the equations which comprise the first approximation close to an operating point, assuming that this first approximation is linear and constant-coefficient. We will consider also some deeper explanations and interpretations of the ideas considered above.</a:t>
            </a:r>
          </a:p>
        </p:txBody>
      </p:sp>
    </p:spTree>
    <p:extLst>
      <p:ext uri="{BB962C8B-B14F-4D97-AF65-F5344CB8AC3E}">
        <p14:creationId xmlns:p14="http://schemas.microsoft.com/office/powerpoint/2010/main" val="525740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ChangeArrowheads="1"/>
          </p:cNvSpPr>
          <p:nvPr/>
        </p:nvSpPr>
        <p:spPr bwMode="auto">
          <a:xfrm>
            <a:off x="1356360" y="0"/>
            <a:ext cx="56388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7175" name="Rectangle 2051"/>
          <p:cNvSpPr>
            <a:spLocks noChangeArrowheads="1"/>
          </p:cNvSpPr>
          <p:nvPr/>
        </p:nvSpPr>
        <p:spPr bwMode="auto">
          <a:xfrm>
            <a:off x="266700" y="933450"/>
            <a:ext cx="794385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GB" sz="3200" b="1" i="1"/>
              <a:t>	</a:t>
            </a:r>
            <a:endParaRPr lang="en-GB" sz="3200"/>
          </a:p>
        </p:txBody>
      </p:sp>
      <p:sp>
        <p:nvSpPr>
          <p:cNvPr id="7176"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a:latin typeface="Times New Roman" pitchFamily="18" charset="0"/>
              </a:rPr>
              <a:t>Section: 1</a:t>
            </a:r>
          </a:p>
        </p:txBody>
      </p:sp>
      <p:sp>
        <p:nvSpPr>
          <p:cNvPr id="7177"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kumimoji="1" lang="en-GB" sz="1400">
                <a:latin typeface="Times New Roman" pitchFamily="18" charset="0"/>
              </a:rPr>
              <a:t>Introduction</a:t>
            </a:r>
            <a:endParaRPr kumimoji="1" lang="en-GB" sz="800">
              <a:latin typeface="Times New Roman" pitchFamily="18" charset="0"/>
            </a:endParaRPr>
          </a:p>
        </p:txBody>
      </p:sp>
      <p:sp>
        <p:nvSpPr>
          <p:cNvPr id="7178" name="Text Box 2057"/>
          <p:cNvSpPr txBox="1">
            <a:spLocks noChangeArrowheads="1"/>
          </p:cNvSpPr>
          <p:nvPr/>
        </p:nvSpPr>
        <p:spPr bwMode="auto">
          <a:xfrm>
            <a:off x="266700" y="1905000"/>
            <a:ext cx="528066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GB" sz="3200" dirty="0" smtClean="0">
                <a:latin typeface="Times New Roman" pitchFamily="18" charset="0"/>
              </a:rPr>
              <a:t>Performance </a:t>
            </a:r>
            <a:r>
              <a:rPr kumimoji="1" lang="en-GB" sz="3200" dirty="0">
                <a:latin typeface="Times New Roman" pitchFamily="18" charset="0"/>
              </a:rPr>
              <a:t>is approximated by:</a:t>
            </a:r>
          </a:p>
        </p:txBody>
      </p:sp>
      <p:graphicFrame>
        <p:nvGraphicFramePr>
          <p:cNvPr id="7170" name="Object 2048"/>
          <p:cNvGraphicFramePr>
            <a:graphicFrameLocks noChangeAspect="1"/>
          </p:cNvGraphicFramePr>
          <p:nvPr>
            <p:extLst>
              <p:ext uri="{D42A27DB-BD31-4B8C-83A1-F6EECF244321}">
                <p14:modId xmlns:p14="http://schemas.microsoft.com/office/powerpoint/2010/main" val="2631025400"/>
              </p:ext>
            </p:extLst>
          </p:nvPr>
        </p:nvGraphicFramePr>
        <p:xfrm>
          <a:off x="408781" y="3220085"/>
          <a:ext cx="4649788" cy="671513"/>
        </p:xfrm>
        <a:graphic>
          <a:graphicData uri="http://schemas.openxmlformats.org/presentationml/2006/ole">
            <mc:AlternateContent xmlns:mc="http://schemas.openxmlformats.org/markup-compatibility/2006">
              <mc:Choice xmlns:v="urn:schemas-microsoft-com:vml" Requires="v">
                <p:oleObj spid="_x0000_s2986475" name="Equation" r:id="rId4" imgW="1930320" imgH="279360" progId="Equation.3">
                  <p:embed/>
                </p:oleObj>
              </mc:Choice>
              <mc:Fallback>
                <p:oleObj name="Equation" r:id="rId4" imgW="1930320" imgH="2793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781" y="3220085"/>
                        <a:ext cx="4649788" cy="6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1" name="Object 2049"/>
          <p:cNvGraphicFramePr>
            <a:graphicFrameLocks noChangeAspect="1"/>
          </p:cNvGraphicFramePr>
          <p:nvPr>
            <p:extLst>
              <p:ext uri="{D42A27DB-BD31-4B8C-83A1-F6EECF244321}">
                <p14:modId xmlns:p14="http://schemas.microsoft.com/office/powerpoint/2010/main" val="2996290572"/>
              </p:ext>
            </p:extLst>
          </p:nvPr>
        </p:nvGraphicFramePr>
        <p:xfrm>
          <a:off x="5818981" y="304800"/>
          <a:ext cx="3411537" cy="3746500"/>
        </p:xfrm>
        <a:graphic>
          <a:graphicData uri="http://schemas.openxmlformats.org/presentationml/2006/ole">
            <mc:AlternateContent xmlns:mc="http://schemas.openxmlformats.org/markup-compatibility/2006">
              <mc:Choice xmlns:v="urn:schemas-microsoft-com:vml" Requires="v">
                <p:oleObj spid="_x0000_s2986476" name="Visio" r:id="rId6" imgW="2927160" imgH="3215160" progId="Visio.Drawing.11">
                  <p:embed/>
                </p:oleObj>
              </mc:Choice>
              <mc:Fallback>
                <p:oleObj name="Visio" r:id="rId6" imgW="2927160" imgH="3215160"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18981" y="304800"/>
                        <a:ext cx="3411537" cy="374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2" name="Object 2050"/>
          <p:cNvGraphicFramePr>
            <a:graphicFrameLocks noChangeAspect="1"/>
          </p:cNvGraphicFramePr>
          <p:nvPr>
            <p:extLst>
              <p:ext uri="{D42A27DB-BD31-4B8C-83A1-F6EECF244321}">
                <p14:modId xmlns:p14="http://schemas.microsoft.com/office/powerpoint/2010/main" val="2349583061"/>
              </p:ext>
            </p:extLst>
          </p:nvPr>
        </p:nvGraphicFramePr>
        <p:xfrm>
          <a:off x="430212" y="1064419"/>
          <a:ext cx="3808413" cy="709612"/>
        </p:xfrm>
        <a:graphic>
          <a:graphicData uri="http://schemas.openxmlformats.org/presentationml/2006/ole">
            <mc:AlternateContent xmlns:mc="http://schemas.openxmlformats.org/markup-compatibility/2006">
              <mc:Choice xmlns:v="urn:schemas-microsoft-com:vml" Requires="v">
                <p:oleObj spid="_x0000_s2986477" name="Equation" r:id="rId8" imgW="1562040" imgH="291960" progId="Equation.3">
                  <p:embed/>
                </p:oleObj>
              </mc:Choice>
              <mc:Fallback>
                <p:oleObj name="Equation" r:id="rId8" imgW="1562040" imgH="29196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0212" y="1064419"/>
                        <a:ext cx="3808413" cy="709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3" name="Object 2051"/>
          <p:cNvGraphicFramePr>
            <a:graphicFrameLocks noChangeAspect="1"/>
          </p:cNvGraphicFramePr>
          <p:nvPr>
            <p:extLst>
              <p:ext uri="{D42A27DB-BD31-4B8C-83A1-F6EECF244321}">
                <p14:modId xmlns:p14="http://schemas.microsoft.com/office/powerpoint/2010/main" val="1178071469"/>
              </p:ext>
            </p:extLst>
          </p:nvPr>
        </p:nvGraphicFramePr>
        <p:xfrm>
          <a:off x="2657475" y="6009263"/>
          <a:ext cx="4152900" cy="660400"/>
        </p:xfrm>
        <a:graphic>
          <a:graphicData uri="http://schemas.openxmlformats.org/presentationml/2006/ole">
            <mc:AlternateContent xmlns:mc="http://schemas.openxmlformats.org/markup-compatibility/2006">
              <mc:Choice xmlns:v="urn:schemas-microsoft-com:vml" Requires="v">
                <p:oleObj spid="_x0000_s2986478" name="Equation" r:id="rId10" imgW="1828800" imgH="291960" progId="Equation.3">
                  <p:embed/>
                </p:oleObj>
              </mc:Choice>
              <mc:Fallback>
                <p:oleObj name="Equation" r:id="rId10" imgW="1828800" imgH="29196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57475" y="6009263"/>
                        <a:ext cx="41529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2057"/>
          <p:cNvSpPr txBox="1">
            <a:spLocks noChangeArrowheads="1"/>
          </p:cNvSpPr>
          <p:nvPr/>
        </p:nvSpPr>
        <p:spPr bwMode="auto">
          <a:xfrm>
            <a:off x="266700" y="3947160"/>
            <a:ext cx="858774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GB" sz="3200" dirty="0" smtClean="0">
                <a:latin typeface="Times New Roman" pitchFamily="18" charset="0"/>
              </a:rPr>
              <a:t>We may consider the problem where the bobbin is pulled to a certain angle, allowed to come to rest at this angle and then released. We obtain the following initial conditions:</a:t>
            </a:r>
            <a:endParaRPr kumimoji="1" lang="en-GB" sz="3200" dirty="0">
              <a:latin typeface="Times New Roman" pitchFamily="18" charset="0"/>
            </a:endParaRPr>
          </a:p>
        </p:txBody>
      </p:sp>
      <p:sp>
        <p:nvSpPr>
          <p:cNvPr id="14" name="Rectangle 2050"/>
          <p:cNvSpPr>
            <a:spLocks noChangeArrowheads="1"/>
          </p:cNvSpPr>
          <p:nvPr/>
        </p:nvSpPr>
        <p:spPr bwMode="auto">
          <a:xfrm>
            <a:off x="-247650" y="-40005"/>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1</a:t>
            </a:r>
            <a:endParaRPr lang="en-GB" sz="4400" dirty="0">
              <a:solidFill>
                <a:schemeClr val="tx2"/>
              </a:solidFill>
            </a:endParaRPr>
          </a:p>
        </p:txBody>
      </p:sp>
    </p:spTree>
    <p:extLst>
      <p:ext uri="{BB962C8B-B14F-4D97-AF65-F5344CB8AC3E}">
        <p14:creationId xmlns:p14="http://schemas.microsoft.com/office/powerpoint/2010/main" val="197405206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284163"/>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6147" name="Rectangle 2"/>
          <p:cNvSpPr>
            <a:spLocks noChangeArrowheads="1"/>
          </p:cNvSpPr>
          <p:nvPr/>
        </p:nvSpPr>
        <p:spPr bwMode="auto">
          <a:xfrm>
            <a:off x="6858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GB" sz="4400" b="0">
                <a:solidFill>
                  <a:schemeClr val="tx2"/>
                </a:solidFill>
                <a:latin typeface="Arial" charset="0"/>
              </a:rPr>
              <a:t>Laplace Transform</a:t>
            </a:r>
          </a:p>
        </p:txBody>
      </p:sp>
      <p:sp>
        <p:nvSpPr>
          <p:cNvPr id="6148"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sz="1400" b="0"/>
              <a:t>Section: 1</a:t>
            </a:r>
          </a:p>
        </p:txBody>
      </p:sp>
      <p:graphicFrame>
        <p:nvGraphicFramePr>
          <p:cNvPr id="6146" name="Object 1028"/>
          <p:cNvGraphicFramePr>
            <a:graphicFrameLocks noChangeAspect="1"/>
          </p:cNvGraphicFramePr>
          <p:nvPr>
            <p:extLst>
              <p:ext uri="{D42A27DB-BD31-4B8C-83A1-F6EECF244321}">
                <p14:modId xmlns:p14="http://schemas.microsoft.com/office/powerpoint/2010/main" val="1709058890"/>
              </p:ext>
            </p:extLst>
          </p:nvPr>
        </p:nvGraphicFramePr>
        <p:xfrm>
          <a:off x="1232059" y="1999357"/>
          <a:ext cx="4043362" cy="1266825"/>
        </p:xfrm>
        <a:graphic>
          <a:graphicData uri="http://schemas.openxmlformats.org/presentationml/2006/ole">
            <mc:AlternateContent xmlns:mc="http://schemas.openxmlformats.org/markup-compatibility/2006">
              <mc:Choice xmlns:v="urn:schemas-microsoft-com:vml" Requires="v">
                <p:oleObj spid="_x0000_s3067940" name="Equation" r:id="rId4" imgW="1536480" imgH="482400" progId="Equation.3">
                  <p:embed/>
                </p:oleObj>
              </mc:Choice>
              <mc:Fallback>
                <p:oleObj name="Equation" r:id="rId4" imgW="1536480" imgH="482400" progId="Equation.3">
                  <p:embed/>
                  <p:pic>
                    <p:nvPicPr>
                      <p:cNvPr id="0" name=""/>
                      <p:cNvPicPr>
                        <a:picLocks noChangeAspect="1" noChangeArrowheads="1"/>
                      </p:cNvPicPr>
                      <p:nvPr/>
                    </p:nvPicPr>
                    <p:blipFill>
                      <a:blip r:embed="rId5"/>
                      <a:srcRect/>
                      <a:stretch>
                        <a:fillRect/>
                      </a:stretch>
                    </p:blipFill>
                    <p:spPr bwMode="auto">
                      <a:xfrm>
                        <a:off x="1232059" y="1999357"/>
                        <a:ext cx="4043362" cy="1266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9"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sz="1400" b="0"/>
              <a:t>Block Diagrams</a:t>
            </a:r>
          </a:p>
        </p:txBody>
      </p:sp>
      <p:pic>
        <p:nvPicPr>
          <p:cNvPr id="6151" name="Picture 12" descr="Laplace_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13500" y="979488"/>
            <a:ext cx="2425700"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Text Box 13"/>
          <p:cNvSpPr txBox="1">
            <a:spLocks noChangeArrowheads="1"/>
          </p:cNvSpPr>
          <p:nvPr/>
        </p:nvSpPr>
        <p:spPr bwMode="invGray">
          <a:xfrm>
            <a:off x="6400800" y="3752850"/>
            <a:ext cx="2495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ctr">
              <a:spcBef>
                <a:spcPct val="50000"/>
              </a:spcBef>
            </a:pPr>
            <a:r>
              <a:rPr kumimoji="1" lang="en-IE" b="0"/>
              <a:t>1749-1827</a:t>
            </a:r>
            <a:endParaRPr kumimoji="1" lang="en-GB" b="0"/>
          </a:p>
        </p:txBody>
      </p:sp>
      <p:sp>
        <p:nvSpPr>
          <p:cNvPr id="10" name="Text Box 11"/>
          <p:cNvSpPr txBox="1">
            <a:spLocks noChangeArrowheads="1"/>
          </p:cNvSpPr>
          <p:nvPr/>
        </p:nvSpPr>
        <p:spPr bwMode="invGray">
          <a:xfrm>
            <a:off x="152400" y="1135757"/>
            <a:ext cx="598932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l">
              <a:spcBef>
                <a:spcPct val="50000"/>
              </a:spcBef>
            </a:pPr>
            <a:r>
              <a:rPr kumimoji="1" lang="en-GB" sz="3200" b="0" dirty="0" smtClean="0"/>
              <a:t>Given a </a:t>
            </a:r>
            <a:r>
              <a:rPr lang="en-GB" sz="3200" b="0" dirty="0" smtClean="0"/>
              <a:t>function </a:t>
            </a:r>
            <a:r>
              <a:rPr lang="en-GB" sz="3200" b="0" i="1" dirty="0" smtClean="0"/>
              <a:t>f</a:t>
            </a:r>
            <a:r>
              <a:rPr lang="en-GB" sz="3200" b="0" dirty="0" smtClean="0"/>
              <a:t> of a continuous variable</a:t>
            </a:r>
            <a:r>
              <a:rPr kumimoji="1" lang="en-GB" sz="3200" b="0" dirty="0" smtClean="0"/>
              <a:t> </a:t>
            </a:r>
            <a:r>
              <a:rPr lang="en-GB" sz="3200" b="0" i="1" dirty="0" smtClean="0"/>
              <a:t>t</a:t>
            </a:r>
            <a:r>
              <a:rPr kumimoji="1" lang="en-GB" sz="3200" b="0" dirty="0" smtClean="0"/>
              <a:t> let</a:t>
            </a:r>
            <a:endParaRPr kumimoji="1" lang="en-GB" sz="3200" i="1" dirty="0"/>
          </a:p>
        </p:txBody>
      </p:sp>
      <p:sp>
        <p:nvSpPr>
          <p:cNvPr id="11" name="Text Box 11"/>
          <p:cNvSpPr txBox="1">
            <a:spLocks noChangeArrowheads="1"/>
          </p:cNvSpPr>
          <p:nvPr/>
        </p:nvSpPr>
        <p:spPr bwMode="invGray">
          <a:xfrm>
            <a:off x="152400" y="3184327"/>
            <a:ext cx="598932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l">
              <a:spcBef>
                <a:spcPct val="50000"/>
              </a:spcBef>
            </a:pPr>
            <a:r>
              <a:rPr kumimoji="1" lang="en-GB" sz="3200" b="0" dirty="0" smtClean="0"/>
              <a:t>for those complex </a:t>
            </a:r>
            <a:r>
              <a:rPr kumimoji="1" lang="en-GB" sz="3200" b="0" i="1" dirty="0" smtClean="0"/>
              <a:t>s</a:t>
            </a:r>
            <a:r>
              <a:rPr kumimoji="1" lang="en-GB" sz="3200" b="0" dirty="0" smtClean="0"/>
              <a:t> for which the integral converges.</a:t>
            </a:r>
            <a:endParaRPr kumimoji="1" lang="en-GB" sz="3200" i="1" dirty="0"/>
          </a:p>
        </p:txBody>
      </p:sp>
      <p:sp>
        <p:nvSpPr>
          <p:cNvPr id="12" name="Text Box 11"/>
          <p:cNvSpPr txBox="1">
            <a:spLocks noChangeArrowheads="1"/>
          </p:cNvSpPr>
          <p:nvPr/>
        </p:nvSpPr>
        <p:spPr bwMode="invGray">
          <a:xfrm>
            <a:off x="152400" y="4241385"/>
            <a:ext cx="888492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l"/>
            <a:r>
              <a:rPr kumimoji="1" lang="en-GB" sz="3200" b="0" dirty="0" smtClean="0"/>
              <a:t>The nature of the integral is justified by the previous discussion of the Laplace transform method, with a single caveat, the lower bound of the integral is 0</a:t>
            </a:r>
            <a:r>
              <a:rPr kumimoji="1" lang="en-GB" sz="3200" b="0" baseline="30000" dirty="0" smtClean="0"/>
              <a:t>-</a:t>
            </a:r>
            <a:r>
              <a:rPr kumimoji="1" lang="en-GB" sz="3200" b="0" dirty="0" smtClean="0"/>
              <a:t> rather than 0. This means that the lower </a:t>
            </a:r>
            <a:r>
              <a:rPr lang="en-GB" sz="3200" b="0" dirty="0" smtClean="0"/>
              <a:t>bound is actually –</a:t>
            </a:r>
            <a:r>
              <a:rPr lang="en-GB" sz="3200" b="0" i="1" dirty="0" smtClean="0">
                <a:latin typeface="Symbol" pitchFamily="18" charset="2"/>
              </a:rPr>
              <a:t>e</a:t>
            </a:r>
            <a:r>
              <a:rPr lang="en-GB" sz="3200" b="0" dirty="0" smtClean="0"/>
              <a:t> as </a:t>
            </a:r>
            <a:r>
              <a:rPr lang="en-GB" sz="3200" b="0" i="1" dirty="0">
                <a:latin typeface="Symbol" pitchFamily="18" charset="2"/>
              </a:rPr>
              <a:t>e</a:t>
            </a:r>
            <a:r>
              <a:rPr lang="en-GB" sz="3200" b="0" dirty="0" smtClean="0"/>
              <a:t> approaches 0.</a:t>
            </a:r>
            <a:endParaRPr kumimoji="1" lang="en-GB" sz="3200" i="1" dirty="0"/>
          </a:p>
        </p:txBody>
      </p:sp>
    </p:spTree>
    <p:extLst>
      <p:ext uri="{BB962C8B-B14F-4D97-AF65-F5344CB8AC3E}">
        <p14:creationId xmlns:p14="http://schemas.microsoft.com/office/powerpoint/2010/main" val="61703615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284163"/>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6147" name="Rectangle 2"/>
          <p:cNvSpPr>
            <a:spLocks noChangeArrowheads="1"/>
          </p:cNvSpPr>
          <p:nvPr/>
        </p:nvSpPr>
        <p:spPr bwMode="auto">
          <a:xfrm>
            <a:off x="6858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GB" sz="4400" b="0">
                <a:solidFill>
                  <a:schemeClr val="tx2"/>
                </a:solidFill>
                <a:latin typeface="Arial" charset="0"/>
              </a:rPr>
              <a:t>Laplace Transform</a:t>
            </a:r>
          </a:p>
        </p:txBody>
      </p:sp>
      <p:sp>
        <p:nvSpPr>
          <p:cNvPr id="6148"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sz="1400" b="0"/>
              <a:t>Section: 1</a:t>
            </a:r>
          </a:p>
        </p:txBody>
      </p:sp>
      <p:sp>
        <p:nvSpPr>
          <p:cNvPr id="6149"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sz="1400" b="0"/>
              <a:t>Block Diagrams</a:t>
            </a:r>
          </a:p>
        </p:txBody>
      </p:sp>
      <p:sp>
        <p:nvSpPr>
          <p:cNvPr id="12" name="Text Box 11"/>
          <p:cNvSpPr txBox="1">
            <a:spLocks noChangeArrowheads="1"/>
          </p:cNvSpPr>
          <p:nvPr/>
        </p:nvSpPr>
        <p:spPr bwMode="invGray">
          <a:xfrm>
            <a:off x="129540" y="1351598"/>
            <a:ext cx="888492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l"/>
            <a:r>
              <a:rPr kumimoji="1" lang="en-GB" sz="3200" b="0" dirty="0" smtClean="0"/>
              <a:t>We call this rather odd lower bound the limit as </a:t>
            </a:r>
            <a:r>
              <a:rPr kumimoji="1" lang="en-GB" sz="3200" b="0" i="1" dirty="0" smtClean="0"/>
              <a:t>t</a:t>
            </a:r>
            <a:r>
              <a:rPr kumimoji="1" lang="en-GB" sz="3200" b="0" dirty="0" smtClean="0"/>
              <a:t> approaches zero from below. In my previous discussion we adopted the much more straightforward lower bound of 0. The reason for this rather technical discrepancy is to ensure that the Laplace transform will work correctly when dealing with a rather unusual mathematical object known variously as the </a:t>
            </a:r>
            <a:r>
              <a:rPr kumimoji="1" lang="en-GB" sz="3200" b="0" i="1" dirty="0" smtClean="0"/>
              <a:t>Dirac delta function </a:t>
            </a:r>
            <a:r>
              <a:rPr kumimoji="1" lang="en-GB" sz="3200" b="0" dirty="0" smtClean="0"/>
              <a:t>or </a:t>
            </a:r>
            <a:r>
              <a:rPr kumimoji="1" lang="en-GB" sz="3200" b="0" i="1" dirty="0" smtClean="0"/>
              <a:t>ideal impulse</a:t>
            </a:r>
            <a:r>
              <a:rPr kumimoji="1" lang="en-GB" sz="3200" b="0" dirty="0" smtClean="0"/>
              <a:t>. I will have no need to deal with this issue although the majority of you have met it before.</a:t>
            </a:r>
            <a:endParaRPr kumimoji="1" lang="en-GB" sz="3200" i="1" dirty="0"/>
          </a:p>
        </p:txBody>
      </p:sp>
    </p:spTree>
    <p:extLst>
      <p:ext uri="{BB962C8B-B14F-4D97-AF65-F5344CB8AC3E}">
        <p14:creationId xmlns:p14="http://schemas.microsoft.com/office/powerpoint/2010/main" val="116379079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284163"/>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6147" name="Rectangle 2"/>
          <p:cNvSpPr>
            <a:spLocks noChangeArrowheads="1"/>
          </p:cNvSpPr>
          <p:nvPr/>
        </p:nvSpPr>
        <p:spPr bwMode="auto">
          <a:xfrm>
            <a:off x="6858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GB" sz="4400" b="0">
                <a:solidFill>
                  <a:schemeClr val="tx2"/>
                </a:solidFill>
                <a:latin typeface="Arial" charset="0"/>
              </a:rPr>
              <a:t>Laplace Transform</a:t>
            </a:r>
          </a:p>
        </p:txBody>
      </p:sp>
      <p:sp>
        <p:nvSpPr>
          <p:cNvPr id="6148"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sz="1400" b="0"/>
              <a:t>Section: 1</a:t>
            </a:r>
          </a:p>
        </p:txBody>
      </p:sp>
      <p:graphicFrame>
        <p:nvGraphicFramePr>
          <p:cNvPr id="6146" name="Object 1028"/>
          <p:cNvGraphicFramePr>
            <a:graphicFrameLocks noChangeAspect="1"/>
          </p:cNvGraphicFramePr>
          <p:nvPr>
            <p:extLst>
              <p:ext uri="{D42A27DB-BD31-4B8C-83A1-F6EECF244321}">
                <p14:modId xmlns:p14="http://schemas.microsoft.com/office/powerpoint/2010/main" val="2406361037"/>
              </p:ext>
            </p:extLst>
          </p:nvPr>
        </p:nvGraphicFramePr>
        <p:xfrm>
          <a:off x="2122011" y="1143000"/>
          <a:ext cx="5646738" cy="1266825"/>
        </p:xfrm>
        <a:graphic>
          <a:graphicData uri="http://schemas.openxmlformats.org/presentationml/2006/ole">
            <mc:AlternateContent xmlns:mc="http://schemas.openxmlformats.org/markup-compatibility/2006">
              <mc:Choice xmlns:v="urn:schemas-microsoft-com:vml" Requires="v">
                <p:oleObj spid="_x0000_s3072035" name="Equation" r:id="rId4" imgW="2145960" imgH="482400" progId="Equation.3">
                  <p:embed/>
                </p:oleObj>
              </mc:Choice>
              <mc:Fallback>
                <p:oleObj name="Equation" r:id="rId4" imgW="2145960" imgH="482400" progId="Equation.3">
                  <p:embed/>
                  <p:pic>
                    <p:nvPicPr>
                      <p:cNvPr id="0" name=""/>
                      <p:cNvPicPr>
                        <a:picLocks noChangeAspect="1" noChangeArrowheads="1"/>
                      </p:cNvPicPr>
                      <p:nvPr/>
                    </p:nvPicPr>
                    <p:blipFill>
                      <a:blip r:embed="rId5"/>
                      <a:srcRect/>
                      <a:stretch>
                        <a:fillRect/>
                      </a:stretch>
                    </p:blipFill>
                    <p:spPr bwMode="auto">
                      <a:xfrm>
                        <a:off x="2122011" y="1143000"/>
                        <a:ext cx="5646738" cy="1266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9"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sz="1400" b="0"/>
              <a:t>Block Diagrams</a:t>
            </a:r>
          </a:p>
        </p:txBody>
      </p:sp>
      <p:sp>
        <p:nvSpPr>
          <p:cNvPr id="12" name="Text Box 11"/>
          <p:cNvSpPr txBox="1">
            <a:spLocks noChangeArrowheads="1"/>
          </p:cNvSpPr>
          <p:nvPr/>
        </p:nvSpPr>
        <p:spPr bwMode="invGray">
          <a:xfrm>
            <a:off x="106680" y="2197130"/>
            <a:ext cx="91440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l">
              <a:spcBef>
                <a:spcPct val="50000"/>
              </a:spcBef>
            </a:pPr>
            <a:r>
              <a:rPr kumimoji="1" lang="en-GB" sz="3200" b="0" dirty="0" smtClean="0"/>
              <a:t>This integral defines the function </a:t>
            </a:r>
            <a:r>
              <a:rPr kumimoji="1" lang="en-GB" sz="3200" b="0" i="1" dirty="0" smtClean="0"/>
              <a:t>F</a:t>
            </a:r>
            <a:r>
              <a:rPr kumimoji="1" lang="en-GB" sz="3200" b="0" dirty="0" smtClean="0"/>
              <a:t>(</a:t>
            </a:r>
            <a:r>
              <a:rPr kumimoji="1" lang="en-GB" sz="3200" b="0" i="1" dirty="0" smtClean="0"/>
              <a:t>s</a:t>
            </a:r>
            <a:r>
              <a:rPr kumimoji="1" lang="en-GB" sz="3200" b="0" dirty="0" smtClean="0"/>
              <a:t>) for some </a:t>
            </a:r>
            <a:r>
              <a:rPr kumimoji="1" lang="en-GB" sz="3200" b="0" i="1" dirty="0" smtClean="0"/>
              <a:t>s, </a:t>
            </a:r>
            <a:r>
              <a:rPr kumimoji="1" lang="en-GB" sz="3200" b="0" dirty="0" smtClean="0"/>
              <a:t>those </a:t>
            </a:r>
            <a:r>
              <a:rPr kumimoji="1" lang="en-GB" sz="3200" b="0" dirty="0"/>
              <a:t>for which the integral </a:t>
            </a:r>
            <a:r>
              <a:rPr kumimoji="1" lang="en-GB" sz="3200" b="0" dirty="0" smtClean="0"/>
              <a:t>converges. There are two approaches to dealing with the other values of </a:t>
            </a:r>
            <a:r>
              <a:rPr kumimoji="1" lang="en-GB" sz="3200" b="0" i="1" dirty="0" smtClean="0"/>
              <a:t>s</a:t>
            </a:r>
            <a:r>
              <a:rPr kumimoji="1" lang="en-GB" sz="3200" b="0" dirty="0" smtClean="0"/>
              <a:t>. One approach is to not define the function at all at these values. It is fair to say that this is the more common approach in engineering textbooks. </a:t>
            </a:r>
            <a:r>
              <a:rPr kumimoji="1" lang="en-GB" sz="3200" b="0" dirty="0" err="1" smtClean="0"/>
              <a:t>Lerch’s</a:t>
            </a:r>
            <a:r>
              <a:rPr kumimoji="1" lang="en-GB" sz="3200" b="0" dirty="0" smtClean="0"/>
              <a:t> cancellation law holds provided the equality holds for a large number of values of </a:t>
            </a:r>
            <a:r>
              <a:rPr kumimoji="1" lang="en-GB" sz="3200" b="0" i="1" dirty="0" smtClean="0"/>
              <a:t>s</a:t>
            </a:r>
            <a:r>
              <a:rPr kumimoji="1" lang="en-GB" sz="3200" b="0" dirty="0" smtClean="0"/>
              <a:t>, it does not require that it hold for all values of </a:t>
            </a:r>
            <a:r>
              <a:rPr kumimoji="1" lang="en-GB" sz="3200" b="0" i="1" dirty="0" smtClean="0"/>
              <a:t>s</a:t>
            </a:r>
            <a:r>
              <a:rPr kumimoji="1" lang="en-GB" sz="3200" b="0" dirty="0" smtClean="0"/>
              <a:t>.</a:t>
            </a:r>
            <a:endParaRPr kumimoji="1" lang="en-GB" sz="3200" i="1" dirty="0"/>
          </a:p>
        </p:txBody>
      </p:sp>
    </p:spTree>
    <p:extLst>
      <p:ext uri="{BB962C8B-B14F-4D97-AF65-F5344CB8AC3E}">
        <p14:creationId xmlns:p14="http://schemas.microsoft.com/office/powerpoint/2010/main" val="360658044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284163"/>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6147" name="Rectangle 2"/>
          <p:cNvSpPr>
            <a:spLocks noChangeArrowheads="1"/>
          </p:cNvSpPr>
          <p:nvPr/>
        </p:nvSpPr>
        <p:spPr bwMode="auto">
          <a:xfrm>
            <a:off x="6858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GB" sz="4400" b="0">
                <a:solidFill>
                  <a:schemeClr val="tx2"/>
                </a:solidFill>
                <a:latin typeface="Arial" charset="0"/>
              </a:rPr>
              <a:t>Laplace Transform</a:t>
            </a:r>
          </a:p>
        </p:txBody>
      </p:sp>
      <p:sp>
        <p:nvSpPr>
          <p:cNvPr id="6148"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sz="1400" b="0"/>
              <a:t>Section: 1</a:t>
            </a:r>
          </a:p>
        </p:txBody>
      </p:sp>
      <p:graphicFrame>
        <p:nvGraphicFramePr>
          <p:cNvPr id="6146" name="Object 1028"/>
          <p:cNvGraphicFramePr>
            <a:graphicFrameLocks noChangeAspect="1"/>
          </p:cNvGraphicFramePr>
          <p:nvPr>
            <p:extLst>
              <p:ext uri="{D42A27DB-BD31-4B8C-83A1-F6EECF244321}">
                <p14:modId xmlns:p14="http://schemas.microsoft.com/office/powerpoint/2010/main" val="1385288659"/>
              </p:ext>
            </p:extLst>
          </p:nvPr>
        </p:nvGraphicFramePr>
        <p:xfrm>
          <a:off x="2122011" y="1447800"/>
          <a:ext cx="5646738" cy="1266825"/>
        </p:xfrm>
        <a:graphic>
          <a:graphicData uri="http://schemas.openxmlformats.org/presentationml/2006/ole">
            <mc:AlternateContent xmlns:mc="http://schemas.openxmlformats.org/markup-compatibility/2006">
              <mc:Choice xmlns:v="urn:schemas-microsoft-com:vml" Requires="v">
                <p:oleObj spid="_x0000_s3074083" name="Equation" r:id="rId4" imgW="2145960" imgH="482400" progId="Equation.3">
                  <p:embed/>
                </p:oleObj>
              </mc:Choice>
              <mc:Fallback>
                <p:oleObj name="Equation" r:id="rId4" imgW="2145960" imgH="482400" progId="Equation.3">
                  <p:embed/>
                  <p:pic>
                    <p:nvPicPr>
                      <p:cNvPr id="0" name=""/>
                      <p:cNvPicPr>
                        <a:picLocks noChangeAspect="1" noChangeArrowheads="1"/>
                      </p:cNvPicPr>
                      <p:nvPr/>
                    </p:nvPicPr>
                    <p:blipFill>
                      <a:blip r:embed="rId5"/>
                      <a:srcRect/>
                      <a:stretch>
                        <a:fillRect/>
                      </a:stretch>
                    </p:blipFill>
                    <p:spPr bwMode="auto">
                      <a:xfrm>
                        <a:off x="2122011" y="1447800"/>
                        <a:ext cx="5646738" cy="1266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9"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sz="1400" b="0"/>
              <a:t>Block Diagrams</a:t>
            </a:r>
          </a:p>
        </p:txBody>
      </p:sp>
      <p:sp>
        <p:nvSpPr>
          <p:cNvPr id="12" name="Text Box 11"/>
          <p:cNvSpPr txBox="1">
            <a:spLocks noChangeArrowheads="1"/>
          </p:cNvSpPr>
          <p:nvPr/>
        </p:nvSpPr>
        <p:spPr bwMode="invGray">
          <a:xfrm>
            <a:off x="106680" y="3194874"/>
            <a:ext cx="91440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l">
              <a:spcBef>
                <a:spcPct val="50000"/>
              </a:spcBef>
            </a:pPr>
            <a:r>
              <a:rPr kumimoji="1" lang="en-GB" sz="3200" b="0" dirty="0" smtClean="0"/>
              <a:t>A second approach which I deem far superior defines the function for all values of </a:t>
            </a:r>
            <a:r>
              <a:rPr kumimoji="1" lang="en-GB" sz="3200" b="0" i="1" dirty="0" smtClean="0"/>
              <a:t>s</a:t>
            </a:r>
            <a:r>
              <a:rPr kumimoji="1" lang="en-GB" sz="3200" b="0" dirty="0" smtClean="0"/>
              <a:t>. There is a very deep idea in complex analysis which permits “continuation” of the definition of a function of a complex variable from a set of complex numbers to all the complex numbers. The idea is called </a:t>
            </a:r>
            <a:r>
              <a:rPr kumimoji="1" lang="en-GB" sz="3200" b="0" i="1" dirty="0" smtClean="0"/>
              <a:t>analytic continuation</a:t>
            </a:r>
            <a:r>
              <a:rPr kumimoji="1" lang="en-GB" sz="3200" b="0" dirty="0" smtClean="0"/>
              <a:t>.</a:t>
            </a:r>
            <a:endParaRPr kumimoji="1" lang="en-GB" sz="3200" i="1" dirty="0"/>
          </a:p>
        </p:txBody>
      </p:sp>
    </p:spTree>
    <p:extLst>
      <p:ext uri="{BB962C8B-B14F-4D97-AF65-F5344CB8AC3E}">
        <p14:creationId xmlns:p14="http://schemas.microsoft.com/office/powerpoint/2010/main" val="328934372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284163"/>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6147" name="Rectangle 2"/>
          <p:cNvSpPr>
            <a:spLocks noChangeArrowheads="1"/>
          </p:cNvSpPr>
          <p:nvPr/>
        </p:nvSpPr>
        <p:spPr bwMode="auto">
          <a:xfrm>
            <a:off x="6858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GB" sz="4400" b="0">
                <a:solidFill>
                  <a:schemeClr val="tx2"/>
                </a:solidFill>
                <a:latin typeface="Arial" charset="0"/>
              </a:rPr>
              <a:t>Laplace Transform</a:t>
            </a:r>
          </a:p>
        </p:txBody>
      </p:sp>
      <p:sp>
        <p:nvSpPr>
          <p:cNvPr id="6148"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sz="1400" b="0"/>
              <a:t>Section: 1</a:t>
            </a:r>
          </a:p>
        </p:txBody>
      </p:sp>
      <p:graphicFrame>
        <p:nvGraphicFramePr>
          <p:cNvPr id="6146" name="Object 1028"/>
          <p:cNvGraphicFramePr>
            <a:graphicFrameLocks noChangeAspect="1"/>
          </p:cNvGraphicFramePr>
          <p:nvPr>
            <p:extLst>
              <p:ext uri="{D42A27DB-BD31-4B8C-83A1-F6EECF244321}">
                <p14:modId xmlns:p14="http://schemas.microsoft.com/office/powerpoint/2010/main" val="2235891330"/>
              </p:ext>
            </p:extLst>
          </p:nvPr>
        </p:nvGraphicFramePr>
        <p:xfrm>
          <a:off x="2122011" y="1143000"/>
          <a:ext cx="5646738" cy="1266825"/>
        </p:xfrm>
        <a:graphic>
          <a:graphicData uri="http://schemas.openxmlformats.org/presentationml/2006/ole">
            <mc:AlternateContent xmlns:mc="http://schemas.openxmlformats.org/markup-compatibility/2006">
              <mc:Choice xmlns:v="urn:schemas-microsoft-com:vml" Requires="v">
                <p:oleObj spid="_x0000_s3075107" name="Equation" r:id="rId4" imgW="2145960" imgH="482400" progId="Equation.3">
                  <p:embed/>
                </p:oleObj>
              </mc:Choice>
              <mc:Fallback>
                <p:oleObj name="Equation" r:id="rId4" imgW="2145960" imgH="482400" progId="Equation.3">
                  <p:embed/>
                  <p:pic>
                    <p:nvPicPr>
                      <p:cNvPr id="0" name=""/>
                      <p:cNvPicPr>
                        <a:picLocks noChangeAspect="1" noChangeArrowheads="1"/>
                      </p:cNvPicPr>
                      <p:nvPr/>
                    </p:nvPicPr>
                    <p:blipFill>
                      <a:blip r:embed="rId5"/>
                      <a:srcRect/>
                      <a:stretch>
                        <a:fillRect/>
                      </a:stretch>
                    </p:blipFill>
                    <p:spPr bwMode="auto">
                      <a:xfrm>
                        <a:off x="2122011" y="1143000"/>
                        <a:ext cx="5646738" cy="1266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9"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sz="1400" b="0"/>
              <a:t>Block Diagrams</a:t>
            </a:r>
          </a:p>
        </p:txBody>
      </p:sp>
      <p:sp>
        <p:nvSpPr>
          <p:cNvPr id="11" name="Text Box 11"/>
          <p:cNvSpPr txBox="1">
            <a:spLocks noChangeArrowheads="1"/>
          </p:cNvSpPr>
          <p:nvPr/>
        </p:nvSpPr>
        <p:spPr bwMode="invGray">
          <a:xfrm>
            <a:off x="106680" y="2359242"/>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l">
              <a:spcBef>
                <a:spcPct val="50000"/>
              </a:spcBef>
            </a:pPr>
            <a:r>
              <a:rPr kumimoji="1" lang="en-GB" sz="3200" i="1" dirty="0"/>
              <a:t>Definition 1</a:t>
            </a:r>
            <a:r>
              <a:rPr kumimoji="1" lang="en-IE" sz="3200" i="1" dirty="0"/>
              <a:t>.</a:t>
            </a:r>
            <a:r>
              <a:rPr kumimoji="1" lang="en-GB" sz="3200" i="1" dirty="0"/>
              <a:t>1</a:t>
            </a:r>
            <a:r>
              <a:rPr kumimoji="1" lang="en-GB" sz="3200" b="0" dirty="0"/>
              <a:t>:   Given signal </a:t>
            </a:r>
            <a:r>
              <a:rPr kumimoji="1" lang="en-GB" sz="3200" b="0" i="1" dirty="0"/>
              <a:t>f</a:t>
            </a:r>
            <a:r>
              <a:rPr kumimoji="1" lang="en-GB" sz="3200" b="0" dirty="0"/>
              <a:t>  the function,</a:t>
            </a:r>
            <a:r>
              <a:rPr kumimoji="1" lang="en-GB" sz="3200" b="0" i="1" dirty="0"/>
              <a:t> F</a:t>
            </a:r>
            <a:r>
              <a:rPr kumimoji="1" lang="en-GB" sz="3200" b="0" dirty="0"/>
              <a:t>(</a:t>
            </a:r>
            <a:r>
              <a:rPr kumimoji="1" lang="en-GB" sz="3200" b="0" i="1" dirty="0"/>
              <a:t>s</a:t>
            </a:r>
            <a:r>
              <a:rPr kumimoji="1" lang="en-GB" sz="3200" b="0" dirty="0"/>
              <a:t>), defined as above for all </a:t>
            </a:r>
            <a:r>
              <a:rPr kumimoji="1" lang="en-GB" sz="3200" b="0" i="1" dirty="0"/>
              <a:t>s</a:t>
            </a:r>
            <a:r>
              <a:rPr kumimoji="1" lang="en-GB" sz="3200" b="0" dirty="0"/>
              <a:t> for which the integral converges and by analytic continuation for all other </a:t>
            </a:r>
            <a:r>
              <a:rPr kumimoji="1" lang="en-GB" sz="3200" b="0" i="1" dirty="0"/>
              <a:t>s</a:t>
            </a:r>
            <a:r>
              <a:rPr kumimoji="1" lang="en-GB" sz="3200" b="0" dirty="0"/>
              <a:t>, is called the </a:t>
            </a:r>
            <a:r>
              <a:rPr kumimoji="1" lang="en-GB" sz="3200" b="0" i="1" dirty="0"/>
              <a:t>Laplace Transform </a:t>
            </a:r>
            <a:r>
              <a:rPr kumimoji="1" lang="en-GB" sz="3200" b="0" dirty="0"/>
              <a:t>of </a:t>
            </a:r>
            <a:r>
              <a:rPr kumimoji="1" lang="en-GB" sz="3200" b="0" i="1" dirty="0"/>
              <a:t>f</a:t>
            </a:r>
            <a:r>
              <a:rPr kumimoji="1" lang="en-GB" sz="3200" b="0" dirty="0"/>
              <a:t>, denoted </a:t>
            </a:r>
            <a:r>
              <a:rPr kumimoji="1" lang="en-GB" sz="3200" b="0" dirty="0">
                <a:latin typeface="Script MT Bold" pitchFamily="66" charset="0"/>
              </a:rPr>
              <a:t>L</a:t>
            </a:r>
            <a:r>
              <a:rPr kumimoji="1" lang="en-GB" sz="3200" b="0" dirty="0"/>
              <a:t>(</a:t>
            </a:r>
            <a:r>
              <a:rPr kumimoji="1" lang="en-GB" sz="3200" b="0" i="1" dirty="0"/>
              <a:t>f</a:t>
            </a:r>
            <a:r>
              <a:rPr kumimoji="1" lang="en-GB" sz="3200" b="0" dirty="0"/>
              <a:t>).</a:t>
            </a:r>
            <a:endParaRPr kumimoji="1" lang="en-GB" sz="3200" i="1" dirty="0"/>
          </a:p>
        </p:txBody>
      </p:sp>
      <p:sp>
        <p:nvSpPr>
          <p:cNvPr id="12" name="Text Box 11"/>
          <p:cNvSpPr txBox="1">
            <a:spLocks noChangeArrowheads="1"/>
          </p:cNvSpPr>
          <p:nvPr/>
        </p:nvSpPr>
        <p:spPr bwMode="invGray">
          <a:xfrm>
            <a:off x="106680" y="4550210"/>
            <a:ext cx="89154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l">
              <a:spcBef>
                <a:spcPct val="50000"/>
              </a:spcBef>
            </a:pPr>
            <a:r>
              <a:rPr kumimoji="1" lang="en-GB" sz="3200" b="0" dirty="0" smtClean="0"/>
              <a:t>Analytic continuation is a very deep theoretical concept and sometimes the process of achieving it requires real mastery of the subject. For the signals which we deal with however it is almost trivial.</a:t>
            </a:r>
            <a:endParaRPr kumimoji="1" lang="en-GB" sz="3200" i="1" dirty="0"/>
          </a:p>
        </p:txBody>
      </p:sp>
    </p:spTree>
    <p:extLst>
      <p:ext uri="{BB962C8B-B14F-4D97-AF65-F5344CB8AC3E}">
        <p14:creationId xmlns:p14="http://schemas.microsoft.com/office/powerpoint/2010/main" val="227505940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0" y="493519"/>
            <a:ext cx="9144000" cy="91796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8197" name="Rectangle 2"/>
          <p:cNvSpPr>
            <a:spLocks noChangeArrowheads="1"/>
          </p:cNvSpPr>
          <p:nvPr/>
        </p:nvSpPr>
        <p:spPr bwMode="auto">
          <a:xfrm>
            <a:off x="685800" y="381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GB" sz="4400" dirty="0">
                <a:solidFill>
                  <a:schemeClr val="tx2"/>
                </a:solidFill>
              </a:rPr>
              <a:t>Example 5</a:t>
            </a:r>
          </a:p>
        </p:txBody>
      </p:sp>
      <p:sp>
        <p:nvSpPr>
          <p:cNvPr id="8198"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a:latin typeface="Times New Roman" pitchFamily="18" charset="0"/>
              </a:rPr>
              <a:t>Section: 1</a:t>
            </a:r>
          </a:p>
        </p:txBody>
      </p:sp>
      <p:graphicFrame>
        <p:nvGraphicFramePr>
          <p:cNvPr id="8199" name="Object 4"/>
          <p:cNvGraphicFramePr>
            <a:graphicFrameLocks noChangeAspect="1"/>
          </p:cNvGraphicFramePr>
          <p:nvPr/>
        </p:nvGraphicFramePr>
        <p:xfrm>
          <a:off x="3009900" y="2855913"/>
          <a:ext cx="3124200" cy="1160462"/>
        </p:xfrm>
        <a:graphic>
          <a:graphicData uri="http://schemas.openxmlformats.org/presentationml/2006/ole">
            <mc:AlternateContent xmlns:mc="http://schemas.openxmlformats.org/markup-compatibility/2006">
              <mc:Choice xmlns:v="urn:schemas-microsoft-com:vml" Requires="v">
                <p:oleObj spid="_x0000_s3076193" name="Equation" r:id="rId4" imgW="1231560" imgH="457200" progId="Equation.3">
                  <p:embed/>
                </p:oleObj>
              </mc:Choice>
              <mc:Fallback>
                <p:oleObj name="Equation" r:id="rId4" imgW="123156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9900" y="2855913"/>
                        <a:ext cx="312420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0" name="Text Box 5"/>
          <p:cNvSpPr txBox="1">
            <a:spLocks noChangeArrowheads="1"/>
          </p:cNvSpPr>
          <p:nvPr/>
        </p:nvSpPr>
        <p:spPr bwMode="invGray">
          <a:xfrm>
            <a:off x="390525" y="2052638"/>
            <a:ext cx="82200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kumimoji="1" lang="en-GB" sz="3200" b="1" i="1">
                <a:latin typeface="Times New Roman" pitchFamily="18" charset="0"/>
              </a:rPr>
              <a:t>Definition 1</a:t>
            </a:r>
            <a:r>
              <a:rPr kumimoji="1" lang="en-IE" sz="3200" b="1" i="1">
                <a:latin typeface="Times New Roman" pitchFamily="18" charset="0"/>
              </a:rPr>
              <a:t>.2</a:t>
            </a:r>
            <a:r>
              <a:rPr kumimoji="1" lang="en-GB" sz="3200">
                <a:latin typeface="Times New Roman" pitchFamily="18" charset="0"/>
              </a:rPr>
              <a:t>:  The </a:t>
            </a:r>
            <a:r>
              <a:rPr kumimoji="1" lang="en-GB" sz="3200" i="1">
                <a:latin typeface="Times New Roman" pitchFamily="18" charset="0"/>
              </a:rPr>
              <a:t>step function</a:t>
            </a:r>
            <a:r>
              <a:rPr kumimoji="1" lang="en-GB" sz="3200">
                <a:latin typeface="Times New Roman" pitchFamily="18" charset="0"/>
              </a:rPr>
              <a:t> </a:t>
            </a:r>
            <a:r>
              <a:rPr kumimoji="1" lang="en-GB" sz="3200" i="1">
                <a:latin typeface="Times New Roman" pitchFamily="18" charset="0"/>
              </a:rPr>
              <a:t>u</a:t>
            </a:r>
            <a:r>
              <a:rPr kumimoji="1" lang="en-GB" sz="3200">
                <a:latin typeface="Times New Roman" pitchFamily="18" charset="0"/>
              </a:rPr>
              <a:t>(</a:t>
            </a:r>
            <a:r>
              <a:rPr kumimoji="1" lang="en-GB" sz="3200" i="1">
                <a:latin typeface="Times New Roman" pitchFamily="18" charset="0"/>
              </a:rPr>
              <a:t>t</a:t>
            </a:r>
            <a:r>
              <a:rPr kumimoji="1" lang="en-GB" sz="3200">
                <a:latin typeface="Times New Roman" pitchFamily="18" charset="0"/>
              </a:rPr>
              <a:t>) is given by</a:t>
            </a:r>
          </a:p>
        </p:txBody>
      </p:sp>
      <p:sp>
        <p:nvSpPr>
          <p:cNvPr id="8201" name="Text Box 8"/>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kumimoji="1" lang="en-GB" sz="1400" dirty="0" smtClean="0">
                <a:latin typeface="Times New Roman" pitchFamily="18" charset="0"/>
              </a:rPr>
              <a:t>Block Diagram</a:t>
            </a:r>
            <a:endParaRPr kumimoji="1" lang="en-GB" sz="1400" dirty="0">
              <a:latin typeface="Times New Roman" pitchFamily="18" charset="0"/>
            </a:endParaRPr>
          </a:p>
        </p:txBody>
      </p:sp>
      <p:graphicFrame>
        <p:nvGraphicFramePr>
          <p:cNvPr id="8202" name="Object 9"/>
          <p:cNvGraphicFramePr>
            <a:graphicFrameLocks noChangeAspect="1"/>
          </p:cNvGraphicFramePr>
          <p:nvPr>
            <p:extLst>
              <p:ext uri="{D42A27DB-BD31-4B8C-83A1-F6EECF244321}">
                <p14:modId xmlns:p14="http://schemas.microsoft.com/office/powerpoint/2010/main" val="4289348961"/>
              </p:ext>
            </p:extLst>
          </p:nvPr>
        </p:nvGraphicFramePr>
        <p:xfrm>
          <a:off x="1246187" y="4316730"/>
          <a:ext cx="6811963" cy="1258888"/>
        </p:xfrm>
        <a:graphic>
          <a:graphicData uri="http://schemas.openxmlformats.org/presentationml/2006/ole">
            <mc:AlternateContent xmlns:mc="http://schemas.openxmlformats.org/markup-compatibility/2006">
              <mc:Choice xmlns:v="urn:schemas-microsoft-com:vml" Requires="v">
                <p:oleObj spid="_x0000_s3076194" name="Equation" r:id="rId6" imgW="2781000" imgH="507960" progId="Equation.3">
                  <p:embed/>
                </p:oleObj>
              </mc:Choice>
              <mc:Fallback>
                <p:oleObj name="Equation" r:id="rId6" imgW="2781000" imgH="507960" progId="Equation.3">
                  <p:embed/>
                  <p:pic>
                    <p:nvPicPr>
                      <p:cNvPr id="0" name=""/>
                      <p:cNvPicPr>
                        <a:picLocks noChangeAspect="1" noChangeArrowheads="1"/>
                      </p:cNvPicPr>
                      <p:nvPr/>
                    </p:nvPicPr>
                    <p:blipFill>
                      <a:blip r:embed="rId7"/>
                      <a:srcRect/>
                      <a:stretch>
                        <a:fillRect/>
                      </a:stretch>
                    </p:blipFill>
                    <p:spPr bwMode="auto">
                      <a:xfrm>
                        <a:off x="1246187" y="4316730"/>
                        <a:ext cx="6811963" cy="125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827803577"/>
              </p:ext>
            </p:extLst>
          </p:nvPr>
        </p:nvGraphicFramePr>
        <p:xfrm>
          <a:off x="4061460" y="5739448"/>
          <a:ext cx="1376363" cy="944562"/>
        </p:xfrm>
        <a:graphic>
          <a:graphicData uri="http://schemas.openxmlformats.org/presentationml/2006/ole">
            <mc:AlternateContent xmlns:mc="http://schemas.openxmlformats.org/markup-compatibility/2006">
              <mc:Choice xmlns:v="urn:schemas-microsoft-com:vml" Requires="v">
                <p:oleObj spid="_x0000_s3076195" name="Equation" r:id="rId8" imgW="552569" imgH="371429" progId="Equation.3">
                  <p:embed/>
                </p:oleObj>
              </mc:Choice>
              <mc:Fallback>
                <p:oleObj name="Equation" r:id="rId8" imgW="552569" imgH="371429"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1460" y="5739448"/>
                        <a:ext cx="1376363"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8628853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883920" y="715645"/>
            <a:ext cx="1088136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195" name="Rectangle 2"/>
          <p:cNvSpPr>
            <a:spLocks noChangeArrowheads="1"/>
          </p:cNvSpPr>
          <p:nvPr/>
        </p:nvSpPr>
        <p:spPr bwMode="auto">
          <a:xfrm>
            <a:off x="685800" y="51752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GB" sz="4400" b="0">
                <a:solidFill>
                  <a:schemeClr val="tx2"/>
                </a:solidFill>
              </a:rPr>
              <a:t>Laplace Transform Properties: 1</a:t>
            </a:r>
          </a:p>
        </p:txBody>
      </p:sp>
      <p:sp>
        <p:nvSpPr>
          <p:cNvPr id="8196"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sz="1400" b="0"/>
              <a:t>Section: 1</a:t>
            </a:r>
          </a:p>
        </p:txBody>
      </p:sp>
      <p:graphicFrame>
        <p:nvGraphicFramePr>
          <p:cNvPr id="8194" name="Object 2"/>
          <p:cNvGraphicFramePr>
            <a:graphicFrameLocks noChangeAspect="1"/>
          </p:cNvGraphicFramePr>
          <p:nvPr/>
        </p:nvGraphicFramePr>
        <p:xfrm>
          <a:off x="835025" y="2520950"/>
          <a:ext cx="7462838" cy="2078038"/>
        </p:xfrm>
        <a:graphic>
          <a:graphicData uri="http://schemas.openxmlformats.org/presentationml/2006/ole">
            <mc:AlternateContent xmlns:mc="http://schemas.openxmlformats.org/markup-compatibility/2006">
              <mc:Choice xmlns:v="urn:schemas-microsoft-com:vml" Requires="v">
                <p:oleObj spid="_x0000_s3068964" name="Equation" r:id="rId4" imgW="2412720" imgH="672840" progId="Equation.3">
                  <p:embed/>
                </p:oleObj>
              </mc:Choice>
              <mc:Fallback>
                <p:oleObj name="Equation" r:id="rId4" imgW="2412720" imgH="6728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5025" y="2520950"/>
                        <a:ext cx="7462838" cy="207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7" name="Text Box 6"/>
          <p:cNvSpPr txBox="1">
            <a:spLocks noChangeArrowheads="1"/>
          </p:cNvSpPr>
          <p:nvPr/>
        </p:nvSpPr>
        <p:spPr bwMode="invGray">
          <a:xfrm>
            <a:off x="1504950" y="5538788"/>
            <a:ext cx="54117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ctr">
              <a:spcBef>
                <a:spcPct val="50000"/>
              </a:spcBef>
            </a:pPr>
            <a:r>
              <a:rPr kumimoji="1" lang="en-GB" sz="3200" b="0"/>
              <a:t>This property is called </a:t>
            </a:r>
            <a:r>
              <a:rPr kumimoji="1" lang="en-GB" sz="3200" b="0" i="1"/>
              <a:t>linearity</a:t>
            </a:r>
            <a:r>
              <a:rPr kumimoji="1" lang="en-GB" sz="3200" b="0"/>
              <a:t>.</a:t>
            </a:r>
          </a:p>
        </p:txBody>
      </p:sp>
      <p:sp>
        <p:nvSpPr>
          <p:cNvPr id="8198" name="Text Box 7"/>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sz="1400" b="0"/>
              <a:t>Block Diagrams</a:t>
            </a:r>
          </a:p>
        </p:txBody>
      </p:sp>
    </p:spTree>
    <p:extLst>
      <p:ext uri="{BB962C8B-B14F-4D97-AF65-F5344CB8AC3E}">
        <p14:creationId xmlns:p14="http://schemas.microsoft.com/office/powerpoint/2010/main" val="342843049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548640" y="579120"/>
            <a:ext cx="1056132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9220" name="Rectangle 2050"/>
          <p:cNvSpPr>
            <a:spLocks noChangeArrowheads="1"/>
          </p:cNvSpPr>
          <p:nvPr/>
        </p:nvSpPr>
        <p:spPr bwMode="auto">
          <a:xfrm>
            <a:off x="685800" y="381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GB" sz="4400" b="0">
                <a:solidFill>
                  <a:schemeClr val="tx2"/>
                </a:solidFill>
              </a:rPr>
              <a:t>Laplace Transform Properties: 2</a:t>
            </a:r>
          </a:p>
        </p:txBody>
      </p:sp>
      <p:sp>
        <p:nvSpPr>
          <p:cNvPr id="9221" name="Text Box 2051"/>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sz="1400" b="0"/>
              <a:t>Section: 1</a:t>
            </a:r>
          </a:p>
        </p:txBody>
      </p:sp>
      <p:graphicFrame>
        <p:nvGraphicFramePr>
          <p:cNvPr id="9218" name="Object 1036"/>
          <p:cNvGraphicFramePr>
            <a:graphicFrameLocks noChangeAspect="1"/>
          </p:cNvGraphicFramePr>
          <p:nvPr/>
        </p:nvGraphicFramePr>
        <p:xfrm>
          <a:off x="1489075" y="1757363"/>
          <a:ext cx="5654675" cy="1330325"/>
        </p:xfrm>
        <a:graphic>
          <a:graphicData uri="http://schemas.openxmlformats.org/presentationml/2006/ole">
            <mc:AlternateContent xmlns:mc="http://schemas.openxmlformats.org/markup-compatibility/2006">
              <mc:Choice xmlns:v="urn:schemas-microsoft-com:vml" Requires="v">
                <p:oleObj spid="_x0000_s3070022" name="Equation" r:id="rId4" imgW="1828800" imgH="431640" progId="Equation.3">
                  <p:embed/>
                </p:oleObj>
              </mc:Choice>
              <mc:Fallback>
                <p:oleObj name="Equation" r:id="rId4" imgW="182880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9075" y="1757363"/>
                        <a:ext cx="5654675" cy="1330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2" name="Text Box 2054"/>
          <p:cNvSpPr txBox="1">
            <a:spLocks noChangeArrowheads="1"/>
          </p:cNvSpPr>
          <p:nvPr/>
        </p:nvSpPr>
        <p:spPr bwMode="invGray">
          <a:xfrm>
            <a:off x="923925" y="5538788"/>
            <a:ext cx="65754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ctr">
              <a:spcBef>
                <a:spcPct val="50000"/>
              </a:spcBef>
            </a:pPr>
            <a:r>
              <a:rPr kumimoji="1" lang="en-GB" sz="3200" b="0"/>
              <a:t>These are called the </a:t>
            </a:r>
            <a:r>
              <a:rPr kumimoji="1" lang="en-GB" sz="3200" b="0" i="1"/>
              <a:t>shifting</a:t>
            </a:r>
            <a:r>
              <a:rPr kumimoji="1" lang="en-GB" sz="3200" b="0"/>
              <a:t> properties.</a:t>
            </a:r>
          </a:p>
        </p:txBody>
      </p:sp>
      <p:graphicFrame>
        <p:nvGraphicFramePr>
          <p:cNvPr id="9219" name="Object 1037"/>
          <p:cNvGraphicFramePr>
            <a:graphicFrameLocks noChangeAspect="1"/>
          </p:cNvGraphicFramePr>
          <p:nvPr/>
        </p:nvGraphicFramePr>
        <p:xfrm>
          <a:off x="765175" y="3621088"/>
          <a:ext cx="7304088" cy="1412875"/>
        </p:xfrm>
        <a:graphic>
          <a:graphicData uri="http://schemas.openxmlformats.org/presentationml/2006/ole">
            <mc:AlternateContent xmlns:mc="http://schemas.openxmlformats.org/markup-compatibility/2006">
              <mc:Choice xmlns:v="urn:schemas-microsoft-com:vml" Requires="v">
                <p:oleObj spid="_x0000_s3070023" name="Equation" r:id="rId6" imgW="2361960" imgH="457200" progId="Equation.3">
                  <p:embed/>
                </p:oleObj>
              </mc:Choice>
              <mc:Fallback>
                <p:oleObj name="Equation" r:id="rId6" imgW="236196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5175" y="3621088"/>
                        <a:ext cx="7304088" cy="1412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3" name="Text Box 205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sz="1400" b="0"/>
              <a:t>Block Diagrams</a:t>
            </a:r>
          </a:p>
        </p:txBody>
      </p:sp>
    </p:spTree>
    <p:extLst>
      <p:ext uri="{BB962C8B-B14F-4D97-AF65-F5344CB8AC3E}">
        <p14:creationId xmlns:p14="http://schemas.microsoft.com/office/powerpoint/2010/main" val="146365434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548640" y="579120"/>
            <a:ext cx="1056132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0243" name="Rectangle 2"/>
          <p:cNvSpPr>
            <a:spLocks noChangeArrowheads="1"/>
          </p:cNvSpPr>
          <p:nvPr/>
        </p:nvSpPr>
        <p:spPr bwMode="auto">
          <a:xfrm>
            <a:off x="685800" y="479425"/>
            <a:ext cx="77724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GB" sz="4400" b="0">
                <a:solidFill>
                  <a:schemeClr val="tx2"/>
                </a:solidFill>
              </a:rPr>
              <a:t>Laplace Transform Properties: 3</a:t>
            </a:r>
          </a:p>
        </p:txBody>
      </p:sp>
      <p:sp>
        <p:nvSpPr>
          <p:cNvPr id="10244"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sz="1400" b="0"/>
              <a:t>Section: 1</a:t>
            </a:r>
          </a:p>
        </p:txBody>
      </p:sp>
      <p:graphicFrame>
        <p:nvGraphicFramePr>
          <p:cNvPr id="10242" name="Object 4"/>
          <p:cNvGraphicFramePr>
            <a:graphicFrameLocks noChangeAspect="1"/>
          </p:cNvGraphicFramePr>
          <p:nvPr>
            <p:extLst>
              <p:ext uri="{D42A27DB-BD31-4B8C-83A1-F6EECF244321}">
                <p14:modId xmlns:p14="http://schemas.microsoft.com/office/powerpoint/2010/main" val="3265281653"/>
              </p:ext>
            </p:extLst>
          </p:nvPr>
        </p:nvGraphicFramePr>
        <p:xfrm>
          <a:off x="146843" y="1569781"/>
          <a:ext cx="8850313" cy="2174875"/>
        </p:xfrm>
        <a:graphic>
          <a:graphicData uri="http://schemas.openxmlformats.org/presentationml/2006/ole">
            <mc:AlternateContent xmlns:mc="http://schemas.openxmlformats.org/markup-compatibility/2006">
              <mc:Choice xmlns:v="urn:schemas-microsoft-com:vml" Requires="v">
                <p:oleObj spid="_x0000_s3071046" name="Equation" r:id="rId4" imgW="3822480" imgH="939600" progId="Equation.3">
                  <p:embed/>
                </p:oleObj>
              </mc:Choice>
              <mc:Fallback>
                <p:oleObj name="Equation" r:id="rId4" imgW="3822480" imgH="939600" progId="Equation.3">
                  <p:embed/>
                  <p:pic>
                    <p:nvPicPr>
                      <p:cNvPr id="0" name=""/>
                      <p:cNvPicPr>
                        <a:picLocks noChangeAspect="1" noChangeArrowheads="1"/>
                      </p:cNvPicPr>
                      <p:nvPr/>
                    </p:nvPicPr>
                    <p:blipFill>
                      <a:blip r:embed="rId5"/>
                      <a:srcRect/>
                      <a:stretch>
                        <a:fillRect/>
                      </a:stretch>
                    </p:blipFill>
                    <p:spPr bwMode="auto">
                      <a:xfrm>
                        <a:off x="146843" y="1569781"/>
                        <a:ext cx="8850313" cy="217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5" name="Text Box 6"/>
          <p:cNvSpPr txBox="1">
            <a:spLocks noChangeArrowheads="1"/>
          </p:cNvSpPr>
          <p:nvPr/>
        </p:nvSpPr>
        <p:spPr bwMode="invGray">
          <a:xfrm>
            <a:off x="43204" y="3744656"/>
            <a:ext cx="891791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l">
              <a:spcBef>
                <a:spcPct val="50000"/>
              </a:spcBef>
            </a:pPr>
            <a:r>
              <a:rPr kumimoji="1" lang="en-GB" sz="3200" b="0" dirty="0"/>
              <a:t>This is called the</a:t>
            </a:r>
            <a:r>
              <a:rPr kumimoji="1" lang="en-GB" sz="3200" b="0" i="1" dirty="0"/>
              <a:t> differentiation </a:t>
            </a:r>
            <a:r>
              <a:rPr kumimoji="1" lang="en-GB" sz="3200" b="0" dirty="0"/>
              <a:t>property</a:t>
            </a:r>
            <a:r>
              <a:rPr kumimoji="1" lang="en-GB" sz="3200" b="0" dirty="0" smtClean="0"/>
              <a:t>. Obviously we assume that the function is suitably differentiable. For the special case </a:t>
            </a:r>
            <a:r>
              <a:rPr kumimoji="1" lang="en-GB" sz="3200" b="0" i="1" dirty="0" smtClean="0"/>
              <a:t>n</a:t>
            </a:r>
            <a:r>
              <a:rPr kumimoji="1" lang="en-GB" sz="3200" b="0" dirty="0" smtClean="0"/>
              <a:t> = 1 it asserts that</a:t>
            </a:r>
            <a:endParaRPr kumimoji="1" lang="en-GB" sz="3200" b="0" dirty="0"/>
          </a:p>
        </p:txBody>
      </p:sp>
      <p:sp>
        <p:nvSpPr>
          <p:cNvPr id="10246" name="Text Box 7"/>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sz="1400" b="0"/>
              <a:t>Block Diagrams</a:t>
            </a:r>
          </a:p>
        </p:txBody>
      </p:sp>
      <p:graphicFrame>
        <p:nvGraphicFramePr>
          <p:cNvPr id="2" name="Object 1"/>
          <p:cNvGraphicFramePr>
            <a:graphicFrameLocks noChangeAspect="1"/>
          </p:cNvGraphicFramePr>
          <p:nvPr>
            <p:extLst>
              <p:ext uri="{D42A27DB-BD31-4B8C-83A1-F6EECF244321}">
                <p14:modId xmlns:p14="http://schemas.microsoft.com/office/powerpoint/2010/main" val="3471820836"/>
              </p:ext>
            </p:extLst>
          </p:nvPr>
        </p:nvGraphicFramePr>
        <p:xfrm>
          <a:off x="2459038" y="5557838"/>
          <a:ext cx="4087812" cy="998537"/>
        </p:xfrm>
        <a:graphic>
          <a:graphicData uri="http://schemas.openxmlformats.org/presentationml/2006/ole">
            <mc:AlternateContent xmlns:mc="http://schemas.openxmlformats.org/markup-compatibility/2006">
              <mc:Choice xmlns:v="urn:schemas-microsoft-com:vml" Requires="v">
                <p:oleObj spid="_x0000_s3071047" name="Equation" r:id="rId6" imgW="1765080" imgH="431640" progId="Equation.3">
                  <p:embed/>
                </p:oleObj>
              </mc:Choice>
              <mc:Fallback>
                <p:oleObj name="Equation" r:id="rId6" imgW="1765080" imgH="431640" progId="Equation.3">
                  <p:embed/>
                  <p:pic>
                    <p:nvPicPr>
                      <p:cNvPr id="0" name="Object 4"/>
                      <p:cNvPicPr>
                        <a:picLocks noChangeAspect="1" noChangeArrowheads="1"/>
                      </p:cNvPicPr>
                      <p:nvPr/>
                    </p:nvPicPr>
                    <p:blipFill>
                      <a:blip r:embed="rId7"/>
                      <a:srcRect/>
                      <a:stretch>
                        <a:fillRect/>
                      </a:stretch>
                    </p:blipFill>
                    <p:spPr bwMode="auto">
                      <a:xfrm>
                        <a:off x="2459038" y="5557838"/>
                        <a:ext cx="4087812" cy="998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4070063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541020"/>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1267" name="Rectangle 8"/>
          <p:cNvSpPr>
            <a:spLocks noChangeArrowheads="1"/>
          </p:cNvSpPr>
          <p:nvPr/>
        </p:nvSpPr>
        <p:spPr bwMode="auto">
          <a:xfrm>
            <a:off x="685800" y="37338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GB" sz="4400" b="0" dirty="0">
                <a:solidFill>
                  <a:schemeClr val="tx2"/>
                </a:solidFill>
                <a:latin typeface="Arial" charset="0"/>
              </a:rPr>
              <a:t>Final Value Theorem</a:t>
            </a:r>
          </a:p>
        </p:txBody>
      </p:sp>
      <p:sp>
        <p:nvSpPr>
          <p:cNvPr id="11268" name="Text Box 9"/>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sz="1400" b="0"/>
              <a:t>Section: 1</a:t>
            </a:r>
          </a:p>
        </p:txBody>
      </p:sp>
      <p:graphicFrame>
        <p:nvGraphicFramePr>
          <p:cNvPr id="11266" name="Object 10"/>
          <p:cNvGraphicFramePr>
            <a:graphicFrameLocks noChangeAspect="1"/>
          </p:cNvGraphicFramePr>
          <p:nvPr>
            <p:extLst>
              <p:ext uri="{D42A27DB-BD31-4B8C-83A1-F6EECF244321}">
                <p14:modId xmlns:p14="http://schemas.microsoft.com/office/powerpoint/2010/main" val="2760443365"/>
              </p:ext>
            </p:extLst>
          </p:nvPr>
        </p:nvGraphicFramePr>
        <p:xfrm>
          <a:off x="1668472" y="1516380"/>
          <a:ext cx="5667375" cy="1993900"/>
        </p:xfrm>
        <a:graphic>
          <a:graphicData uri="http://schemas.openxmlformats.org/presentationml/2006/ole">
            <mc:AlternateContent xmlns:mc="http://schemas.openxmlformats.org/markup-compatibility/2006">
              <mc:Choice xmlns:v="urn:schemas-microsoft-com:vml" Requires="v">
                <p:oleObj spid="_x0000_s3073059" name="Equation" r:id="rId4" imgW="2019240" imgH="736560" progId="Equation.3">
                  <p:embed/>
                </p:oleObj>
              </mc:Choice>
              <mc:Fallback>
                <p:oleObj name="Equation" r:id="rId4" imgW="2019240" imgH="736560" progId="Equation.3">
                  <p:embed/>
                  <p:pic>
                    <p:nvPicPr>
                      <p:cNvPr id="0" name=""/>
                      <p:cNvPicPr>
                        <a:picLocks noChangeAspect="1" noChangeArrowheads="1"/>
                      </p:cNvPicPr>
                      <p:nvPr/>
                    </p:nvPicPr>
                    <p:blipFill>
                      <a:blip r:embed="rId5"/>
                      <a:srcRect/>
                      <a:stretch>
                        <a:fillRect/>
                      </a:stretch>
                    </p:blipFill>
                    <p:spPr bwMode="auto">
                      <a:xfrm>
                        <a:off x="1668472" y="1516380"/>
                        <a:ext cx="5667375" cy="199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9" name="Text Box 12"/>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sz="1400" b="0"/>
              <a:t>Block Diagrams</a:t>
            </a:r>
          </a:p>
        </p:txBody>
      </p:sp>
      <p:sp>
        <p:nvSpPr>
          <p:cNvPr id="7" name="Text Box 6"/>
          <p:cNvSpPr txBox="1">
            <a:spLocks noChangeArrowheads="1"/>
          </p:cNvSpPr>
          <p:nvPr/>
        </p:nvSpPr>
        <p:spPr bwMode="invGray">
          <a:xfrm>
            <a:off x="113042" y="3910740"/>
            <a:ext cx="891791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l">
              <a:spcBef>
                <a:spcPct val="50000"/>
              </a:spcBef>
            </a:pPr>
            <a:r>
              <a:rPr kumimoji="1" lang="en-GB" sz="3200" b="0" dirty="0" smtClean="0"/>
              <a:t>where I assume that both limits exist. Obviously this is a technical result, but we will shortly see that it has very significant application in the area of control theory. The result is essentially a direct consequence of the </a:t>
            </a:r>
            <a:r>
              <a:rPr kumimoji="1" lang="en-GB" sz="3200" b="0" i="1" dirty="0" smtClean="0"/>
              <a:t>n</a:t>
            </a:r>
            <a:r>
              <a:rPr kumimoji="1" lang="en-GB" sz="3200" b="0" dirty="0" smtClean="0"/>
              <a:t> = 1 case of the differentiation property.</a:t>
            </a:r>
            <a:endParaRPr kumimoji="1" lang="en-GB" sz="3200" b="0" dirty="0"/>
          </a:p>
        </p:txBody>
      </p:sp>
    </p:spTree>
    <p:extLst>
      <p:ext uri="{BB962C8B-B14F-4D97-AF65-F5344CB8AC3E}">
        <p14:creationId xmlns:p14="http://schemas.microsoft.com/office/powerpoint/2010/main" val="25748623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2" name="Text Box 2054"/>
          <p:cNvSpPr txBox="1">
            <a:spLocks noChangeArrowheads="1"/>
          </p:cNvSpPr>
          <p:nvPr/>
        </p:nvSpPr>
        <p:spPr bwMode="auto">
          <a:xfrm>
            <a:off x="139064" y="1278255"/>
            <a:ext cx="8883015"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This illustrates another important and fairly general fact. The mathematical model provided by basic science is commonly an ordinary differential equation (or possibly a system of such equations). Moreover, a differential equation in and of itself does not provide a complete solution of a system problem. One must also specify initial conditions. I should note that the assumption that the angle has come to rest prior to release is plausible but will never be exactly true. There will always be some residual movement.</a:t>
            </a:r>
            <a:endParaRPr kumimoji="1" lang="en-GB" sz="32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7"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1</a:t>
            </a:r>
            <a:endParaRPr lang="en-GB" sz="4400" dirty="0">
              <a:solidFill>
                <a:schemeClr val="tx2"/>
              </a:solidFill>
            </a:endParaRPr>
          </a:p>
        </p:txBody>
      </p:sp>
    </p:spTree>
    <p:extLst>
      <p:ext uri="{BB962C8B-B14F-4D97-AF65-F5344CB8AC3E}">
        <p14:creationId xmlns:p14="http://schemas.microsoft.com/office/powerpoint/2010/main" val="126493974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421958"/>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2291" name="Rectangle 8"/>
          <p:cNvSpPr>
            <a:spLocks noChangeArrowheads="1"/>
          </p:cNvSpPr>
          <p:nvPr/>
        </p:nvSpPr>
        <p:spPr bwMode="auto">
          <a:xfrm>
            <a:off x="742950" y="366713"/>
            <a:ext cx="77724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GB" sz="4400" b="0" dirty="0">
                <a:solidFill>
                  <a:schemeClr val="tx2"/>
                </a:solidFill>
                <a:latin typeface="Arial" charset="0"/>
              </a:rPr>
              <a:t>Example </a:t>
            </a:r>
            <a:r>
              <a:rPr lang="en-GB" sz="4400" dirty="0">
                <a:solidFill>
                  <a:schemeClr val="tx2"/>
                </a:solidFill>
                <a:latin typeface="Arial" charset="0"/>
              </a:rPr>
              <a:t>6</a:t>
            </a:r>
            <a:endParaRPr lang="en-GB" sz="4400" b="0" dirty="0">
              <a:solidFill>
                <a:schemeClr val="tx2"/>
              </a:solidFill>
              <a:latin typeface="Arial" charset="0"/>
            </a:endParaRPr>
          </a:p>
        </p:txBody>
      </p:sp>
      <p:sp>
        <p:nvSpPr>
          <p:cNvPr id="12292" name="Text Box 9"/>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sz="1400" b="0"/>
              <a:t>Section: 1</a:t>
            </a:r>
          </a:p>
        </p:txBody>
      </p:sp>
      <p:graphicFrame>
        <p:nvGraphicFramePr>
          <p:cNvPr id="12290" name="Object 2"/>
          <p:cNvGraphicFramePr>
            <a:graphicFrameLocks noChangeAspect="1"/>
          </p:cNvGraphicFramePr>
          <p:nvPr/>
        </p:nvGraphicFramePr>
        <p:xfrm>
          <a:off x="1066800" y="1852613"/>
          <a:ext cx="7050088" cy="3876675"/>
        </p:xfrm>
        <a:graphic>
          <a:graphicData uri="http://schemas.openxmlformats.org/presentationml/2006/ole">
            <mc:AlternateContent xmlns:mc="http://schemas.openxmlformats.org/markup-compatibility/2006">
              <mc:Choice xmlns:v="urn:schemas-microsoft-com:vml" Requires="v">
                <p:oleObj spid="_x0000_s3077152" name="Equation" r:id="rId4" imgW="2768400" imgH="1523880" progId="Equation.3">
                  <p:embed/>
                </p:oleObj>
              </mc:Choice>
              <mc:Fallback>
                <p:oleObj name="Equation" r:id="rId4" imgW="2768400" imgH="15238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852613"/>
                        <a:ext cx="7050088" cy="3876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3" name="Text Box 11"/>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sz="1400" b="0"/>
              <a:t>Block Diagrams</a:t>
            </a:r>
          </a:p>
        </p:txBody>
      </p:sp>
    </p:spTree>
    <p:extLst>
      <p:ext uri="{BB962C8B-B14F-4D97-AF65-F5344CB8AC3E}">
        <p14:creationId xmlns:p14="http://schemas.microsoft.com/office/powerpoint/2010/main" val="201932015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04800"/>
            <a:ext cx="9144000" cy="14325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5363" name="Rectangle 2"/>
          <p:cNvSpPr>
            <a:spLocks noChangeArrowheads="1"/>
          </p:cNvSpPr>
          <p:nvPr/>
        </p:nvSpPr>
        <p:spPr bwMode="auto">
          <a:xfrm>
            <a:off x="704850" y="4191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GB" sz="4400" b="0">
                <a:solidFill>
                  <a:schemeClr val="tx2"/>
                </a:solidFill>
                <a:latin typeface="Arial" charset="0"/>
              </a:rPr>
              <a:t>Solving linear, constant coefficient ODEs</a:t>
            </a:r>
          </a:p>
        </p:txBody>
      </p:sp>
      <p:sp>
        <p:nvSpPr>
          <p:cNvPr id="15364"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sz="1400" b="0"/>
              <a:t>Section:1</a:t>
            </a:r>
            <a:endParaRPr kumimoji="1" lang="en-GB" sz="800" b="0"/>
          </a:p>
        </p:txBody>
      </p:sp>
      <p:sp>
        <p:nvSpPr>
          <p:cNvPr id="15365"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sz="1400" b="0"/>
              <a:t>Block Diagrams</a:t>
            </a:r>
          </a:p>
        </p:txBody>
      </p:sp>
      <p:graphicFrame>
        <p:nvGraphicFramePr>
          <p:cNvPr id="15362" name="Object 5"/>
          <p:cNvGraphicFramePr>
            <a:graphicFrameLocks noChangeAspect="1"/>
          </p:cNvGraphicFramePr>
          <p:nvPr>
            <p:extLst>
              <p:ext uri="{D42A27DB-BD31-4B8C-83A1-F6EECF244321}">
                <p14:modId xmlns:p14="http://schemas.microsoft.com/office/powerpoint/2010/main" val="2060300204"/>
              </p:ext>
            </p:extLst>
          </p:nvPr>
        </p:nvGraphicFramePr>
        <p:xfrm>
          <a:off x="122237" y="1952943"/>
          <a:ext cx="8899525" cy="2887662"/>
        </p:xfrm>
        <a:graphic>
          <a:graphicData uri="http://schemas.openxmlformats.org/presentationml/2006/ole">
            <mc:AlternateContent xmlns:mc="http://schemas.openxmlformats.org/markup-compatibility/2006">
              <mc:Choice xmlns:v="urn:schemas-microsoft-com:vml" Requires="v">
                <p:oleObj spid="_x0000_s3078175" name="Equation" r:id="rId4" imgW="3416040" imgH="1104840" progId="Equation.3">
                  <p:embed/>
                </p:oleObj>
              </mc:Choice>
              <mc:Fallback>
                <p:oleObj name="Equation" r:id="rId4" imgW="3416040" imgH="1104840" progId="Equation.3">
                  <p:embed/>
                  <p:pic>
                    <p:nvPicPr>
                      <p:cNvPr id="0" name=""/>
                      <p:cNvPicPr>
                        <a:picLocks noChangeAspect="1" noChangeArrowheads="1"/>
                      </p:cNvPicPr>
                      <p:nvPr/>
                    </p:nvPicPr>
                    <p:blipFill>
                      <a:blip r:embed="rId5"/>
                      <a:srcRect/>
                      <a:stretch>
                        <a:fillRect/>
                      </a:stretch>
                    </p:blipFill>
                    <p:spPr bwMode="auto">
                      <a:xfrm>
                        <a:off x="122237" y="1952943"/>
                        <a:ext cx="8899525" cy="2887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6"/>
          <p:cNvSpPr txBox="1">
            <a:spLocks noChangeArrowheads="1"/>
          </p:cNvSpPr>
          <p:nvPr/>
        </p:nvSpPr>
        <p:spPr bwMode="invGray">
          <a:xfrm>
            <a:off x="132092" y="5228524"/>
            <a:ext cx="891791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l">
              <a:spcBef>
                <a:spcPct val="50000"/>
              </a:spcBef>
            </a:pPr>
            <a:r>
              <a:rPr kumimoji="1" lang="en-GB" sz="3200" b="0" i="1" dirty="0" smtClean="0"/>
              <a:t>f</a:t>
            </a:r>
            <a:r>
              <a:rPr kumimoji="1" lang="en-GB" sz="3200" b="0" dirty="0" smtClean="0"/>
              <a:t>(</a:t>
            </a:r>
            <a:r>
              <a:rPr kumimoji="1" lang="en-GB" sz="3200" b="0" i="1" dirty="0" smtClean="0"/>
              <a:t>t</a:t>
            </a:r>
            <a:r>
              <a:rPr kumimoji="1" lang="en-GB" sz="3200" b="0" dirty="0" smtClean="0"/>
              <a:t>) is a given input or forcing term. </a:t>
            </a:r>
            <a:r>
              <a:rPr kumimoji="1" lang="en-GB" sz="3200" b="0" i="1" dirty="0" smtClean="0"/>
              <a:t>g</a:t>
            </a:r>
            <a:r>
              <a:rPr kumimoji="1" lang="en-GB" sz="3200" b="0" dirty="0" smtClean="0"/>
              <a:t>(</a:t>
            </a:r>
            <a:r>
              <a:rPr kumimoji="1" lang="en-GB" sz="3200" b="0" i="1" dirty="0" smtClean="0"/>
              <a:t>t</a:t>
            </a:r>
            <a:r>
              <a:rPr kumimoji="1" lang="en-GB" sz="3200" b="0" dirty="0" smtClean="0"/>
              <a:t>) is the output or response of the system.</a:t>
            </a:r>
            <a:endParaRPr kumimoji="1" lang="en-GB" sz="3200" b="0" dirty="0"/>
          </a:p>
        </p:txBody>
      </p:sp>
    </p:spTree>
    <p:extLst>
      <p:ext uri="{BB962C8B-B14F-4D97-AF65-F5344CB8AC3E}">
        <p14:creationId xmlns:p14="http://schemas.microsoft.com/office/powerpoint/2010/main" val="419960611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284163"/>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6147" name="Rectangle 2"/>
          <p:cNvSpPr>
            <a:spLocks noChangeArrowheads="1"/>
          </p:cNvSpPr>
          <p:nvPr/>
        </p:nvSpPr>
        <p:spPr bwMode="auto">
          <a:xfrm>
            <a:off x="6858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GB" sz="4400" b="0">
                <a:solidFill>
                  <a:schemeClr val="tx2"/>
                </a:solidFill>
                <a:latin typeface="Arial" charset="0"/>
              </a:rPr>
              <a:t>Laplace Transform</a:t>
            </a:r>
          </a:p>
        </p:txBody>
      </p:sp>
      <p:sp>
        <p:nvSpPr>
          <p:cNvPr id="6148"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sz="1400" b="0"/>
              <a:t>Section: 1</a:t>
            </a:r>
          </a:p>
        </p:txBody>
      </p:sp>
      <p:sp>
        <p:nvSpPr>
          <p:cNvPr id="6149"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sz="1400" b="0"/>
              <a:t>Block Diagrams</a:t>
            </a:r>
          </a:p>
        </p:txBody>
      </p:sp>
      <p:sp>
        <p:nvSpPr>
          <p:cNvPr id="12" name="Text Box 11"/>
          <p:cNvSpPr txBox="1">
            <a:spLocks noChangeArrowheads="1"/>
          </p:cNvSpPr>
          <p:nvPr/>
        </p:nvSpPr>
        <p:spPr bwMode="invGray">
          <a:xfrm>
            <a:off x="114300" y="920234"/>
            <a:ext cx="89154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l">
              <a:spcBef>
                <a:spcPct val="50000"/>
              </a:spcBef>
            </a:pPr>
            <a:r>
              <a:rPr kumimoji="1" lang="en-GB" sz="3200" b="0" dirty="0" smtClean="0"/>
              <a:t>In the light of the introductory examples I can credibly claim that equations of this kind will model a good number of engineering systems in a particular sense. Specifically they will predict how the offset of the system from its desired operating point evolves with time, subject to the assumption that this offset is initially and remains thereafter suitably small. If the equations predict a growth in the offset then all that really happens is that the system departs from the operating point and therefore leaves the region where the approximate linear, constant-coefficient ODE model is valid. </a:t>
            </a:r>
            <a:endParaRPr kumimoji="1" lang="en-GB" sz="3200" i="1" dirty="0"/>
          </a:p>
        </p:txBody>
      </p:sp>
    </p:spTree>
    <p:extLst>
      <p:ext uri="{BB962C8B-B14F-4D97-AF65-F5344CB8AC3E}">
        <p14:creationId xmlns:p14="http://schemas.microsoft.com/office/powerpoint/2010/main" val="245956616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284162"/>
            <a:ext cx="9144000" cy="1270317"/>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6387" name="Rectangle 2"/>
          <p:cNvSpPr>
            <a:spLocks noChangeArrowheads="1"/>
          </p:cNvSpPr>
          <p:nvPr/>
        </p:nvSpPr>
        <p:spPr bwMode="auto">
          <a:xfrm>
            <a:off x="304800" y="424020"/>
            <a:ext cx="79819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GB" sz="4400" b="0" dirty="0">
                <a:solidFill>
                  <a:schemeClr val="tx2"/>
                </a:solidFill>
                <a:latin typeface="Arial" charset="0"/>
              </a:rPr>
              <a:t>Solving linear, constant coefficient ODEs</a:t>
            </a:r>
          </a:p>
        </p:txBody>
      </p:sp>
      <p:sp>
        <p:nvSpPr>
          <p:cNvPr id="16388"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sz="1400" b="0"/>
              <a:t>Section:1</a:t>
            </a:r>
            <a:endParaRPr kumimoji="1" lang="en-GB" sz="800" b="0"/>
          </a:p>
        </p:txBody>
      </p:sp>
      <p:sp>
        <p:nvSpPr>
          <p:cNvPr id="16389"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sz="1400" b="0"/>
              <a:t>Block Diagrams</a:t>
            </a:r>
          </a:p>
        </p:txBody>
      </p:sp>
      <p:graphicFrame>
        <p:nvGraphicFramePr>
          <p:cNvPr id="16386" name="Object 2"/>
          <p:cNvGraphicFramePr>
            <a:graphicFrameLocks noChangeAspect="1"/>
          </p:cNvGraphicFramePr>
          <p:nvPr>
            <p:extLst>
              <p:ext uri="{D42A27DB-BD31-4B8C-83A1-F6EECF244321}">
                <p14:modId xmlns:p14="http://schemas.microsoft.com/office/powerpoint/2010/main" val="2247701993"/>
              </p:ext>
            </p:extLst>
          </p:nvPr>
        </p:nvGraphicFramePr>
        <p:xfrm>
          <a:off x="273050" y="1866900"/>
          <a:ext cx="8569325" cy="4448175"/>
        </p:xfrm>
        <a:graphic>
          <a:graphicData uri="http://schemas.openxmlformats.org/presentationml/2006/ole">
            <mc:AlternateContent xmlns:mc="http://schemas.openxmlformats.org/markup-compatibility/2006">
              <mc:Choice xmlns:v="urn:schemas-microsoft-com:vml" Requires="v">
                <p:oleObj spid="_x0000_s3079200" name="Equation" r:id="rId4" imgW="3288960" imgH="1701720" progId="Equation.3">
                  <p:embed/>
                </p:oleObj>
              </mc:Choice>
              <mc:Fallback>
                <p:oleObj name="Equation" r:id="rId4" imgW="3288960" imgH="1701720" progId="Equation.3">
                  <p:embed/>
                  <p:pic>
                    <p:nvPicPr>
                      <p:cNvPr id="0" name=""/>
                      <p:cNvPicPr>
                        <a:picLocks noChangeAspect="1" noChangeArrowheads="1"/>
                      </p:cNvPicPr>
                      <p:nvPr/>
                    </p:nvPicPr>
                    <p:blipFill>
                      <a:blip r:embed="rId5"/>
                      <a:srcRect/>
                      <a:stretch>
                        <a:fillRect/>
                      </a:stretch>
                    </p:blipFill>
                    <p:spPr bwMode="auto">
                      <a:xfrm>
                        <a:off x="273050" y="1866900"/>
                        <a:ext cx="8569325" cy="444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2842826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284162"/>
            <a:ext cx="9144000" cy="1270317"/>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7411" name="Rectangle 2"/>
          <p:cNvSpPr>
            <a:spLocks noChangeArrowheads="1"/>
          </p:cNvSpPr>
          <p:nvPr/>
        </p:nvSpPr>
        <p:spPr bwMode="auto">
          <a:xfrm>
            <a:off x="304800" y="424020"/>
            <a:ext cx="79819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GB" sz="4400" b="0" dirty="0">
                <a:solidFill>
                  <a:schemeClr val="tx2"/>
                </a:solidFill>
                <a:latin typeface="Arial" charset="0"/>
              </a:rPr>
              <a:t>Solving linear, constant coefficient ODEs</a:t>
            </a:r>
          </a:p>
        </p:txBody>
      </p:sp>
      <p:sp>
        <p:nvSpPr>
          <p:cNvPr id="17412"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sz="1400" b="0"/>
              <a:t>Section:1</a:t>
            </a:r>
            <a:endParaRPr kumimoji="1" lang="en-GB" sz="800" b="0"/>
          </a:p>
        </p:txBody>
      </p:sp>
      <p:sp>
        <p:nvSpPr>
          <p:cNvPr id="17413"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sz="1400" b="0"/>
              <a:t>Block Diagrams</a:t>
            </a:r>
          </a:p>
        </p:txBody>
      </p:sp>
      <p:graphicFrame>
        <p:nvGraphicFramePr>
          <p:cNvPr id="17410" name="Object 5"/>
          <p:cNvGraphicFramePr>
            <a:graphicFrameLocks noChangeAspect="1"/>
          </p:cNvGraphicFramePr>
          <p:nvPr/>
        </p:nvGraphicFramePr>
        <p:xfrm>
          <a:off x="198438" y="1624013"/>
          <a:ext cx="8491537" cy="4970462"/>
        </p:xfrm>
        <a:graphic>
          <a:graphicData uri="http://schemas.openxmlformats.org/presentationml/2006/ole">
            <mc:AlternateContent xmlns:mc="http://schemas.openxmlformats.org/markup-compatibility/2006">
              <mc:Choice xmlns:v="urn:schemas-microsoft-com:vml" Requires="v">
                <p:oleObj spid="_x0000_s3080222" name="Equation" r:id="rId4" imgW="3200400" imgH="1866600" progId="Equation.3">
                  <p:embed/>
                </p:oleObj>
              </mc:Choice>
              <mc:Fallback>
                <p:oleObj name="Equation" r:id="rId4" imgW="3200400" imgH="1866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438" y="1624013"/>
                        <a:ext cx="8491537" cy="4970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2215912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284163"/>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6147" name="Rectangle 2"/>
          <p:cNvSpPr>
            <a:spLocks noChangeArrowheads="1"/>
          </p:cNvSpPr>
          <p:nvPr/>
        </p:nvSpPr>
        <p:spPr bwMode="auto">
          <a:xfrm>
            <a:off x="6858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GB" sz="4400" b="0">
                <a:solidFill>
                  <a:schemeClr val="tx2"/>
                </a:solidFill>
                <a:latin typeface="Arial" charset="0"/>
              </a:rPr>
              <a:t>Laplace Transform</a:t>
            </a:r>
          </a:p>
        </p:txBody>
      </p:sp>
      <p:sp>
        <p:nvSpPr>
          <p:cNvPr id="6148"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sz="1400" b="0"/>
              <a:t>Section: 1</a:t>
            </a:r>
          </a:p>
        </p:txBody>
      </p:sp>
      <p:sp>
        <p:nvSpPr>
          <p:cNvPr id="6149"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sz="1400" b="0"/>
              <a:t>Block Diagrams</a:t>
            </a:r>
          </a:p>
        </p:txBody>
      </p:sp>
      <p:sp>
        <p:nvSpPr>
          <p:cNvPr id="12" name="Text Box 11"/>
          <p:cNvSpPr txBox="1">
            <a:spLocks noChangeArrowheads="1"/>
          </p:cNvSpPr>
          <p:nvPr/>
        </p:nvSpPr>
        <p:spPr bwMode="invGray">
          <a:xfrm>
            <a:off x="114300" y="1074560"/>
            <a:ext cx="891540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l">
              <a:spcBef>
                <a:spcPct val="50000"/>
              </a:spcBef>
            </a:pPr>
            <a:r>
              <a:rPr kumimoji="1" lang="en-GB" b="0" dirty="0" smtClean="0"/>
              <a:t>The solution (or rather its Laplace transform) emerges as the sum of two component. One, </a:t>
            </a:r>
            <a:r>
              <a:rPr kumimoji="1" lang="en-GB" b="0" i="1" dirty="0" smtClean="0"/>
              <a:t>H</a:t>
            </a:r>
            <a:r>
              <a:rPr kumimoji="1" lang="en-GB" b="0" dirty="0" smtClean="0"/>
              <a:t>(</a:t>
            </a:r>
            <a:r>
              <a:rPr kumimoji="1" lang="en-GB" b="0" i="1" dirty="0" smtClean="0"/>
              <a:t>s</a:t>
            </a:r>
            <a:r>
              <a:rPr kumimoji="1" lang="en-GB" b="0" dirty="0" smtClean="0"/>
              <a:t>)</a:t>
            </a:r>
            <a:r>
              <a:rPr kumimoji="1" lang="en-GB" b="0" i="1" dirty="0" smtClean="0"/>
              <a:t>F</a:t>
            </a:r>
            <a:r>
              <a:rPr kumimoji="1" lang="en-GB" b="0" dirty="0" smtClean="0"/>
              <a:t>(</a:t>
            </a:r>
            <a:r>
              <a:rPr kumimoji="1" lang="en-GB" b="0" i="1" dirty="0" smtClean="0"/>
              <a:t>s</a:t>
            </a:r>
            <a:r>
              <a:rPr kumimoji="1" lang="en-GB" b="0" dirty="0" smtClean="0"/>
              <a:t>),  depends only on the forcing term, not on the initial conditions. In the previous terminology it is a particular solution. More than that it is a particular solution which has zero initial conditions. My previous division of the solution into a sum of a particular solution and a solution to the homogeneous equation is unsatisfactory because these components are not thereby uniquely defined. We can uniquely define them if we insist that the particular solution should moreover satisfy zero initial conditions and the solution to the homogeneous equation should satisfy the given initial conditions and this I propose to do.</a:t>
            </a:r>
            <a:endParaRPr kumimoji="1" lang="en-GB" i="1" dirty="0"/>
          </a:p>
        </p:txBody>
      </p:sp>
    </p:spTree>
    <p:extLst>
      <p:ext uri="{BB962C8B-B14F-4D97-AF65-F5344CB8AC3E}">
        <p14:creationId xmlns:p14="http://schemas.microsoft.com/office/powerpoint/2010/main" val="209274783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284163"/>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6147" name="Rectangle 2"/>
          <p:cNvSpPr>
            <a:spLocks noChangeArrowheads="1"/>
          </p:cNvSpPr>
          <p:nvPr/>
        </p:nvSpPr>
        <p:spPr bwMode="auto">
          <a:xfrm>
            <a:off x="6858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GB" sz="4400" b="0">
                <a:solidFill>
                  <a:schemeClr val="tx2"/>
                </a:solidFill>
                <a:latin typeface="Arial" charset="0"/>
              </a:rPr>
              <a:t>Laplace Transform</a:t>
            </a:r>
          </a:p>
        </p:txBody>
      </p:sp>
      <p:sp>
        <p:nvSpPr>
          <p:cNvPr id="6148"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sz="1400" b="0"/>
              <a:t>Section: 1</a:t>
            </a:r>
          </a:p>
        </p:txBody>
      </p:sp>
      <p:sp>
        <p:nvSpPr>
          <p:cNvPr id="6149"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sz="1400" b="0"/>
              <a:t>Block Diagrams</a:t>
            </a:r>
          </a:p>
        </p:txBody>
      </p:sp>
      <p:sp>
        <p:nvSpPr>
          <p:cNvPr id="12" name="Text Box 11"/>
          <p:cNvSpPr txBox="1">
            <a:spLocks noChangeArrowheads="1"/>
          </p:cNvSpPr>
          <p:nvPr/>
        </p:nvSpPr>
        <p:spPr bwMode="invGray">
          <a:xfrm>
            <a:off x="114300" y="1659339"/>
            <a:ext cx="89154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l">
              <a:spcBef>
                <a:spcPct val="50000"/>
              </a:spcBef>
            </a:pPr>
            <a:r>
              <a:rPr kumimoji="1" lang="en-GB" sz="3200" b="0" dirty="0" smtClean="0"/>
              <a:t>The first component is called the </a:t>
            </a:r>
            <a:r>
              <a:rPr kumimoji="1" lang="en-GB" sz="3200" b="0" i="1" dirty="0" smtClean="0"/>
              <a:t>forced response</a:t>
            </a:r>
            <a:r>
              <a:rPr kumimoji="1" lang="en-GB" sz="3200" b="0" dirty="0" smtClean="0"/>
              <a:t>. So the forced response is the particular solution which satisfies zero initial conditions. The second component </a:t>
            </a:r>
            <a:r>
              <a:rPr kumimoji="1" lang="en-GB" sz="3200" b="0" i="1" dirty="0" smtClean="0"/>
              <a:t>Q</a:t>
            </a:r>
            <a:r>
              <a:rPr kumimoji="1" lang="en-GB" sz="3200" b="0" dirty="0" smtClean="0"/>
              <a:t>(</a:t>
            </a:r>
            <a:r>
              <a:rPr kumimoji="1" lang="en-GB" sz="3200" b="0" i="1" dirty="0" smtClean="0"/>
              <a:t>s</a:t>
            </a:r>
            <a:r>
              <a:rPr kumimoji="1" lang="en-GB" sz="3200" b="0" dirty="0" smtClean="0"/>
              <a:t>)/</a:t>
            </a:r>
            <a:r>
              <a:rPr kumimoji="1" lang="en-GB" sz="3200" b="0" i="1" dirty="0" smtClean="0"/>
              <a:t>D</a:t>
            </a:r>
            <a:r>
              <a:rPr kumimoji="1" lang="en-GB" sz="3200" b="0" dirty="0" smtClean="0"/>
              <a:t>(</a:t>
            </a:r>
            <a:r>
              <a:rPr kumimoji="1" lang="en-GB" sz="3200" b="0" i="1" dirty="0" smtClean="0"/>
              <a:t>s</a:t>
            </a:r>
            <a:r>
              <a:rPr kumimoji="1" lang="en-GB" sz="3200" b="0" dirty="0" smtClean="0"/>
              <a:t>) depends only on the initial conditions and is independent of the forcing term. It is called the </a:t>
            </a:r>
            <a:r>
              <a:rPr kumimoji="1" lang="en-GB" sz="3200" b="0" i="1" dirty="0" smtClean="0"/>
              <a:t>free response</a:t>
            </a:r>
            <a:r>
              <a:rPr kumimoji="1" lang="en-GB" sz="3200" b="0" dirty="0" smtClean="0"/>
              <a:t>. Physically it is telling us how the system “shakes off” its initial stored energy. The pendulum equation was unusual because there was no forced response only a free response.</a:t>
            </a:r>
            <a:endParaRPr kumimoji="1" lang="en-GB" sz="3200" i="1" dirty="0"/>
          </a:p>
        </p:txBody>
      </p:sp>
    </p:spTree>
    <p:extLst>
      <p:ext uri="{BB962C8B-B14F-4D97-AF65-F5344CB8AC3E}">
        <p14:creationId xmlns:p14="http://schemas.microsoft.com/office/powerpoint/2010/main" val="363519436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284163"/>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6147" name="Rectangle 2"/>
          <p:cNvSpPr>
            <a:spLocks noChangeArrowheads="1"/>
          </p:cNvSpPr>
          <p:nvPr/>
        </p:nvSpPr>
        <p:spPr bwMode="auto">
          <a:xfrm>
            <a:off x="6858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GB" sz="4400" b="0">
                <a:solidFill>
                  <a:schemeClr val="tx2"/>
                </a:solidFill>
                <a:latin typeface="Arial" charset="0"/>
              </a:rPr>
              <a:t>Laplace Transform</a:t>
            </a:r>
          </a:p>
        </p:txBody>
      </p:sp>
      <p:sp>
        <p:nvSpPr>
          <p:cNvPr id="6148"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sz="1400" b="0"/>
              <a:t>Section: 1</a:t>
            </a:r>
          </a:p>
        </p:txBody>
      </p:sp>
      <p:sp>
        <p:nvSpPr>
          <p:cNvPr id="6149"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sz="1400" b="0"/>
              <a:t>Block Diagrams</a:t>
            </a:r>
          </a:p>
        </p:txBody>
      </p:sp>
      <p:sp>
        <p:nvSpPr>
          <p:cNvPr id="12" name="Text Box 11"/>
          <p:cNvSpPr txBox="1">
            <a:spLocks noChangeArrowheads="1"/>
          </p:cNvSpPr>
          <p:nvPr/>
        </p:nvSpPr>
        <p:spPr bwMode="invGray">
          <a:xfrm>
            <a:off x="64770" y="2576121"/>
            <a:ext cx="89154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l">
              <a:spcBef>
                <a:spcPct val="50000"/>
              </a:spcBef>
            </a:pPr>
            <a:r>
              <a:rPr kumimoji="1" lang="en-GB" sz="3200" b="0" dirty="0" smtClean="0"/>
              <a:t>This iconic equation tells us something quite remarkable</a:t>
            </a:r>
            <a:r>
              <a:rPr lang="en-GB" sz="3200" b="0" dirty="0" smtClean="0"/>
              <a:t>. Viewed in the right way the action of every linear constant-coefficient ODE in terms of how it transforms a forcing term into a forced response is really just the same as the elementary mathematical operation of multiplication. The quantity </a:t>
            </a:r>
            <a:r>
              <a:rPr lang="en-GB" sz="3200" b="0" i="1" dirty="0" smtClean="0"/>
              <a:t>H</a:t>
            </a:r>
            <a:r>
              <a:rPr lang="en-GB" sz="3200" b="0" dirty="0" smtClean="0"/>
              <a:t>(</a:t>
            </a:r>
            <a:r>
              <a:rPr lang="en-GB" sz="3200" b="0" i="1" dirty="0" smtClean="0"/>
              <a:t>s</a:t>
            </a:r>
            <a:r>
              <a:rPr lang="en-GB" sz="3200" b="0" dirty="0" smtClean="0"/>
              <a:t>) appearing in this formula is called the </a:t>
            </a:r>
            <a:r>
              <a:rPr lang="en-GB" sz="3200" b="0" i="1" dirty="0" smtClean="0"/>
              <a:t>transfer function</a:t>
            </a:r>
            <a:r>
              <a:rPr lang="en-GB" sz="3200" b="0" dirty="0" smtClean="0"/>
              <a:t>.</a:t>
            </a:r>
            <a:endParaRPr kumimoji="1" lang="en-GB" i="1" dirty="0"/>
          </a:p>
        </p:txBody>
      </p:sp>
      <p:graphicFrame>
        <p:nvGraphicFramePr>
          <p:cNvPr id="2" name="Object 1"/>
          <p:cNvGraphicFramePr>
            <a:graphicFrameLocks noChangeAspect="1"/>
          </p:cNvGraphicFramePr>
          <p:nvPr>
            <p:extLst>
              <p:ext uri="{D42A27DB-BD31-4B8C-83A1-F6EECF244321}">
                <p14:modId xmlns:p14="http://schemas.microsoft.com/office/powerpoint/2010/main" val="2551874105"/>
              </p:ext>
            </p:extLst>
          </p:nvPr>
        </p:nvGraphicFramePr>
        <p:xfrm>
          <a:off x="2617787" y="1368925"/>
          <a:ext cx="3908425" cy="1116012"/>
        </p:xfrm>
        <a:graphic>
          <a:graphicData uri="http://schemas.openxmlformats.org/presentationml/2006/ole">
            <mc:AlternateContent xmlns:mc="http://schemas.openxmlformats.org/markup-compatibility/2006">
              <mc:Choice xmlns:v="urn:schemas-microsoft-com:vml" Requires="v">
                <p:oleObj spid="_x0000_s3081246" name="Equation" r:id="rId4" imgW="1473120" imgH="419040" progId="Equation.3">
                  <p:embed/>
                </p:oleObj>
              </mc:Choice>
              <mc:Fallback>
                <p:oleObj name="Equation" r:id="rId4" imgW="1473120" imgH="419040" progId="Equation.3">
                  <p:embed/>
                  <p:pic>
                    <p:nvPicPr>
                      <p:cNvPr id="0" name="Object 5"/>
                      <p:cNvPicPr>
                        <a:picLocks noChangeAspect="1" noChangeArrowheads="1"/>
                      </p:cNvPicPr>
                      <p:nvPr/>
                    </p:nvPicPr>
                    <p:blipFill>
                      <a:blip r:embed="rId5"/>
                      <a:srcRect/>
                      <a:stretch>
                        <a:fillRect/>
                      </a:stretch>
                    </p:blipFill>
                    <p:spPr bwMode="auto">
                      <a:xfrm>
                        <a:off x="2617787" y="1368925"/>
                        <a:ext cx="3908425" cy="1116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9303106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0" y="464820"/>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8435" name="Rectangle 8"/>
          <p:cNvSpPr>
            <a:spLocks noChangeArrowheads="1"/>
          </p:cNvSpPr>
          <p:nvPr/>
        </p:nvSpPr>
        <p:spPr bwMode="auto">
          <a:xfrm>
            <a:off x="609600" y="2667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GB" sz="4400" b="0" dirty="0">
                <a:solidFill>
                  <a:schemeClr val="tx2"/>
                </a:solidFill>
                <a:latin typeface="Arial" charset="0"/>
              </a:rPr>
              <a:t>Example </a:t>
            </a:r>
            <a:r>
              <a:rPr lang="en-GB" sz="4400" dirty="0">
                <a:solidFill>
                  <a:schemeClr val="tx2"/>
                </a:solidFill>
                <a:latin typeface="Arial" charset="0"/>
              </a:rPr>
              <a:t>7</a:t>
            </a:r>
            <a:endParaRPr lang="en-GB" sz="4400" b="0" dirty="0">
              <a:solidFill>
                <a:schemeClr val="tx2"/>
              </a:solidFill>
              <a:latin typeface="Arial" charset="0"/>
            </a:endParaRPr>
          </a:p>
        </p:txBody>
      </p:sp>
      <p:sp>
        <p:nvSpPr>
          <p:cNvPr id="18436" name="Text Box 9"/>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sz="1400" b="0"/>
              <a:t>Section: 1</a:t>
            </a:r>
            <a:endParaRPr kumimoji="1" lang="en-GB" sz="800" b="0"/>
          </a:p>
        </p:txBody>
      </p:sp>
      <p:sp>
        <p:nvSpPr>
          <p:cNvPr id="18437"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sz="1400" b="0"/>
              <a:t>Block Diagrams</a:t>
            </a:r>
          </a:p>
        </p:txBody>
      </p:sp>
      <p:sp>
        <p:nvSpPr>
          <p:cNvPr id="18438" name="Text Box 11"/>
          <p:cNvSpPr txBox="1">
            <a:spLocks noChangeArrowheads="1"/>
          </p:cNvSpPr>
          <p:nvPr/>
        </p:nvSpPr>
        <p:spPr bwMode="invGray">
          <a:xfrm>
            <a:off x="174622" y="1412036"/>
            <a:ext cx="872553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l">
              <a:spcBef>
                <a:spcPct val="50000"/>
              </a:spcBef>
            </a:pPr>
            <a:r>
              <a:rPr kumimoji="1" lang="en-GB" sz="3200" b="0" dirty="0"/>
              <a:t>A robotic arm is fixed to the shaft of a DC </a:t>
            </a:r>
            <a:r>
              <a:rPr kumimoji="1" lang="en-GB" sz="3200" b="0" dirty="0" smtClean="0"/>
              <a:t>motor and </a:t>
            </a:r>
            <a:r>
              <a:rPr kumimoji="1" lang="en-GB" sz="3200" b="0" dirty="0"/>
              <a:t>free to rotate in </a:t>
            </a:r>
            <a:r>
              <a:rPr kumimoji="1" lang="en-GB" sz="3200" b="0" dirty="0" smtClean="0"/>
              <a:t>the horizontal </a:t>
            </a:r>
            <a:r>
              <a:rPr kumimoji="1" lang="en-GB" sz="3200" b="0" dirty="0"/>
              <a:t>plane</a:t>
            </a:r>
            <a:r>
              <a:rPr kumimoji="1" lang="en-GB" sz="3200" b="0" dirty="0" smtClean="0"/>
              <a:t>. We control the input voltage to the motor.</a:t>
            </a:r>
            <a:endParaRPr kumimoji="1" lang="en-GB" sz="3200" b="0" dirty="0"/>
          </a:p>
        </p:txBody>
      </p:sp>
      <p:graphicFrame>
        <p:nvGraphicFramePr>
          <p:cNvPr id="3" name="Object 2"/>
          <p:cNvGraphicFramePr>
            <a:graphicFrameLocks noChangeAspect="1"/>
          </p:cNvGraphicFramePr>
          <p:nvPr>
            <p:extLst>
              <p:ext uri="{D42A27DB-BD31-4B8C-83A1-F6EECF244321}">
                <p14:modId xmlns:p14="http://schemas.microsoft.com/office/powerpoint/2010/main" val="307931750"/>
              </p:ext>
            </p:extLst>
          </p:nvPr>
        </p:nvGraphicFramePr>
        <p:xfrm>
          <a:off x="1557337" y="2620962"/>
          <a:ext cx="6124575" cy="4092575"/>
        </p:xfrm>
        <a:graphic>
          <a:graphicData uri="http://schemas.openxmlformats.org/presentationml/2006/ole">
            <mc:AlternateContent xmlns:mc="http://schemas.openxmlformats.org/markup-compatibility/2006">
              <mc:Choice xmlns:v="urn:schemas-microsoft-com:vml" Requires="v">
                <p:oleObj spid="_x0000_s3082266" name="Visio" r:id="rId4" imgW="6124418" imgH="4092733" progId="Visio.Drawing.11">
                  <p:embed/>
                </p:oleObj>
              </mc:Choice>
              <mc:Fallback>
                <p:oleObj name="Visio" r:id="rId4" imgW="6124418" imgH="4092733" progId="Visio.Drawing.11">
                  <p:embed/>
                  <p:pic>
                    <p:nvPicPr>
                      <p:cNvPr id="0" name=""/>
                      <p:cNvPicPr/>
                      <p:nvPr/>
                    </p:nvPicPr>
                    <p:blipFill>
                      <a:blip r:embed="rId5"/>
                      <a:stretch>
                        <a:fillRect/>
                      </a:stretch>
                    </p:blipFill>
                    <p:spPr>
                      <a:xfrm>
                        <a:off x="1557337" y="2620962"/>
                        <a:ext cx="6124575" cy="4092575"/>
                      </a:xfrm>
                      <a:prstGeom prst="rect">
                        <a:avLst/>
                      </a:prstGeom>
                    </p:spPr>
                  </p:pic>
                </p:oleObj>
              </mc:Fallback>
            </mc:AlternateContent>
          </a:graphicData>
        </a:graphic>
      </p:graphicFrame>
    </p:spTree>
    <p:extLst>
      <p:ext uri="{BB962C8B-B14F-4D97-AF65-F5344CB8AC3E}">
        <p14:creationId xmlns:p14="http://schemas.microsoft.com/office/powerpoint/2010/main" val="171179253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284163"/>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6148"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sz="1400" b="0"/>
              <a:t>Section: 1</a:t>
            </a:r>
          </a:p>
        </p:txBody>
      </p:sp>
      <p:sp>
        <p:nvSpPr>
          <p:cNvPr id="6149"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sz="1400" b="0"/>
              <a:t>Block Diagrams</a:t>
            </a:r>
          </a:p>
        </p:txBody>
      </p:sp>
      <p:sp>
        <p:nvSpPr>
          <p:cNvPr id="12" name="Text Box 11"/>
          <p:cNvSpPr txBox="1">
            <a:spLocks noChangeArrowheads="1"/>
          </p:cNvSpPr>
          <p:nvPr/>
        </p:nvSpPr>
        <p:spPr bwMode="invGray">
          <a:xfrm>
            <a:off x="114300" y="1257461"/>
            <a:ext cx="89154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l">
              <a:spcBef>
                <a:spcPct val="50000"/>
              </a:spcBef>
            </a:pPr>
            <a:r>
              <a:rPr kumimoji="1" lang="en-GB" sz="3200" b="0" dirty="0" smtClean="0"/>
              <a:t>We have to first model the system. Obviously a first attempt is to employ standard models. On the electrical side one of the simplest standard models of a DC motor is as shown. The physical effects modelled are the resistance of the stator wire, the self-inductance of this wire and the back </a:t>
            </a:r>
            <a:r>
              <a:rPr kumimoji="1" lang="en-GB" sz="3200" b="0" dirty="0" err="1" smtClean="0"/>
              <a:t>emf</a:t>
            </a:r>
            <a:r>
              <a:rPr kumimoji="1" lang="en-GB" sz="3200" b="0" dirty="0" smtClean="0"/>
              <a:t> generated by the rotor.</a:t>
            </a:r>
            <a:endParaRPr kumimoji="1" lang="en-GB" sz="3200" i="1" dirty="0"/>
          </a:p>
        </p:txBody>
      </p:sp>
      <p:graphicFrame>
        <p:nvGraphicFramePr>
          <p:cNvPr id="2" name="Object 1"/>
          <p:cNvGraphicFramePr>
            <a:graphicFrameLocks noChangeAspect="1"/>
          </p:cNvGraphicFramePr>
          <p:nvPr>
            <p:extLst>
              <p:ext uri="{D42A27DB-BD31-4B8C-83A1-F6EECF244321}">
                <p14:modId xmlns:p14="http://schemas.microsoft.com/office/powerpoint/2010/main" val="2665990507"/>
              </p:ext>
            </p:extLst>
          </p:nvPr>
        </p:nvGraphicFramePr>
        <p:xfrm>
          <a:off x="406627" y="4209370"/>
          <a:ext cx="6124575" cy="4092575"/>
        </p:xfrm>
        <a:graphic>
          <a:graphicData uri="http://schemas.openxmlformats.org/presentationml/2006/ole">
            <mc:AlternateContent xmlns:mc="http://schemas.openxmlformats.org/markup-compatibility/2006">
              <mc:Choice xmlns:v="urn:schemas-microsoft-com:vml" Requires="v">
                <p:oleObj spid="_x0000_s3083309" name="Visio" r:id="rId4" imgW="6124418" imgH="4092733" progId="Visio.Drawing.11">
                  <p:embed/>
                </p:oleObj>
              </mc:Choice>
              <mc:Fallback>
                <p:oleObj name="Visio" r:id="rId4" imgW="6124418" imgH="4092733" progId="Visio.Drawing.11">
                  <p:embed/>
                  <p:pic>
                    <p:nvPicPr>
                      <p:cNvPr id="0" name=""/>
                      <p:cNvPicPr/>
                      <p:nvPr/>
                    </p:nvPicPr>
                    <p:blipFill>
                      <a:blip r:embed="rId5"/>
                      <a:stretch>
                        <a:fillRect/>
                      </a:stretch>
                    </p:blipFill>
                    <p:spPr>
                      <a:xfrm>
                        <a:off x="406627" y="4209370"/>
                        <a:ext cx="6124575" cy="4092575"/>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807751436"/>
              </p:ext>
            </p:extLst>
          </p:nvPr>
        </p:nvGraphicFramePr>
        <p:xfrm>
          <a:off x="6488113" y="5233988"/>
          <a:ext cx="1651000" cy="1047750"/>
        </p:xfrm>
        <a:graphic>
          <a:graphicData uri="http://schemas.openxmlformats.org/presentationml/2006/ole">
            <mc:AlternateContent xmlns:mc="http://schemas.openxmlformats.org/markup-compatibility/2006">
              <mc:Choice xmlns:v="urn:schemas-microsoft-com:vml" Requires="v">
                <p:oleObj spid="_x0000_s3083310" name="Equation" r:id="rId6" imgW="622080" imgH="393480" progId="Equation.3">
                  <p:embed/>
                </p:oleObj>
              </mc:Choice>
              <mc:Fallback>
                <p:oleObj name="Equation" r:id="rId6" imgW="622080" imgH="393480" progId="Equation.3">
                  <p:embed/>
                  <p:pic>
                    <p:nvPicPr>
                      <p:cNvPr id="0" name="Object 1"/>
                      <p:cNvPicPr>
                        <a:picLocks noChangeAspect="1" noChangeArrowheads="1"/>
                      </p:cNvPicPr>
                      <p:nvPr/>
                    </p:nvPicPr>
                    <p:blipFill>
                      <a:blip r:embed="rId7"/>
                      <a:srcRect/>
                      <a:stretch>
                        <a:fillRect/>
                      </a:stretch>
                    </p:blipFill>
                    <p:spPr bwMode="auto">
                      <a:xfrm>
                        <a:off x="6488113" y="5233988"/>
                        <a:ext cx="1651000"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8"/>
          <p:cNvSpPr>
            <a:spLocks noChangeArrowheads="1"/>
          </p:cNvSpPr>
          <p:nvPr/>
        </p:nvSpPr>
        <p:spPr bwMode="auto">
          <a:xfrm>
            <a:off x="561975" y="114461"/>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GB" sz="4400" b="0" dirty="0">
                <a:solidFill>
                  <a:schemeClr val="tx2"/>
                </a:solidFill>
                <a:latin typeface="Arial" charset="0"/>
              </a:rPr>
              <a:t>Example </a:t>
            </a:r>
            <a:r>
              <a:rPr lang="en-GB" sz="4400" dirty="0">
                <a:solidFill>
                  <a:schemeClr val="tx2"/>
                </a:solidFill>
                <a:latin typeface="Arial" charset="0"/>
              </a:rPr>
              <a:t>7</a:t>
            </a:r>
            <a:endParaRPr lang="en-GB" sz="4400" b="0" dirty="0">
              <a:solidFill>
                <a:schemeClr val="tx2"/>
              </a:solidFill>
              <a:latin typeface="Arial" charset="0"/>
            </a:endParaRPr>
          </a:p>
        </p:txBody>
      </p:sp>
    </p:spTree>
    <p:extLst>
      <p:ext uri="{BB962C8B-B14F-4D97-AF65-F5344CB8AC3E}">
        <p14:creationId xmlns:p14="http://schemas.microsoft.com/office/powerpoint/2010/main" val="29422987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ChangeArrowheads="1"/>
          </p:cNvSpPr>
          <p:nvPr/>
        </p:nvSpPr>
        <p:spPr bwMode="auto">
          <a:xfrm>
            <a:off x="1356360" y="0"/>
            <a:ext cx="664464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7175" name="Rectangle 2051"/>
          <p:cNvSpPr>
            <a:spLocks noChangeArrowheads="1"/>
          </p:cNvSpPr>
          <p:nvPr/>
        </p:nvSpPr>
        <p:spPr bwMode="auto">
          <a:xfrm>
            <a:off x="266700" y="933450"/>
            <a:ext cx="794385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GB" sz="3200" b="1" i="1"/>
              <a:t>	</a:t>
            </a:r>
            <a:endParaRPr lang="en-GB" sz="3200"/>
          </a:p>
        </p:txBody>
      </p:sp>
      <p:sp>
        <p:nvSpPr>
          <p:cNvPr id="7176"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a:latin typeface="Times New Roman" pitchFamily="18" charset="0"/>
              </a:rPr>
              <a:t>Section: 1</a:t>
            </a:r>
          </a:p>
        </p:txBody>
      </p:sp>
      <p:sp>
        <p:nvSpPr>
          <p:cNvPr id="7177"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kumimoji="1" lang="en-GB" sz="1400">
                <a:latin typeface="Times New Roman" pitchFamily="18" charset="0"/>
              </a:rPr>
              <a:t>Introduction</a:t>
            </a:r>
            <a:endParaRPr kumimoji="1" lang="en-GB" sz="800">
              <a:latin typeface="Times New Roman" pitchFamily="18" charset="0"/>
            </a:endParaRPr>
          </a:p>
        </p:txBody>
      </p:sp>
      <p:sp>
        <p:nvSpPr>
          <p:cNvPr id="7178" name="Text Box 2057"/>
          <p:cNvSpPr txBox="1">
            <a:spLocks noChangeArrowheads="1"/>
          </p:cNvSpPr>
          <p:nvPr/>
        </p:nvSpPr>
        <p:spPr bwMode="auto">
          <a:xfrm>
            <a:off x="266700" y="1173480"/>
            <a:ext cx="858774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GB" sz="3200" dirty="0" smtClean="0">
                <a:latin typeface="Times New Roman" pitchFamily="18" charset="0"/>
              </a:rPr>
              <a:t>The first aspect has led to the following model:</a:t>
            </a:r>
            <a:endParaRPr kumimoji="1" lang="en-GB" sz="3200" dirty="0">
              <a:latin typeface="Times New Roman" pitchFamily="18" charset="0"/>
            </a:endParaRPr>
          </a:p>
        </p:txBody>
      </p:sp>
      <p:graphicFrame>
        <p:nvGraphicFramePr>
          <p:cNvPr id="7170" name="Object 2048"/>
          <p:cNvGraphicFramePr>
            <a:graphicFrameLocks noChangeAspect="1"/>
          </p:cNvGraphicFramePr>
          <p:nvPr>
            <p:extLst>
              <p:ext uri="{D42A27DB-BD31-4B8C-83A1-F6EECF244321}">
                <p14:modId xmlns:p14="http://schemas.microsoft.com/office/powerpoint/2010/main" val="2932041789"/>
              </p:ext>
            </p:extLst>
          </p:nvPr>
        </p:nvGraphicFramePr>
        <p:xfrm>
          <a:off x="1918018" y="2209800"/>
          <a:ext cx="4913447" cy="1490345"/>
        </p:xfrm>
        <a:graphic>
          <a:graphicData uri="http://schemas.openxmlformats.org/presentationml/2006/ole">
            <mc:AlternateContent xmlns:mc="http://schemas.openxmlformats.org/markup-compatibility/2006">
              <mc:Choice xmlns:v="urn:schemas-microsoft-com:vml" Requires="v">
                <p:oleObj spid="_x0000_s2988154" name="Equation" r:id="rId4" imgW="1587240" imgH="482400" progId="Equation.3">
                  <p:embed/>
                </p:oleObj>
              </mc:Choice>
              <mc:Fallback>
                <p:oleObj name="Equation" r:id="rId4" imgW="1587240" imgH="482400" progId="Equation.3">
                  <p:embed/>
                  <p:pic>
                    <p:nvPicPr>
                      <p:cNvPr id="0" name=""/>
                      <p:cNvPicPr>
                        <a:picLocks noChangeAspect="1" noChangeArrowheads="1"/>
                      </p:cNvPicPr>
                      <p:nvPr/>
                    </p:nvPicPr>
                    <p:blipFill>
                      <a:blip r:embed="rId5"/>
                      <a:srcRect/>
                      <a:stretch>
                        <a:fillRect/>
                      </a:stretch>
                    </p:blipFill>
                    <p:spPr bwMode="auto">
                      <a:xfrm>
                        <a:off x="1918018" y="2209800"/>
                        <a:ext cx="4913447" cy="1490345"/>
                      </a:xfrm>
                      <a:prstGeom prst="rect">
                        <a:avLst/>
                      </a:prstGeom>
                      <a:noFill/>
                      <a:ln>
                        <a:noFill/>
                      </a:ln>
                      <a:effectLst/>
                    </p:spPr>
                  </p:pic>
                </p:oleObj>
              </mc:Fallback>
            </mc:AlternateContent>
          </a:graphicData>
        </a:graphic>
      </p:graphicFrame>
      <p:sp>
        <p:nvSpPr>
          <p:cNvPr id="12" name="Text Box 2057"/>
          <p:cNvSpPr txBox="1">
            <a:spLocks noChangeArrowheads="1"/>
          </p:cNvSpPr>
          <p:nvPr/>
        </p:nvSpPr>
        <p:spPr bwMode="auto">
          <a:xfrm>
            <a:off x="266700" y="4221480"/>
            <a:ext cx="858774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GB" sz="3200" dirty="0" smtClean="0">
                <a:latin typeface="Times New Roman" pitchFamily="18" charset="0"/>
              </a:rPr>
              <a:t>Parameters </a:t>
            </a:r>
            <a:r>
              <a:rPr kumimoji="1" lang="en-GB" sz="3200" i="1" dirty="0" smtClean="0">
                <a:latin typeface="Times New Roman" pitchFamily="18" charset="0"/>
              </a:rPr>
              <a:t>m</a:t>
            </a:r>
            <a:r>
              <a:rPr kumimoji="1" lang="en-GB" sz="3200" dirty="0" smtClean="0">
                <a:latin typeface="Times New Roman" pitchFamily="18" charset="0"/>
              </a:rPr>
              <a:t>, </a:t>
            </a:r>
            <a:r>
              <a:rPr kumimoji="1" lang="en-GB" sz="3200" i="1" dirty="0" smtClean="0">
                <a:latin typeface="Times New Roman" pitchFamily="18" charset="0"/>
              </a:rPr>
              <a:t>k</a:t>
            </a:r>
            <a:r>
              <a:rPr kumimoji="1" lang="en-GB" sz="3200" dirty="0" smtClean="0">
                <a:latin typeface="Times New Roman" pitchFamily="18" charset="0"/>
              </a:rPr>
              <a:t>, </a:t>
            </a:r>
            <a:r>
              <a:rPr kumimoji="1" lang="en-GB" sz="3200" i="1" dirty="0" smtClean="0">
                <a:latin typeface="Times New Roman" pitchFamily="18" charset="0"/>
              </a:rPr>
              <a:t>g</a:t>
            </a:r>
            <a:r>
              <a:rPr kumimoji="1" lang="en-GB" sz="3200" dirty="0" smtClean="0">
                <a:latin typeface="Times New Roman" pitchFamily="18" charset="0"/>
              </a:rPr>
              <a:t> and </a:t>
            </a:r>
            <a:r>
              <a:rPr kumimoji="1" lang="en-GB" sz="3200" i="1" dirty="0" smtClean="0">
                <a:latin typeface="Times New Roman" pitchFamily="18" charset="0"/>
              </a:rPr>
              <a:t>l</a:t>
            </a:r>
            <a:r>
              <a:rPr kumimoji="1" lang="en-GB" sz="3200" dirty="0" smtClean="0">
                <a:latin typeface="Times New Roman" pitchFamily="18" charset="0"/>
              </a:rPr>
              <a:t> all appear. The second aspect of modelling involves selecting suitable values for these model parameters.</a:t>
            </a:r>
            <a:endParaRPr kumimoji="1" lang="en-GB" sz="3200" dirty="0">
              <a:latin typeface="Times New Roman" pitchFamily="18" charset="0"/>
            </a:endParaRPr>
          </a:p>
        </p:txBody>
      </p:sp>
      <p:sp>
        <p:nvSpPr>
          <p:cNvPr id="10" name="Rectangle 2050"/>
          <p:cNvSpPr>
            <a:spLocks noChangeArrowheads="1"/>
          </p:cNvSpPr>
          <p:nvPr/>
        </p:nvSpPr>
        <p:spPr bwMode="auto">
          <a:xfrm>
            <a:off x="609600" y="1524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1</a:t>
            </a:r>
            <a:endParaRPr lang="en-GB" sz="4400" dirty="0">
              <a:solidFill>
                <a:schemeClr val="tx2"/>
              </a:solidFill>
            </a:endParaRPr>
          </a:p>
        </p:txBody>
      </p:sp>
    </p:spTree>
    <p:extLst>
      <p:ext uri="{BB962C8B-B14F-4D97-AF65-F5344CB8AC3E}">
        <p14:creationId xmlns:p14="http://schemas.microsoft.com/office/powerpoint/2010/main" val="284756907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284163"/>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6148"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sz="1400" b="0"/>
              <a:t>Section: 1</a:t>
            </a:r>
          </a:p>
        </p:txBody>
      </p:sp>
      <p:sp>
        <p:nvSpPr>
          <p:cNvPr id="6149"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sz="1400" b="0"/>
              <a:t>Block Diagrams</a:t>
            </a:r>
          </a:p>
        </p:txBody>
      </p:sp>
      <p:sp>
        <p:nvSpPr>
          <p:cNvPr id="12" name="Text Box 11"/>
          <p:cNvSpPr txBox="1">
            <a:spLocks noChangeArrowheads="1"/>
          </p:cNvSpPr>
          <p:nvPr/>
        </p:nvSpPr>
        <p:spPr bwMode="invGray">
          <a:xfrm>
            <a:off x="114300" y="1030923"/>
            <a:ext cx="89154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l">
              <a:spcBef>
                <a:spcPct val="50000"/>
              </a:spcBef>
            </a:pPr>
            <a:r>
              <a:rPr kumimoji="1" lang="en-GB" b="0" dirty="0" smtClean="0"/>
              <a:t>Of course this electrical model follows the “linear from the outset approach” which I have previously disparaged. I must bear in mind that appropriate values for the various parameters should be chosen for when the motor is close to its desired operating point, including for example its desired temperature. I must recognise that should the device depart significantly from these desired settings then the chosen parameter values will no longer be appropriate and indeed the model may fail. An obvious failure mechanism for example would be saturation of the iron in the core.</a:t>
            </a:r>
            <a:endParaRPr kumimoji="1" lang="en-GB" i="1" dirty="0"/>
          </a:p>
        </p:txBody>
      </p:sp>
      <p:graphicFrame>
        <p:nvGraphicFramePr>
          <p:cNvPr id="3" name="Object 2"/>
          <p:cNvGraphicFramePr>
            <a:graphicFrameLocks noChangeAspect="1"/>
          </p:cNvGraphicFramePr>
          <p:nvPr>
            <p:extLst>
              <p:ext uri="{D42A27DB-BD31-4B8C-83A1-F6EECF244321}">
                <p14:modId xmlns:p14="http://schemas.microsoft.com/office/powerpoint/2010/main" val="1058467190"/>
              </p:ext>
            </p:extLst>
          </p:nvPr>
        </p:nvGraphicFramePr>
        <p:xfrm>
          <a:off x="1079727" y="5581877"/>
          <a:ext cx="6027737" cy="1149350"/>
        </p:xfrm>
        <a:graphic>
          <a:graphicData uri="http://schemas.openxmlformats.org/presentationml/2006/ole">
            <mc:AlternateContent xmlns:mc="http://schemas.openxmlformats.org/markup-compatibility/2006">
              <mc:Choice xmlns:v="urn:schemas-microsoft-com:vml" Requires="v">
                <p:oleObj spid="_x0000_s3085334" name="Equation" r:id="rId4" imgW="2273040" imgH="431640" progId="Equation.3">
                  <p:embed/>
                </p:oleObj>
              </mc:Choice>
              <mc:Fallback>
                <p:oleObj name="Equation" r:id="rId4" imgW="2273040" imgH="431640" progId="Equation.3">
                  <p:embed/>
                  <p:pic>
                    <p:nvPicPr>
                      <p:cNvPr id="0" name="Object 2"/>
                      <p:cNvPicPr>
                        <a:picLocks noChangeAspect="1" noChangeArrowheads="1"/>
                      </p:cNvPicPr>
                      <p:nvPr/>
                    </p:nvPicPr>
                    <p:blipFill>
                      <a:blip r:embed="rId5"/>
                      <a:srcRect/>
                      <a:stretch>
                        <a:fillRect/>
                      </a:stretch>
                    </p:blipFill>
                    <p:spPr bwMode="auto">
                      <a:xfrm>
                        <a:off x="1079727" y="5581877"/>
                        <a:ext cx="6027737" cy="1149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8"/>
          <p:cNvSpPr>
            <a:spLocks noChangeArrowheads="1"/>
          </p:cNvSpPr>
          <p:nvPr/>
        </p:nvSpPr>
        <p:spPr bwMode="auto">
          <a:xfrm>
            <a:off x="609600" y="86043"/>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GB" sz="4400" b="0" dirty="0">
                <a:solidFill>
                  <a:schemeClr val="tx2"/>
                </a:solidFill>
                <a:latin typeface="Arial" charset="0"/>
              </a:rPr>
              <a:t>Example </a:t>
            </a:r>
            <a:r>
              <a:rPr lang="en-GB" sz="4400" dirty="0">
                <a:solidFill>
                  <a:schemeClr val="tx2"/>
                </a:solidFill>
                <a:latin typeface="Arial" charset="0"/>
              </a:rPr>
              <a:t>7</a:t>
            </a:r>
            <a:endParaRPr lang="en-GB" sz="4400" b="0" dirty="0">
              <a:solidFill>
                <a:schemeClr val="tx2"/>
              </a:solidFill>
              <a:latin typeface="Arial" charset="0"/>
            </a:endParaRPr>
          </a:p>
        </p:txBody>
      </p:sp>
    </p:spTree>
    <p:extLst>
      <p:ext uri="{BB962C8B-B14F-4D97-AF65-F5344CB8AC3E}">
        <p14:creationId xmlns:p14="http://schemas.microsoft.com/office/powerpoint/2010/main" val="188679010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284163"/>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6148"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sz="1400" b="0"/>
              <a:t>Section: 1</a:t>
            </a:r>
          </a:p>
        </p:txBody>
      </p:sp>
      <p:sp>
        <p:nvSpPr>
          <p:cNvPr id="6149"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sz="1400" b="0"/>
              <a:t>Block Diagrams</a:t>
            </a:r>
          </a:p>
        </p:txBody>
      </p:sp>
      <p:sp>
        <p:nvSpPr>
          <p:cNvPr id="12" name="Text Box 11"/>
          <p:cNvSpPr txBox="1">
            <a:spLocks noChangeArrowheads="1"/>
          </p:cNvSpPr>
          <p:nvPr/>
        </p:nvSpPr>
        <p:spPr bwMode="invGray">
          <a:xfrm>
            <a:off x="114300" y="1050030"/>
            <a:ext cx="8915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l">
              <a:spcBef>
                <a:spcPct val="50000"/>
              </a:spcBef>
            </a:pPr>
            <a:r>
              <a:rPr kumimoji="1" lang="en-GB" sz="3200" b="0" dirty="0" smtClean="0"/>
              <a:t>On the mechanical side we employ substantially the rotational form of Newton’s law (sometimes called Euler’s law).</a:t>
            </a:r>
            <a:endParaRPr kumimoji="1" lang="en-GB" sz="3200" i="1" dirty="0"/>
          </a:p>
        </p:txBody>
      </p:sp>
      <p:graphicFrame>
        <p:nvGraphicFramePr>
          <p:cNvPr id="3" name="Object 2"/>
          <p:cNvGraphicFramePr>
            <a:graphicFrameLocks noChangeAspect="1"/>
          </p:cNvGraphicFramePr>
          <p:nvPr>
            <p:extLst>
              <p:ext uri="{D42A27DB-BD31-4B8C-83A1-F6EECF244321}">
                <p14:modId xmlns:p14="http://schemas.microsoft.com/office/powerpoint/2010/main" val="3294650368"/>
              </p:ext>
            </p:extLst>
          </p:nvPr>
        </p:nvGraphicFramePr>
        <p:xfrm>
          <a:off x="2370138" y="2321832"/>
          <a:ext cx="3940175" cy="1217613"/>
        </p:xfrm>
        <a:graphic>
          <a:graphicData uri="http://schemas.openxmlformats.org/presentationml/2006/ole">
            <mc:AlternateContent xmlns:mc="http://schemas.openxmlformats.org/markup-compatibility/2006">
              <mc:Choice xmlns:v="urn:schemas-microsoft-com:vml" Requires="v">
                <p:oleObj spid="_x0000_s3084336" name="Equation" r:id="rId4" imgW="1485720" imgH="457200" progId="Equation.3">
                  <p:embed/>
                </p:oleObj>
              </mc:Choice>
              <mc:Fallback>
                <p:oleObj name="Equation" r:id="rId4" imgW="1485720" imgH="457200" progId="Equation.3">
                  <p:embed/>
                  <p:pic>
                    <p:nvPicPr>
                      <p:cNvPr id="0" name="Object 1"/>
                      <p:cNvPicPr>
                        <a:picLocks noChangeAspect="1" noChangeArrowheads="1"/>
                      </p:cNvPicPr>
                      <p:nvPr/>
                    </p:nvPicPr>
                    <p:blipFill>
                      <a:blip r:embed="rId5"/>
                      <a:srcRect/>
                      <a:stretch>
                        <a:fillRect/>
                      </a:stretch>
                    </p:blipFill>
                    <p:spPr bwMode="auto">
                      <a:xfrm>
                        <a:off x="2370138" y="2321832"/>
                        <a:ext cx="3940175" cy="1217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11"/>
          <p:cNvSpPr txBox="1">
            <a:spLocks noChangeArrowheads="1"/>
          </p:cNvSpPr>
          <p:nvPr/>
        </p:nvSpPr>
        <p:spPr bwMode="invGray">
          <a:xfrm>
            <a:off x="114300" y="3453711"/>
            <a:ext cx="89154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l"/>
            <a:r>
              <a:rPr kumimoji="1" lang="en-GB" sz="3200" b="0" dirty="0" smtClean="0"/>
              <a:t>Here </a:t>
            </a:r>
            <a:r>
              <a:rPr kumimoji="1" lang="en-GB" sz="3200" b="0" i="1" dirty="0" smtClean="0"/>
              <a:t>J</a:t>
            </a:r>
            <a:r>
              <a:rPr kumimoji="1" lang="en-GB" sz="3200" b="0" dirty="0" smtClean="0"/>
              <a:t> denotes the moment of inertia of the arm. </a:t>
            </a:r>
            <a:r>
              <a:rPr kumimoji="1" lang="en-GB" sz="3200" b="0" i="1" dirty="0" smtClean="0"/>
              <a:t>T</a:t>
            </a:r>
            <a:r>
              <a:rPr kumimoji="1" lang="en-GB" sz="3200" b="0" dirty="0" smtClean="0"/>
              <a:t> is the </a:t>
            </a:r>
            <a:r>
              <a:rPr lang="en-GB" sz="3200" b="0" dirty="0" smtClean="0"/>
              <a:t>t</a:t>
            </a:r>
            <a:r>
              <a:rPr kumimoji="1" lang="en-GB" sz="3200" b="0" dirty="0" smtClean="0"/>
              <a:t>orque (or moment) applied. This is comprised of two components: the </a:t>
            </a:r>
            <a:r>
              <a:rPr kumimoji="1" lang="en-GB" sz="3200" b="0" i="1" dirty="0" smtClean="0"/>
              <a:t>motor torque </a:t>
            </a:r>
            <a:r>
              <a:rPr lang="en-GB" sz="3200" b="0" i="1" dirty="0" smtClean="0"/>
              <a:t>T</a:t>
            </a:r>
            <a:r>
              <a:rPr lang="en-GB" sz="3200" b="0" i="1" baseline="-25000" dirty="0" smtClean="0"/>
              <a:t>m</a:t>
            </a:r>
            <a:r>
              <a:rPr lang="en-GB" sz="3200" b="0" dirty="0" smtClean="0"/>
              <a:t> and the </a:t>
            </a:r>
            <a:r>
              <a:rPr lang="en-GB" sz="3200" b="0" i="1" dirty="0" smtClean="0"/>
              <a:t>friction torque</a:t>
            </a:r>
            <a:r>
              <a:rPr lang="en-GB" sz="3200" b="0" i="1" dirty="0"/>
              <a:t> </a:t>
            </a:r>
            <a:r>
              <a:rPr lang="en-GB" sz="3200" b="0" dirty="0" smtClean="0"/>
              <a:t>which we assume proportional to angular velocity.</a:t>
            </a:r>
            <a:r>
              <a:rPr kumimoji="1" lang="en-GB" sz="3200" b="0" dirty="0" smtClean="0"/>
              <a:t> For the motor torque we have the important relationship:</a:t>
            </a:r>
            <a:endParaRPr kumimoji="1" lang="en-GB" sz="3200" i="1" dirty="0"/>
          </a:p>
        </p:txBody>
      </p:sp>
      <p:graphicFrame>
        <p:nvGraphicFramePr>
          <p:cNvPr id="4" name="Object 3"/>
          <p:cNvGraphicFramePr>
            <a:graphicFrameLocks noChangeAspect="1"/>
          </p:cNvGraphicFramePr>
          <p:nvPr>
            <p:extLst>
              <p:ext uri="{D42A27DB-BD31-4B8C-83A1-F6EECF244321}">
                <p14:modId xmlns:p14="http://schemas.microsoft.com/office/powerpoint/2010/main" val="679844573"/>
              </p:ext>
            </p:extLst>
          </p:nvPr>
        </p:nvGraphicFramePr>
        <p:xfrm>
          <a:off x="3484336" y="6016852"/>
          <a:ext cx="1347788" cy="608012"/>
        </p:xfrm>
        <a:graphic>
          <a:graphicData uri="http://schemas.openxmlformats.org/presentationml/2006/ole">
            <mc:AlternateContent xmlns:mc="http://schemas.openxmlformats.org/markup-compatibility/2006">
              <mc:Choice xmlns:v="urn:schemas-microsoft-com:vml" Requires="v">
                <p:oleObj spid="_x0000_s3084337" name="Equation" r:id="rId6" imgW="507960" imgH="228600" progId="Equation.3">
                  <p:embed/>
                </p:oleObj>
              </mc:Choice>
              <mc:Fallback>
                <p:oleObj name="Equation" r:id="rId6" imgW="507960" imgH="228600" progId="Equation.3">
                  <p:embed/>
                  <p:pic>
                    <p:nvPicPr>
                      <p:cNvPr id="0" name="Object 2"/>
                      <p:cNvPicPr>
                        <a:picLocks noChangeAspect="1" noChangeArrowheads="1"/>
                      </p:cNvPicPr>
                      <p:nvPr/>
                    </p:nvPicPr>
                    <p:blipFill>
                      <a:blip r:embed="rId7"/>
                      <a:srcRect/>
                      <a:stretch>
                        <a:fillRect/>
                      </a:stretch>
                    </p:blipFill>
                    <p:spPr bwMode="auto">
                      <a:xfrm>
                        <a:off x="3484336" y="6016852"/>
                        <a:ext cx="1347788" cy="60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8"/>
          <p:cNvSpPr>
            <a:spLocks noChangeArrowheads="1"/>
          </p:cNvSpPr>
          <p:nvPr/>
        </p:nvSpPr>
        <p:spPr bwMode="auto">
          <a:xfrm>
            <a:off x="609600" y="86043"/>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GB" sz="4400" b="0" dirty="0">
                <a:solidFill>
                  <a:schemeClr val="tx2"/>
                </a:solidFill>
                <a:latin typeface="Arial" charset="0"/>
              </a:rPr>
              <a:t>Example </a:t>
            </a:r>
            <a:r>
              <a:rPr lang="en-GB" sz="4400" dirty="0">
                <a:solidFill>
                  <a:schemeClr val="tx2"/>
                </a:solidFill>
                <a:latin typeface="Arial" charset="0"/>
              </a:rPr>
              <a:t>7</a:t>
            </a:r>
            <a:endParaRPr lang="en-GB" sz="4400" b="0" dirty="0">
              <a:solidFill>
                <a:schemeClr val="tx2"/>
              </a:solidFill>
              <a:latin typeface="Arial" charset="0"/>
            </a:endParaRPr>
          </a:p>
        </p:txBody>
      </p:sp>
    </p:spTree>
    <p:extLst>
      <p:ext uri="{BB962C8B-B14F-4D97-AF65-F5344CB8AC3E}">
        <p14:creationId xmlns:p14="http://schemas.microsoft.com/office/powerpoint/2010/main" val="252806046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284163"/>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6148"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sz="1400" b="0"/>
              <a:t>Section: 1</a:t>
            </a:r>
          </a:p>
        </p:txBody>
      </p:sp>
      <p:sp>
        <p:nvSpPr>
          <p:cNvPr id="6149"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sz="1400" b="0"/>
              <a:t>Block Diagrams</a:t>
            </a:r>
          </a:p>
        </p:txBody>
      </p:sp>
      <p:sp>
        <p:nvSpPr>
          <p:cNvPr id="12" name="Text Box 11"/>
          <p:cNvSpPr txBox="1">
            <a:spLocks noChangeArrowheads="1"/>
          </p:cNvSpPr>
          <p:nvPr/>
        </p:nvSpPr>
        <p:spPr bwMode="invGray">
          <a:xfrm>
            <a:off x="114300" y="1236295"/>
            <a:ext cx="891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l">
              <a:spcBef>
                <a:spcPct val="50000"/>
              </a:spcBef>
            </a:pPr>
            <a:r>
              <a:rPr kumimoji="1" lang="en-GB" sz="3200" b="0" dirty="0" smtClean="0"/>
              <a:t>We obtain as a result the following set of equations:</a:t>
            </a:r>
            <a:endParaRPr kumimoji="1" lang="en-GB" sz="3200" i="1" dirty="0"/>
          </a:p>
        </p:txBody>
      </p:sp>
      <p:graphicFrame>
        <p:nvGraphicFramePr>
          <p:cNvPr id="3" name="Object 2"/>
          <p:cNvGraphicFramePr>
            <a:graphicFrameLocks noChangeAspect="1"/>
          </p:cNvGraphicFramePr>
          <p:nvPr>
            <p:extLst>
              <p:ext uri="{D42A27DB-BD31-4B8C-83A1-F6EECF244321}">
                <p14:modId xmlns:p14="http://schemas.microsoft.com/office/powerpoint/2010/main" val="2206200989"/>
              </p:ext>
            </p:extLst>
          </p:nvPr>
        </p:nvGraphicFramePr>
        <p:xfrm>
          <a:off x="261938" y="2026331"/>
          <a:ext cx="3570287" cy="1149350"/>
        </p:xfrm>
        <a:graphic>
          <a:graphicData uri="http://schemas.openxmlformats.org/presentationml/2006/ole">
            <mc:AlternateContent xmlns:mc="http://schemas.openxmlformats.org/markup-compatibility/2006">
              <mc:Choice xmlns:v="urn:schemas-microsoft-com:vml" Requires="v">
                <p:oleObj spid="_x0000_s3086415" name="Equation" r:id="rId4" imgW="1346040" imgH="431640" progId="Equation.3">
                  <p:embed/>
                </p:oleObj>
              </mc:Choice>
              <mc:Fallback>
                <p:oleObj name="Equation" r:id="rId4" imgW="1346040" imgH="431640" progId="Equation.3">
                  <p:embed/>
                  <p:pic>
                    <p:nvPicPr>
                      <p:cNvPr id="0" name=""/>
                      <p:cNvPicPr>
                        <a:picLocks noChangeAspect="1" noChangeArrowheads="1"/>
                      </p:cNvPicPr>
                      <p:nvPr/>
                    </p:nvPicPr>
                    <p:blipFill>
                      <a:blip r:embed="rId5"/>
                      <a:srcRect/>
                      <a:stretch>
                        <a:fillRect/>
                      </a:stretch>
                    </p:blipFill>
                    <p:spPr bwMode="auto">
                      <a:xfrm>
                        <a:off x="261938" y="2026331"/>
                        <a:ext cx="3570287" cy="1149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34179518"/>
              </p:ext>
            </p:extLst>
          </p:nvPr>
        </p:nvGraphicFramePr>
        <p:xfrm>
          <a:off x="5305425" y="2018167"/>
          <a:ext cx="3333750" cy="1217612"/>
        </p:xfrm>
        <a:graphic>
          <a:graphicData uri="http://schemas.openxmlformats.org/presentationml/2006/ole">
            <mc:AlternateContent xmlns:mc="http://schemas.openxmlformats.org/markup-compatibility/2006">
              <mc:Choice xmlns:v="urn:schemas-microsoft-com:vml" Requires="v">
                <p:oleObj spid="_x0000_s3086416" name="Equation" r:id="rId6" imgW="1257120" imgH="457200" progId="Equation.3">
                  <p:embed/>
                </p:oleObj>
              </mc:Choice>
              <mc:Fallback>
                <p:oleObj name="Equation" r:id="rId6" imgW="1257120" imgH="457200" progId="Equation.3">
                  <p:embed/>
                  <p:pic>
                    <p:nvPicPr>
                      <p:cNvPr id="0" name="Object 2"/>
                      <p:cNvPicPr>
                        <a:picLocks noChangeAspect="1" noChangeArrowheads="1"/>
                      </p:cNvPicPr>
                      <p:nvPr/>
                    </p:nvPicPr>
                    <p:blipFill>
                      <a:blip r:embed="rId7"/>
                      <a:srcRect/>
                      <a:stretch>
                        <a:fillRect/>
                      </a:stretch>
                    </p:blipFill>
                    <p:spPr bwMode="auto">
                      <a:xfrm>
                        <a:off x="5305425" y="2018167"/>
                        <a:ext cx="3333750" cy="1217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829735104"/>
              </p:ext>
            </p:extLst>
          </p:nvPr>
        </p:nvGraphicFramePr>
        <p:xfrm>
          <a:off x="2603500" y="3462338"/>
          <a:ext cx="3233738" cy="1217612"/>
        </p:xfrm>
        <a:graphic>
          <a:graphicData uri="http://schemas.openxmlformats.org/presentationml/2006/ole">
            <mc:AlternateContent xmlns:mc="http://schemas.openxmlformats.org/markup-compatibility/2006">
              <mc:Choice xmlns:v="urn:schemas-microsoft-com:vml" Requires="v">
                <p:oleObj spid="_x0000_s3086417" name="Equation" r:id="rId8" imgW="1218960" imgH="457200" progId="Equation.3">
                  <p:embed/>
                </p:oleObj>
              </mc:Choice>
              <mc:Fallback>
                <p:oleObj name="Equation" r:id="rId8" imgW="1218960" imgH="457200" progId="Equation.3">
                  <p:embed/>
                  <p:pic>
                    <p:nvPicPr>
                      <p:cNvPr id="0" name="Object 1"/>
                      <p:cNvPicPr>
                        <a:picLocks noChangeAspect="1" noChangeArrowheads="1"/>
                      </p:cNvPicPr>
                      <p:nvPr/>
                    </p:nvPicPr>
                    <p:blipFill>
                      <a:blip r:embed="rId9"/>
                      <a:srcRect/>
                      <a:stretch>
                        <a:fillRect/>
                      </a:stretch>
                    </p:blipFill>
                    <p:spPr bwMode="auto">
                      <a:xfrm>
                        <a:off x="2603500" y="3462338"/>
                        <a:ext cx="3233738" cy="1217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559180181"/>
              </p:ext>
            </p:extLst>
          </p:nvPr>
        </p:nvGraphicFramePr>
        <p:xfrm>
          <a:off x="260349" y="4988832"/>
          <a:ext cx="8623301" cy="1217613"/>
        </p:xfrm>
        <a:graphic>
          <a:graphicData uri="http://schemas.openxmlformats.org/presentationml/2006/ole">
            <mc:AlternateContent xmlns:mc="http://schemas.openxmlformats.org/markup-compatibility/2006">
              <mc:Choice xmlns:v="urn:schemas-microsoft-com:vml" Requires="v">
                <p:oleObj spid="_x0000_s3086418" name="Equation" r:id="rId10" imgW="3251160" imgH="457200" progId="Equation.3">
                  <p:embed/>
                </p:oleObj>
              </mc:Choice>
              <mc:Fallback>
                <p:oleObj name="Equation" r:id="rId10" imgW="3251160" imgH="457200" progId="Equation.3">
                  <p:embed/>
                  <p:pic>
                    <p:nvPicPr>
                      <p:cNvPr id="0" name="Object 2"/>
                      <p:cNvPicPr>
                        <a:picLocks noChangeAspect="1" noChangeArrowheads="1"/>
                      </p:cNvPicPr>
                      <p:nvPr/>
                    </p:nvPicPr>
                    <p:blipFill>
                      <a:blip r:embed="rId11"/>
                      <a:srcRect/>
                      <a:stretch>
                        <a:fillRect/>
                      </a:stretch>
                    </p:blipFill>
                    <p:spPr bwMode="auto">
                      <a:xfrm>
                        <a:off x="260349" y="4988832"/>
                        <a:ext cx="8623301" cy="1217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8"/>
          <p:cNvSpPr>
            <a:spLocks noChangeArrowheads="1"/>
          </p:cNvSpPr>
          <p:nvPr/>
        </p:nvSpPr>
        <p:spPr bwMode="auto">
          <a:xfrm>
            <a:off x="561975" y="1397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GB" sz="4400" b="0" dirty="0">
                <a:solidFill>
                  <a:schemeClr val="tx2"/>
                </a:solidFill>
                <a:latin typeface="Arial" charset="0"/>
              </a:rPr>
              <a:t>Example </a:t>
            </a:r>
            <a:r>
              <a:rPr lang="en-GB" sz="4400" dirty="0">
                <a:solidFill>
                  <a:schemeClr val="tx2"/>
                </a:solidFill>
                <a:latin typeface="Arial" charset="0"/>
              </a:rPr>
              <a:t>7</a:t>
            </a:r>
            <a:endParaRPr lang="en-GB" sz="4400" b="0" dirty="0">
              <a:solidFill>
                <a:schemeClr val="tx2"/>
              </a:solidFill>
              <a:latin typeface="Arial" charset="0"/>
            </a:endParaRPr>
          </a:p>
        </p:txBody>
      </p:sp>
    </p:spTree>
    <p:extLst>
      <p:ext uri="{BB962C8B-B14F-4D97-AF65-F5344CB8AC3E}">
        <p14:creationId xmlns:p14="http://schemas.microsoft.com/office/powerpoint/2010/main" val="167585402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284163"/>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6148"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sz="1400" b="0"/>
              <a:t>Section: 1</a:t>
            </a:r>
          </a:p>
        </p:txBody>
      </p:sp>
      <p:sp>
        <p:nvSpPr>
          <p:cNvPr id="6149"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sz="1400" b="0"/>
              <a:t>Block Diagrams</a:t>
            </a:r>
          </a:p>
        </p:txBody>
      </p:sp>
      <p:sp>
        <p:nvSpPr>
          <p:cNvPr id="12" name="Text Box 11"/>
          <p:cNvSpPr txBox="1">
            <a:spLocks noChangeArrowheads="1"/>
          </p:cNvSpPr>
          <p:nvPr/>
        </p:nvSpPr>
        <p:spPr bwMode="invGray">
          <a:xfrm>
            <a:off x="114300" y="1040766"/>
            <a:ext cx="891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l">
              <a:spcBef>
                <a:spcPct val="50000"/>
              </a:spcBef>
            </a:pPr>
            <a:r>
              <a:rPr kumimoji="1" lang="en-GB" sz="3200" b="0" dirty="0" smtClean="0"/>
              <a:t>Or rearranging:</a:t>
            </a:r>
            <a:endParaRPr kumimoji="1" lang="en-GB" sz="3200" i="1" dirty="0"/>
          </a:p>
        </p:txBody>
      </p:sp>
      <p:graphicFrame>
        <p:nvGraphicFramePr>
          <p:cNvPr id="5" name="Object 4"/>
          <p:cNvGraphicFramePr>
            <a:graphicFrameLocks noChangeAspect="1"/>
          </p:cNvGraphicFramePr>
          <p:nvPr>
            <p:extLst>
              <p:ext uri="{D42A27DB-BD31-4B8C-83A1-F6EECF244321}">
                <p14:modId xmlns:p14="http://schemas.microsoft.com/office/powerpoint/2010/main" val="3899193175"/>
              </p:ext>
            </p:extLst>
          </p:nvPr>
        </p:nvGraphicFramePr>
        <p:xfrm>
          <a:off x="685800" y="1959369"/>
          <a:ext cx="7478713" cy="1284288"/>
        </p:xfrm>
        <a:graphic>
          <a:graphicData uri="http://schemas.openxmlformats.org/presentationml/2006/ole">
            <mc:AlternateContent xmlns:mc="http://schemas.openxmlformats.org/markup-compatibility/2006">
              <mc:Choice xmlns:v="urn:schemas-microsoft-com:vml" Requires="v">
                <p:oleObj spid="_x0000_s3087383" name="Equation" r:id="rId4" imgW="2819160" imgH="482400" progId="Equation.3">
                  <p:embed/>
                </p:oleObj>
              </mc:Choice>
              <mc:Fallback>
                <p:oleObj name="Equation" r:id="rId4" imgW="2819160" imgH="482400" progId="Equation.3">
                  <p:embed/>
                  <p:pic>
                    <p:nvPicPr>
                      <p:cNvPr id="0" name=""/>
                      <p:cNvPicPr>
                        <a:picLocks noChangeAspect="1" noChangeArrowheads="1"/>
                      </p:cNvPicPr>
                      <p:nvPr/>
                    </p:nvPicPr>
                    <p:blipFill>
                      <a:blip r:embed="rId5"/>
                      <a:srcRect/>
                      <a:stretch>
                        <a:fillRect/>
                      </a:stretch>
                    </p:blipFill>
                    <p:spPr bwMode="auto">
                      <a:xfrm>
                        <a:off x="685800" y="1959369"/>
                        <a:ext cx="7478713" cy="1284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11"/>
          <p:cNvSpPr txBox="1">
            <a:spLocks noChangeArrowheads="1"/>
          </p:cNvSpPr>
          <p:nvPr/>
        </p:nvSpPr>
        <p:spPr bwMode="invGray">
          <a:xfrm>
            <a:off x="0" y="3597475"/>
            <a:ext cx="89154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l">
              <a:spcBef>
                <a:spcPct val="50000"/>
              </a:spcBef>
            </a:pPr>
            <a:r>
              <a:rPr kumimoji="1" lang="en-GB" sz="3200" b="0" dirty="0" smtClean="0"/>
              <a:t>We obtain a linear, constant-coefficient ODE with forcing term </a:t>
            </a:r>
            <a:r>
              <a:rPr kumimoji="1" lang="en-GB" sz="3200" b="0" i="1" dirty="0" smtClean="0"/>
              <a:t>v</a:t>
            </a:r>
            <a:r>
              <a:rPr kumimoji="1" lang="en-GB" sz="3200" b="0" dirty="0" smtClean="0"/>
              <a:t>(</a:t>
            </a:r>
            <a:r>
              <a:rPr kumimoji="1" lang="en-GB" sz="3200" b="0" i="1" dirty="0" smtClean="0"/>
              <a:t>t</a:t>
            </a:r>
            <a:r>
              <a:rPr kumimoji="1" lang="en-GB" sz="3200" b="0" dirty="0" smtClean="0"/>
              <a:t>), being the voltage input to the motor and response </a:t>
            </a:r>
            <a:r>
              <a:rPr lang="en-GB" sz="3200" b="0" i="1" dirty="0" smtClean="0">
                <a:latin typeface="Symbol" pitchFamily="18" charset="2"/>
              </a:rPr>
              <a:t>q</a:t>
            </a:r>
            <a:r>
              <a:rPr kumimoji="1" lang="en-GB" sz="3200" b="0" dirty="0" smtClean="0"/>
              <a:t>(</a:t>
            </a:r>
            <a:r>
              <a:rPr kumimoji="1" lang="en-GB" sz="3200" b="0" i="1" dirty="0" smtClean="0"/>
              <a:t>t</a:t>
            </a:r>
            <a:r>
              <a:rPr kumimoji="1" lang="en-GB" sz="3200" b="0" dirty="0" smtClean="0"/>
              <a:t>) being the angle of the arm. We may take the Laplace transform of both sides and apply the transform properties, specifically differentiation and linearity.</a:t>
            </a:r>
            <a:endParaRPr kumimoji="1" lang="en-GB" sz="3200" i="1" dirty="0"/>
          </a:p>
        </p:txBody>
      </p:sp>
      <p:sp>
        <p:nvSpPr>
          <p:cNvPr id="13" name="Rectangle 8"/>
          <p:cNvSpPr>
            <a:spLocks noChangeArrowheads="1"/>
          </p:cNvSpPr>
          <p:nvPr/>
        </p:nvSpPr>
        <p:spPr bwMode="auto">
          <a:xfrm>
            <a:off x="561975" y="86043"/>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GB" sz="4400" b="0" dirty="0">
                <a:solidFill>
                  <a:schemeClr val="tx2"/>
                </a:solidFill>
                <a:latin typeface="Arial" charset="0"/>
              </a:rPr>
              <a:t>Example </a:t>
            </a:r>
            <a:r>
              <a:rPr lang="en-GB" sz="4400" dirty="0">
                <a:solidFill>
                  <a:schemeClr val="tx2"/>
                </a:solidFill>
                <a:latin typeface="Arial" charset="0"/>
              </a:rPr>
              <a:t>7</a:t>
            </a:r>
            <a:endParaRPr lang="en-GB" sz="4400" b="0" dirty="0">
              <a:solidFill>
                <a:schemeClr val="tx2"/>
              </a:solidFill>
              <a:latin typeface="Arial" charset="0"/>
            </a:endParaRPr>
          </a:p>
        </p:txBody>
      </p:sp>
    </p:spTree>
    <p:extLst>
      <p:ext uri="{BB962C8B-B14F-4D97-AF65-F5344CB8AC3E}">
        <p14:creationId xmlns:p14="http://schemas.microsoft.com/office/powerpoint/2010/main" val="382148578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284163"/>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6148"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sz="1400" b="0"/>
              <a:t>Section: 1</a:t>
            </a:r>
          </a:p>
        </p:txBody>
      </p:sp>
      <p:sp>
        <p:nvSpPr>
          <p:cNvPr id="6149"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sz="1400" b="0"/>
              <a:t>Block Diagrams</a:t>
            </a:r>
          </a:p>
        </p:txBody>
      </p:sp>
      <p:graphicFrame>
        <p:nvGraphicFramePr>
          <p:cNvPr id="6" name="Object 5"/>
          <p:cNvGraphicFramePr>
            <a:graphicFrameLocks noChangeAspect="1"/>
          </p:cNvGraphicFramePr>
          <p:nvPr>
            <p:extLst>
              <p:ext uri="{D42A27DB-BD31-4B8C-83A1-F6EECF244321}">
                <p14:modId xmlns:p14="http://schemas.microsoft.com/office/powerpoint/2010/main" val="2506545648"/>
              </p:ext>
            </p:extLst>
          </p:nvPr>
        </p:nvGraphicFramePr>
        <p:xfrm>
          <a:off x="284163" y="1030923"/>
          <a:ext cx="8575674" cy="2310263"/>
        </p:xfrm>
        <a:graphic>
          <a:graphicData uri="http://schemas.openxmlformats.org/presentationml/2006/ole">
            <mc:AlternateContent xmlns:mc="http://schemas.openxmlformats.org/markup-compatibility/2006">
              <mc:Choice xmlns:v="urn:schemas-microsoft-com:vml" Requires="v">
                <p:oleObj spid="_x0000_s3088418" name="Equation" r:id="rId4" imgW="3593880" imgH="965160" progId="Equation.3">
                  <p:embed/>
                </p:oleObj>
              </mc:Choice>
              <mc:Fallback>
                <p:oleObj name="Equation" r:id="rId4" imgW="3593880" imgH="965160" progId="Equation.3">
                  <p:embed/>
                  <p:pic>
                    <p:nvPicPr>
                      <p:cNvPr id="0" name=""/>
                      <p:cNvPicPr>
                        <a:picLocks noChangeAspect="1" noChangeArrowheads="1"/>
                      </p:cNvPicPr>
                      <p:nvPr/>
                    </p:nvPicPr>
                    <p:blipFill>
                      <a:blip r:embed="rId5"/>
                      <a:srcRect/>
                      <a:stretch>
                        <a:fillRect/>
                      </a:stretch>
                    </p:blipFill>
                    <p:spPr bwMode="auto">
                      <a:xfrm>
                        <a:off x="284163" y="1030923"/>
                        <a:ext cx="8575674" cy="2310263"/>
                      </a:xfrm>
                      <a:prstGeom prst="rect">
                        <a:avLst/>
                      </a:prstGeom>
                      <a:noFill/>
                      <a:ln>
                        <a:noFill/>
                      </a:ln>
                      <a:effec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1222012457"/>
              </p:ext>
            </p:extLst>
          </p:nvPr>
        </p:nvGraphicFramePr>
        <p:xfrm>
          <a:off x="809625" y="3463469"/>
          <a:ext cx="7808687" cy="3394531"/>
        </p:xfrm>
        <a:graphic>
          <a:graphicData uri="http://schemas.openxmlformats.org/presentationml/2006/ole">
            <mc:AlternateContent xmlns:mc="http://schemas.openxmlformats.org/markup-compatibility/2006">
              <mc:Choice xmlns:v="urn:schemas-microsoft-com:vml" Requires="v">
                <p:oleObj spid="_x0000_s3088419" name="Equation" r:id="rId6" imgW="4101840" imgH="1777680" progId="Equation.3">
                  <p:embed/>
                </p:oleObj>
              </mc:Choice>
              <mc:Fallback>
                <p:oleObj name="Equation" r:id="rId6" imgW="4101840" imgH="1777680" progId="Equation.3">
                  <p:embed/>
                  <p:pic>
                    <p:nvPicPr>
                      <p:cNvPr id="0" name="Object 5"/>
                      <p:cNvPicPr>
                        <a:picLocks noChangeAspect="1" noChangeArrowheads="1"/>
                      </p:cNvPicPr>
                      <p:nvPr/>
                    </p:nvPicPr>
                    <p:blipFill>
                      <a:blip r:embed="rId7"/>
                      <a:srcRect/>
                      <a:stretch>
                        <a:fillRect/>
                      </a:stretch>
                    </p:blipFill>
                    <p:spPr bwMode="auto">
                      <a:xfrm>
                        <a:off x="809625" y="3463469"/>
                        <a:ext cx="7808687" cy="3394531"/>
                      </a:xfrm>
                      <a:prstGeom prst="rect">
                        <a:avLst/>
                      </a:prstGeom>
                      <a:noFill/>
                      <a:ln>
                        <a:noFill/>
                      </a:ln>
                    </p:spPr>
                  </p:pic>
                </p:oleObj>
              </mc:Fallback>
            </mc:AlternateContent>
          </a:graphicData>
        </a:graphic>
      </p:graphicFrame>
      <p:sp>
        <p:nvSpPr>
          <p:cNvPr id="13" name="Rectangle 8"/>
          <p:cNvSpPr>
            <a:spLocks noChangeArrowheads="1"/>
          </p:cNvSpPr>
          <p:nvPr/>
        </p:nvSpPr>
        <p:spPr bwMode="auto">
          <a:xfrm>
            <a:off x="609600" y="86043"/>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GB" sz="4400" b="0" dirty="0">
                <a:solidFill>
                  <a:schemeClr val="tx2"/>
                </a:solidFill>
                <a:latin typeface="Arial" charset="0"/>
              </a:rPr>
              <a:t>Example </a:t>
            </a:r>
            <a:r>
              <a:rPr lang="en-GB" sz="4400" dirty="0">
                <a:solidFill>
                  <a:schemeClr val="tx2"/>
                </a:solidFill>
                <a:latin typeface="Arial" charset="0"/>
              </a:rPr>
              <a:t>7</a:t>
            </a:r>
            <a:endParaRPr lang="en-GB" sz="4400" b="0" dirty="0">
              <a:solidFill>
                <a:schemeClr val="tx2"/>
              </a:solidFill>
              <a:latin typeface="Arial" charset="0"/>
            </a:endParaRPr>
          </a:p>
        </p:txBody>
      </p:sp>
    </p:spTree>
    <p:extLst>
      <p:ext uri="{BB962C8B-B14F-4D97-AF65-F5344CB8AC3E}">
        <p14:creationId xmlns:p14="http://schemas.microsoft.com/office/powerpoint/2010/main" val="3901269830"/>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284163"/>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6148"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sz="1400" b="0"/>
              <a:t>Section: 1</a:t>
            </a:r>
          </a:p>
        </p:txBody>
      </p:sp>
      <p:sp>
        <p:nvSpPr>
          <p:cNvPr id="6149"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sz="1400" b="0"/>
              <a:t>Block Diagrams</a:t>
            </a:r>
          </a:p>
        </p:txBody>
      </p:sp>
      <p:graphicFrame>
        <p:nvGraphicFramePr>
          <p:cNvPr id="2" name="Object 1"/>
          <p:cNvGraphicFramePr>
            <a:graphicFrameLocks noChangeAspect="1"/>
          </p:cNvGraphicFramePr>
          <p:nvPr>
            <p:extLst>
              <p:ext uri="{D42A27DB-BD31-4B8C-83A1-F6EECF244321}">
                <p14:modId xmlns:p14="http://schemas.microsoft.com/office/powerpoint/2010/main" val="1911942232"/>
              </p:ext>
            </p:extLst>
          </p:nvPr>
        </p:nvGraphicFramePr>
        <p:xfrm>
          <a:off x="409603" y="1548357"/>
          <a:ext cx="8324794" cy="2312443"/>
        </p:xfrm>
        <a:graphic>
          <a:graphicData uri="http://schemas.openxmlformats.org/presentationml/2006/ole">
            <mc:AlternateContent xmlns:mc="http://schemas.openxmlformats.org/markup-compatibility/2006">
              <mc:Choice xmlns:v="urn:schemas-microsoft-com:vml" Requires="v">
                <p:oleObj spid="_x0000_s3089435" name="Equation" r:id="rId4" imgW="3301920" imgH="914400" progId="Equation.3">
                  <p:embed/>
                </p:oleObj>
              </mc:Choice>
              <mc:Fallback>
                <p:oleObj name="Equation" r:id="rId4" imgW="3301920" imgH="914400" progId="Equation.3">
                  <p:embed/>
                  <p:pic>
                    <p:nvPicPr>
                      <p:cNvPr id="0" name=""/>
                      <p:cNvPicPr>
                        <a:picLocks noChangeAspect="1" noChangeArrowheads="1"/>
                      </p:cNvPicPr>
                      <p:nvPr/>
                    </p:nvPicPr>
                    <p:blipFill>
                      <a:blip r:embed="rId5"/>
                      <a:srcRect/>
                      <a:stretch>
                        <a:fillRect/>
                      </a:stretch>
                    </p:blipFill>
                    <p:spPr bwMode="auto">
                      <a:xfrm>
                        <a:off x="409603" y="1548357"/>
                        <a:ext cx="8324794" cy="2312443"/>
                      </a:xfrm>
                      <a:prstGeom prst="rect">
                        <a:avLst/>
                      </a:prstGeom>
                      <a:noFill/>
                      <a:ln>
                        <a:noFill/>
                      </a:ln>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911170742"/>
              </p:ext>
            </p:extLst>
          </p:nvPr>
        </p:nvGraphicFramePr>
        <p:xfrm>
          <a:off x="0" y="4717142"/>
          <a:ext cx="8894657" cy="1658938"/>
        </p:xfrm>
        <a:graphic>
          <a:graphicData uri="http://schemas.openxmlformats.org/presentationml/2006/ole">
            <mc:AlternateContent xmlns:mc="http://schemas.openxmlformats.org/markup-compatibility/2006">
              <mc:Choice xmlns:v="urn:schemas-microsoft-com:vml" Requires="v">
                <p:oleObj spid="_x0000_s3089436" name="Equation" r:id="rId6" imgW="4076640" imgH="711000" progId="Equation.3">
                  <p:embed/>
                </p:oleObj>
              </mc:Choice>
              <mc:Fallback>
                <p:oleObj name="Equation" r:id="rId6" imgW="4076640" imgH="711000" progId="Equation.3">
                  <p:embed/>
                  <p:pic>
                    <p:nvPicPr>
                      <p:cNvPr id="0" name="Object 1"/>
                      <p:cNvPicPr>
                        <a:picLocks noChangeAspect="1" noChangeArrowheads="1"/>
                      </p:cNvPicPr>
                      <p:nvPr/>
                    </p:nvPicPr>
                    <p:blipFill>
                      <a:blip r:embed="rId7"/>
                      <a:srcRect/>
                      <a:stretch>
                        <a:fillRect/>
                      </a:stretch>
                    </p:blipFill>
                    <p:spPr bwMode="auto">
                      <a:xfrm>
                        <a:off x="0" y="4717142"/>
                        <a:ext cx="8894657" cy="1658938"/>
                      </a:xfrm>
                      <a:prstGeom prst="rect">
                        <a:avLst/>
                      </a:prstGeom>
                      <a:noFill/>
                      <a:ln>
                        <a:noFill/>
                      </a:ln>
                    </p:spPr>
                  </p:pic>
                </p:oleObj>
              </mc:Fallback>
            </mc:AlternateContent>
          </a:graphicData>
        </a:graphic>
      </p:graphicFrame>
      <p:sp>
        <p:nvSpPr>
          <p:cNvPr id="10" name="Rectangle 8"/>
          <p:cNvSpPr>
            <a:spLocks noChangeArrowheads="1"/>
          </p:cNvSpPr>
          <p:nvPr/>
        </p:nvSpPr>
        <p:spPr bwMode="auto">
          <a:xfrm>
            <a:off x="561975" y="86043"/>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GB" sz="4400" b="0" dirty="0">
                <a:solidFill>
                  <a:schemeClr val="tx2"/>
                </a:solidFill>
                <a:latin typeface="Arial" charset="0"/>
              </a:rPr>
              <a:t>Example </a:t>
            </a:r>
            <a:r>
              <a:rPr lang="en-GB" sz="4400" dirty="0">
                <a:solidFill>
                  <a:schemeClr val="tx2"/>
                </a:solidFill>
                <a:latin typeface="Arial" charset="0"/>
              </a:rPr>
              <a:t>7</a:t>
            </a:r>
            <a:endParaRPr lang="en-GB" sz="4400" b="0" dirty="0">
              <a:solidFill>
                <a:schemeClr val="tx2"/>
              </a:solidFill>
              <a:latin typeface="Arial" charset="0"/>
            </a:endParaRPr>
          </a:p>
        </p:txBody>
      </p:sp>
    </p:spTree>
    <p:extLst>
      <p:ext uri="{BB962C8B-B14F-4D97-AF65-F5344CB8AC3E}">
        <p14:creationId xmlns:p14="http://schemas.microsoft.com/office/powerpoint/2010/main" val="330347649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426720"/>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21510" name="Rectangle 1033"/>
          <p:cNvSpPr>
            <a:spLocks noChangeArrowheads="1"/>
          </p:cNvSpPr>
          <p:nvPr/>
        </p:nvSpPr>
        <p:spPr bwMode="auto">
          <a:xfrm>
            <a:off x="6096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GB" sz="4400" b="0" dirty="0">
                <a:solidFill>
                  <a:schemeClr val="tx2"/>
                </a:solidFill>
                <a:latin typeface="Arial" charset="0"/>
              </a:rPr>
              <a:t>Example </a:t>
            </a:r>
            <a:r>
              <a:rPr lang="en-GB" sz="4400" dirty="0">
                <a:solidFill>
                  <a:schemeClr val="tx2"/>
                </a:solidFill>
                <a:latin typeface="Arial" charset="0"/>
              </a:rPr>
              <a:t>7</a:t>
            </a:r>
            <a:endParaRPr lang="en-GB" sz="4400" b="0" dirty="0">
              <a:solidFill>
                <a:schemeClr val="tx2"/>
              </a:solidFill>
              <a:latin typeface="Arial" charset="0"/>
            </a:endParaRPr>
          </a:p>
        </p:txBody>
      </p:sp>
      <p:sp>
        <p:nvSpPr>
          <p:cNvPr id="21511" name="Text Box 103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sz="1400" b="0"/>
              <a:t>Section: 1</a:t>
            </a:r>
            <a:endParaRPr kumimoji="1" lang="en-GB" sz="800" b="0"/>
          </a:p>
        </p:txBody>
      </p:sp>
      <p:sp>
        <p:nvSpPr>
          <p:cNvPr id="21512" name="Text Box 103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sz="1400" b="0"/>
              <a:t>Block Diagrams</a:t>
            </a:r>
          </a:p>
        </p:txBody>
      </p:sp>
      <p:sp>
        <p:nvSpPr>
          <p:cNvPr id="21513" name="Text Box 1043"/>
          <p:cNvSpPr txBox="1">
            <a:spLocks noChangeArrowheads="1"/>
          </p:cNvSpPr>
          <p:nvPr/>
        </p:nvSpPr>
        <p:spPr bwMode="invGray">
          <a:xfrm>
            <a:off x="609600" y="6005286"/>
            <a:ext cx="82269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ctr">
              <a:spcBef>
                <a:spcPct val="50000"/>
              </a:spcBef>
            </a:pPr>
            <a:r>
              <a:rPr kumimoji="1" lang="en-GB" b="0" i="1" dirty="0"/>
              <a:t>s-domain</a:t>
            </a:r>
            <a:r>
              <a:rPr kumimoji="1" lang="en-GB" b="0" dirty="0"/>
              <a:t> </a:t>
            </a:r>
            <a:r>
              <a:rPr kumimoji="1" lang="en-GB" b="0" dirty="0" smtClean="0"/>
              <a:t>or </a:t>
            </a:r>
            <a:r>
              <a:rPr kumimoji="1" lang="en-GB" b="0" i="1" dirty="0" smtClean="0"/>
              <a:t>block diagram </a:t>
            </a:r>
            <a:r>
              <a:rPr kumimoji="1" lang="en-GB" b="0" dirty="0" smtClean="0"/>
              <a:t>model </a:t>
            </a:r>
            <a:r>
              <a:rPr kumimoji="1" lang="en-GB" b="0" dirty="0"/>
              <a:t>of DC motor and arm</a:t>
            </a:r>
          </a:p>
        </p:txBody>
      </p:sp>
      <p:graphicFrame>
        <p:nvGraphicFramePr>
          <p:cNvPr id="2" name="Object 1"/>
          <p:cNvGraphicFramePr>
            <a:graphicFrameLocks noChangeAspect="1"/>
          </p:cNvGraphicFramePr>
          <p:nvPr>
            <p:extLst>
              <p:ext uri="{D42A27DB-BD31-4B8C-83A1-F6EECF244321}">
                <p14:modId xmlns:p14="http://schemas.microsoft.com/office/powerpoint/2010/main" val="1298382397"/>
              </p:ext>
            </p:extLst>
          </p:nvPr>
        </p:nvGraphicFramePr>
        <p:xfrm>
          <a:off x="1530350" y="1371600"/>
          <a:ext cx="6083300" cy="2119313"/>
        </p:xfrm>
        <a:graphic>
          <a:graphicData uri="http://schemas.openxmlformats.org/presentationml/2006/ole">
            <mc:AlternateContent xmlns:mc="http://schemas.openxmlformats.org/markup-compatibility/2006">
              <mc:Choice xmlns:v="urn:schemas-microsoft-com:vml" Requires="v">
                <p:oleObj spid="_x0000_s3090452" name="Equation" r:id="rId4" imgW="2412720" imgH="838080" progId="Equation.3">
                  <p:embed/>
                </p:oleObj>
              </mc:Choice>
              <mc:Fallback>
                <p:oleObj name="Equation" r:id="rId4" imgW="2412720" imgH="838080" progId="Equation.3">
                  <p:embed/>
                  <p:pic>
                    <p:nvPicPr>
                      <p:cNvPr id="0" name="Object 1"/>
                      <p:cNvPicPr>
                        <a:picLocks noChangeAspect="1" noChangeArrowheads="1"/>
                      </p:cNvPicPr>
                      <p:nvPr/>
                    </p:nvPicPr>
                    <p:blipFill>
                      <a:blip r:embed="rId5"/>
                      <a:srcRect/>
                      <a:stretch>
                        <a:fillRect/>
                      </a:stretch>
                    </p:blipFill>
                    <p:spPr bwMode="auto">
                      <a:xfrm>
                        <a:off x="1530350" y="1371600"/>
                        <a:ext cx="6083300" cy="211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621649840"/>
              </p:ext>
            </p:extLst>
          </p:nvPr>
        </p:nvGraphicFramePr>
        <p:xfrm>
          <a:off x="609600" y="3349285"/>
          <a:ext cx="8383874" cy="5602288"/>
        </p:xfrm>
        <a:graphic>
          <a:graphicData uri="http://schemas.openxmlformats.org/presentationml/2006/ole">
            <mc:AlternateContent xmlns:mc="http://schemas.openxmlformats.org/markup-compatibility/2006">
              <mc:Choice xmlns:v="urn:schemas-microsoft-com:vml" Requires="v">
                <p:oleObj spid="_x0000_s3090453" name="Visio" r:id="rId6" imgW="6124418" imgH="4092733" progId="Visio.Drawing.11">
                  <p:embed/>
                </p:oleObj>
              </mc:Choice>
              <mc:Fallback>
                <p:oleObj name="Visio" r:id="rId6" imgW="6124418" imgH="4092733" progId="Visio.Drawing.11">
                  <p:embed/>
                  <p:pic>
                    <p:nvPicPr>
                      <p:cNvPr id="0" name=""/>
                      <p:cNvPicPr/>
                      <p:nvPr/>
                    </p:nvPicPr>
                    <p:blipFill>
                      <a:blip r:embed="rId7"/>
                      <a:stretch>
                        <a:fillRect/>
                      </a:stretch>
                    </p:blipFill>
                    <p:spPr>
                      <a:xfrm>
                        <a:off x="609600" y="3349285"/>
                        <a:ext cx="8383874" cy="5602288"/>
                      </a:xfrm>
                      <a:prstGeom prst="rect">
                        <a:avLst/>
                      </a:prstGeom>
                    </p:spPr>
                  </p:pic>
                </p:oleObj>
              </mc:Fallback>
            </mc:AlternateContent>
          </a:graphicData>
        </a:graphic>
      </p:graphicFrame>
    </p:spTree>
    <p:extLst>
      <p:ext uri="{BB962C8B-B14F-4D97-AF65-F5344CB8AC3E}">
        <p14:creationId xmlns:p14="http://schemas.microsoft.com/office/powerpoint/2010/main" val="192536860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864870"/>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06498" name="Rectangle 2"/>
          <p:cNvSpPr>
            <a:spLocks noChangeArrowheads="1"/>
          </p:cNvSpPr>
          <p:nvPr/>
        </p:nvSpPr>
        <p:spPr bwMode="auto">
          <a:xfrm>
            <a:off x="685800" y="6667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GB" sz="4400" b="0">
                <a:solidFill>
                  <a:schemeClr val="tx2"/>
                </a:solidFill>
                <a:latin typeface="Arial" charset="0"/>
              </a:rPr>
              <a:t>Inverse Laplace Transform</a:t>
            </a:r>
          </a:p>
        </p:txBody>
      </p:sp>
      <p:sp>
        <p:nvSpPr>
          <p:cNvPr id="106499" name="Text Box 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sz="1400" b="0"/>
              <a:t>Section: 1</a:t>
            </a:r>
            <a:endParaRPr kumimoji="1" lang="en-GB" sz="800" b="0"/>
          </a:p>
        </p:txBody>
      </p:sp>
      <p:sp>
        <p:nvSpPr>
          <p:cNvPr id="106500" name="Text Box 8"/>
          <p:cNvSpPr txBox="1">
            <a:spLocks noChangeArrowheads="1"/>
          </p:cNvSpPr>
          <p:nvPr/>
        </p:nvSpPr>
        <p:spPr bwMode="invGray">
          <a:xfrm>
            <a:off x="579438" y="2470150"/>
            <a:ext cx="753745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l">
              <a:spcBef>
                <a:spcPct val="50000"/>
              </a:spcBef>
            </a:pPr>
            <a:r>
              <a:rPr lang="en-GB" sz="3200" i="1" dirty="0"/>
              <a:t>Definition 1</a:t>
            </a:r>
            <a:r>
              <a:rPr lang="en-IE" sz="3200" i="1" dirty="0"/>
              <a:t>.</a:t>
            </a:r>
            <a:r>
              <a:rPr lang="en-GB" sz="3200" i="1" dirty="0"/>
              <a:t>6</a:t>
            </a:r>
            <a:r>
              <a:rPr lang="en-GB" sz="3200" b="0" dirty="0"/>
              <a:t>: Given </a:t>
            </a:r>
            <a:r>
              <a:rPr lang="en-GB" sz="3200" b="0" i="1" dirty="0"/>
              <a:t>F</a:t>
            </a:r>
            <a:r>
              <a:rPr lang="en-GB" sz="3200" b="0" dirty="0"/>
              <a:t>(</a:t>
            </a:r>
            <a:r>
              <a:rPr lang="en-GB" sz="3200" b="0" i="1" dirty="0"/>
              <a:t>s</a:t>
            </a:r>
            <a:r>
              <a:rPr lang="en-GB" sz="3200" b="0" dirty="0"/>
              <a:t>) the function </a:t>
            </a:r>
            <a:r>
              <a:rPr lang="en-GB" sz="3200" b="0" i="1" dirty="0"/>
              <a:t>f</a:t>
            </a:r>
            <a:r>
              <a:rPr lang="en-GB" sz="3200" b="0" dirty="0"/>
              <a:t>(</a:t>
            </a:r>
            <a:r>
              <a:rPr lang="en-GB" sz="3200" b="0" i="1" dirty="0"/>
              <a:t>t</a:t>
            </a:r>
            <a:r>
              <a:rPr lang="en-GB" sz="3200" b="0" dirty="0"/>
              <a:t>) </a:t>
            </a:r>
          </a:p>
          <a:p>
            <a:pPr algn="l">
              <a:spcBef>
                <a:spcPct val="50000"/>
              </a:spcBef>
            </a:pPr>
            <a:r>
              <a:rPr lang="en-GB" sz="3200" b="0" dirty="0"/>
              <a:t>satisfying </a:t>
            </a:r>
            <a:r>
              <a:rPr lang="en-GB" sz="3200" b="0" i="1" dirty="0"/>
              <a:t>f</a:t>
            </a:r>
            <a:r>
              <a:rPr lang="en-GB" sz="3200" b="0" dirty="0"/>
              <a:t>(</a:t>
            </a:r>
            <a:r>
              <a:rPr lang="en-GB" sz="3200" b="0" i="1" dirty="0"/>
              <a:t>t</a:t>
            </a:r>
            <a:r>
              <a:rPr lang="en-GB" sz="3200" b="0" dirty="0"/>
              <a:t>) = 0 for </a:t>
            </a:r>
            <a:r>
              <a:rPr lang="en-GB" sz="3200" b="0" i="1" dirty="0"/>
              <a:t>t</a:t>
            </a:r>
            <a:r>
              <a:rPr lang="en-GB" sz="3200" b="0" dirty="0"/>
              <a:t> &lt; 0 and </a:t>
            </a:r>
            <a:r>
              <a:rPr lang="en-GB" sz="3200" b="0" dirty="0">
                <a:latin typeface="Script MT Bold" pitchFamily="66" charset="0"/>
              </a:rPr>
              <a:t>L</a:t>
            </a:r>
            <a:r>
              <a:rPr lang="en-GB" sz="3200" b="0" dirty="0"/>
              <a:t>(</a:t>
            </a:r>
            <a:r>
              <a:rPr lang="en-GB" sz="3200" b="0" i="1" dirty="0"/>
              <a:t>f</a:t>
            </a:r>
            <a:r>
              <a:rPr lang="en-GB" sz="3200" b="0" dirty="0"/>
              <a:t>(</a:t>
            </a:r>
            <a:r>
              <a:rPr lang="en-GB" sz="3200" b="0" i="1" dirty="0"/>
              <a:t>t</a:t>
            </a:r>
            <a:r>
              <a:rPr lang="en-GB" sz="3200" b="0" dirty="0"/>
              <a:t>)) = </a:t>
            </a:r>
            <a:r>
              <a:rPr lang="en-GB" sz="3200" b="0" i="1" dirty="0"/>
              <a:t>F</a:t>
            </a:r>
            <a:r>
              <a:rPr lang="en-GB" sz="3200" b="0" dirty="0"/>
              <a:t>(</a:t>
            </a:r>
            <a:r>
              <a:rPr lang="en-GB" sz="3200" b="0" i="1" dirty="0"/>
              <a:t>s</a:t>
            </a:r>
            <a:r>
              <a:rPr lang="en-GB" sz="3200" b="0" dirty="0"/>
              <a:t>) </a:t>
            </a:r>
          </a:p>
          <a:p>
            <a:pPr algn="l">
              <a:spcBef>
                <a:spcPct val="50000"/>
              </a:spcBef>
            </a:pPr>
            <a:r>
              <a:rPr lang="en-GB" sz="3200" b="0" dirty="0"/>
              <a:t>is called the inverse Laplace transform of </a:t>
            </a:r>
            <a:r>
              <a:rPr lang="en-GB" sz="3200" b="0" i="1" dirty="0"/>
              <a:t>F</a:t>
            </a:r>
            <a:r>
              <a:rPr lang="en-GB" sz="3200" b="0" dirty="0"/>
              <a:t>, </a:t>
            </a:r>
          </a:p>
          <a:p>
            <a:pPr algn="l">
              <a:spcBef>
                <a:spcPct val="50000"/>
              </a:spcBef>
            </a:pPr>
            <a:r>
              <a:rPr lang="en-GB" sz="3200" b="0" dirty="0"/>
              <a:t>denoted </a:t>
            </a:r>
            <a:r>
              <a:rPr lang="en-GB" sz="3200" b="0" dirty="0">
                <a:latin typeface="Script MT Bold" pitchFamily="66" charset="0"/>
              </a:rPr>
              <a:t>L</a:t>
            </a:r>
            <a:r>
              <a:rPr lang="en-GB" sz="3200" b="0" baseline="30000" dirty="0"/>
              <a:t>-1</a:t>
            </a:r>
            <a:r>
              <a:rPr lang="en-GB" sz="3200" b="0" dirty="0"/>
              <a:t>(</a:t>
            </a:r>
            <a:r>
              <a:rPr lang="en-GB" sz="3200" b="0" i="1" dirty="0"/>
              <a:t>F </a:t>
            </a:r>
            <a:r>
              <a:rPr lang="en-GB" sz="3200" b="0" dirty="0"/>
              <a:t>).</a:t>
            </a:r>
          </a:p>
        </p:txBody>
      </p:sp>
      <p:sp>
        <p:nvSpPr>
          <p:cNvPr id="106501"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sz="1400" b="0"/>
              <a:t>Block Diagrams</a:t>
            </a:r>
            <a:endParaRPr kumimoji="1" lang="en-GB" sz="800" b="0"/>
          </a:p>
        </p:txBody>
      </p:sp>
    </p:spTree>
    <p:extLst>
      <p:ext uri="{BB962C8B-B14F-4D97-AF65-F5344CB8AC3E}">
        <p14:creationId xmlns:p14="http://schemas.microsoft.com/office/powerpoint/2010/main" val="216000024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502920"/>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06498" name="Rectangle 2"/>
          <p:cNvSpPr>
            <a:spLocks noChangeArrowheads="1"/>
          </p:cNvSpPr>
          <p:nvPr/>
        </p:nvSpPr>
        <p:spPr bwMode="auto">
          <a:xfrm>
            <a:off x="579438"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GB" sz="4400" b="0" dirty="0">
                <a:solidFill>
                  <a:schemeClr val="tx2"/>
                </a:solidFill>
                <a:latin typeface="Arial" charset="0"/>
              </a:rPr>
              <a:t>Inverse Laplace Transform</a:t>
            </a:r>
          </a:p>
        </p:txBody>
      </p:sp>
      <p:sp>
        <p:nvSpPr>
          <p:cNvPr id="106499" name="Text Box 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sz="1400" b="0"/>
              <a:t>Section: 1</a:t>
            </a:r>
            <a:endParaRPr kumimoji="1" lang="en-GB" sz="800" b="0"/>
          </a:p>
        </p:txBody>
      </p:sp>
      <p:sp>
        <p:nvSpPr>
          <p:cNvPr id="106500" name="Text Box 8"/>
          <p:cNvSpPr txBox="1">
            <a:spLocks noChangeArrowheads="1"/>
          </p:cNvSpPr>
          <p:nvPr/>
        </p:nvSpPr>
        <p:spPr bwMode="invGray">
          <a:xfrm>
            <a:off x="260690" y="1447800"/>
            <a:ext cx="862262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l">
              <a:spcBef>
                <a:spcPct val="50000"/>
              </a:spcBef>
            </a:pPr>
            <a:r>
              <a:rPr lang="en-IE" sz="3200" b="0" dirty="0" smtClean="0"/>
              <a:t>This slightly subtle definition comes about by a more careful consideration of </a:t>
            </a:r>
            <a:r>
              <a:rPr lang="en-IE" sz="3200" b="0" dirty="0" err="1" smtClean="0"/>
              <a:t>Lerch’s</a:t>
            </a:r>
            <a:r>
              <a:rPr lang="en-IE" sz="3200" b="0" dirty="0" smtClean="0"/>
              <a:t> cancellation law. If</a:t>
            </a:r>
            <a:endParaRPr lang="en-GB" sz="3200" b="0" dirty="0"/>
          </a:p>
        </p:txBody>
      </p:sp>
      <p:sp>
        <p:nvSpPr>
          <p:cNvPr id="106501"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sz="1400" b="0"/>
              <a:t>Block Diagrams</a:t>
            </a:r>
            <a:endParaRPr kumimoji="1" lang="en-GB" sz="800" b="0"/>
          </a:p>
        </p:txBody>
      </p:sp>
      <p:graphicFrame>
        <p:nvGraphicFramePr>
          <p:cNvPr id="2" name="Object 1"/>
          <p:cNvGraphicFramePr>
            <a:graphicFrameLocks noChangeAspect="1"/>
          </p:cNvGraphicFramePr>
          <p:nvPr>
            <p:extLst>
              <p:ext uri="{D42A27DB-BD31-4B8C-83A1-F6EECF244321}">
                <p14:modId xmlns:p14="http://schemas.microsoft.com/office/powerpoint/2010/main" val="4279752521"/>
              </p:ext>
            </p:extLst>
          </p:nvPr>
        </p:nvGraphicFramePr>
        <p:xfrm>
          <a:off x="2215697" y="2766786"/>
          <a:ext cx="4130675" cy="1219200"/>
        </p:xfrm>
        <a:graphic>
          <a:graphicData uri="http://schemas.openxmlformats.org/presentationml/2006/ole">
            <mc:AlternateContent xmlns:mc="http://schemas.openxmlformats.org/markup-compatibility/2006">
              <mc:Choice xmlns:v="urn:schemas-microsoft-com:vml" Requires="v">
                <p:oleObj spid="_x0000_s3091471" name="Equation" r:id="rId4" imgW="1638000" imgH="482400" progId="Equation.3">
                  <p:embed/>
                </p:oleObj>
              </mc:Choice>
              <mc:Fallback>
                <p:oleObj name="Equation" r:id="rId4" imgW="1638000" imgH="482400" progId="Equation.3">
                  <p:embed/>
                  <p:pic>
                    <p:nvPicPr>
                      <p:cNvPr id="0" name="Object 1"/>
                      <p:cNvPicPr>
                        <a:picLocks noChangeAspect="1" noChangeArrowheads="1"/>
                      </p:cNvPicPr>
                      <p:nvPr/>
                    </p:nvPicPr>
                    <p:blipFill>
                      <a:blip r:embed="rId5"/>
                      <a:srcRect/>
                      <a:stretch>
                        <a:fillRect/>
                      </a:stretch>
                    </p:blipFill>
                    <p:spPr bwMode="auto">
                      <a:xfrm>
                        <a:off x="2215697" y="2766786"/>
                        <a:ext cx="413067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8"/>
          <p:cNvSpPr txBox="1">
            <a:spLocks noChangeArrowheads="1"/>
          </p:cNvSpPr>
          <p:nvPr/>
        </p:nvSpPr>
        <p:spPr bwMode="invGray">
          <a:xfrm>
            <a:off x="260690" y="4052069"/>
            <a:ext cx="86226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l">
              <a:spcBef>
                <a:spcPct val="50000"/>
              </a:spcBef>
            </a:pPr>
            <a:r>
              <a:rPr lang="en-IE" sz="3200" b="0" dirty="0" smtClean="0"/>
              <a:t>for a suitable set of complex numbers </a:t>
            </a:r>
            <a:r>
              <a:rPr lang="en-IE" sz="3200" b="0" i="1" dirty="0" smtClean="0"/>
              <a:t>s</a:t>
            </a:r>
            <a:r>
              <a:rPr lang="en-IE" sz="3200" b="0" dirty="0" smtClean="0"/>
              <a:t>, then</a:t>
            </a:r>
            <a:endParaRPr lang="en-GB" sz="3200" b="0" dirty="0"/>
          </a:p>
        </p:txBody>
      </p:sp>
      <p:graphicFrame>
        <p:nvGraphicFramePr>
          <p:cNvPr id="3" name="Object 2"/>
          <p:cNvGraphicFramePr>
            <a:graphicFrameLocks noChangeAspect="1"/>
          </p:cNvGraphicFramePr>
          <p:nvPr>
            <p:extLst>
              <p:ext uri="{D42A27DB-BD31-4B8C-83A1-F6EECF244321}">
                <p14:modId xmlns:p14="http://schemas.microsoft.com/office/powerpoint/2010/main" val="1150390000"/>
              </p:ext>
            </p:extLst>
          </p:nvPr>
        </p:nvGraphicFramePr>
        <p:xfrm>
          <a:off x="2688432" y="4767474"/>
          <a:ext cx="3554412" cy="544513"/>
        </p:xfrm>
        <a:graphic>
          <a:graphicData uri="http://schemas.openxmlformats.org/presentationml/2006/ole">
            <mc:AlternateContent xmlns:mc="http://schemas.openxmlformats.org/markup-compatibility/2006">
              <mc:Choice xmlns:v="urn:schemas-microsoft-com:vml" Requires="v">
                <p:oleObj spid="_x0000_s3091472" name="Equation" r:id="rId6" imgW="1409400" imgH="215640" progId="Equation.3">
                  <p:embed/>
                </p:oleObj>
              </mc:Choice>
              <mc:Fallback>
                <p:oleObj name="Equation" r:id="rId6" imgW="1409400" imgH="215640" progId="Equation.3">
                  <p:embed/>
                  <p:pic>
                    <p:nvPicPr>
                      <p:cNvPr id="0" name="Object 1"/>
                      <p:cNvPicPr>
                        <a:picLocks noChangeAspect="1" noChangeArrowheads="1"/>
                      </p:cNvPicPr>
                      <p:nvPr/>
                    </p:nvPicPr>
                    <p:blipFill>
                      <a:blip r:embed="rId7"/>
                      <a:srcRect/>
                      <a:stretch>
                        <a:fillRect/>
                      </a:stretch>
                    </p:blipFill>
                    <p:spPr bwMode="auto">
                      <a:xfrm>
                        <a:off x="2688432" y="4767474"/>
                        <a:ext cx="3554412"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 Box 8"/>
          <p:cNvSpPr txBox="1">
            <a:spLocks noChangeArrowheads="1"/>
          </p:cNvSpPr>
          <p:nvPr/>
        </p:nvSpPr>
        <p:spPr bwMode="invGray">
          <a:xfrm>
            <a:off x="260690" y="5534561"/>
            <a:ext cx="862262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l">
              <a:spcBef>
                <a:spcPct val="50000"/>
              </a:spcBef>
            </a:pPr>
            <a:r>
              <a:rPr lang="en-IE" sz="3200" b="0" dirty="0" smtClean="0"/>
              <a:t>the point being that the cancellation law says nothing about the equality of the signals for </a:t>
            </a:r>
            <a:r>
              <a:rPr lang="en-IE" sz="3200" b="0" i="1" dirty="0" smtClean="0"/>
              <a:t>t</a:t>
            </a:r>
            <a:r>
              <a:rPr lang="en-IE" sz="3200" b="0" dirty="0" smtClean="0"/>
              <a:t> &lt; 0.</a:t>
            </a:r>
            <a:endParaRPr lang="en-GB" sz="3200" b="0" dirty="0"/>
          </a:p>
        </p:txBody>
      </p:sp>
    </p:spTree>
    <p:extLst>
      <p:ext uri="{BB962C8B-B14F-4D97-AF65-F5344CB8AC3E}">
        <p14:creationId xmlns:p14="http://schemas.microsoft.com/office/powerpoint/2010/main" val="3755124544"/>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502920"/>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06498" name="Rectangle 2"/>
          <p:cNvSpPr>
            <a:spLocks noChangeArrowheads="1"/>
          </p:cNvSpPr>
          <p:nvPr/>
        </p:nvSpPr>
        <p:spPr bwMode="auto">
          <a:xfrm>
            <a:off x="579438"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GB" sz="4400" b="0" dirty="0">
                <a:solidFill>
                  <a:schemeClr val="tx2"/>
                </a:solidFill>
                <a:latin typeface="Arial" charset="0"/>
              </a:rPr>
              <a:t>Inverse Laplace Transform</a:t>
            </a:r>
          </a:p>
        </p:txBody>
      </p:sp>
      <p:sp>
        <p:nvSpPr>
          <p:cNvPr id="106499" name="Text Box 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sz="1400" b="0"/>
              <a:t>Section: 1</a:t>
            </a:r>
            <a:endParaRPr kumimoji="1" lang="en-GB" sz="800" b="0"/>
          </a:p>
        </p:txBody>
      </p:sp>
      <p:sp>
        <p:nvSpPr>
          <p:cNvPr id="106500" name="Text Box 8"/>
          <p:cNvSpPr txBox="1">
            <a:spLocks noChangeArrowheads="1"/>
          </p:cNvSpPr>
          <p:nvPr/>
        </p:nvSpPr>
        <p:spPr bwMode="invGray">
          <a:xfrm>
            <a:off x="154328" y="1249680"/>
            <a:ext cx="8622620"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l">
              <a:spcBef>
                <a:spcPct val="50000"/>
              </a:spcBef>
            </a:pPr>
            <a:r>
              <a:rPr lang="en-IE" sz="3200" b="0" dirty="0" smtClean="0"/>
              <a:t>The proof of </a:t>
            </a:r>
            <a:r>
              <a:rPr lang="en-IE" sz="3200" b="0" dirty="0" err="1" smtClean="0"/>
              <a:t>Lerch’s</a:t>
            </a:r>
            <a:r>
              <a:rPr lang="en-IE" sz="3200" b="0" dirty="0" smtClean="0"/>
              <a:t> cancellation law and the basis of the inverse Laplace transform, and indeed the transform itself, is contour integration. For those who have some knowledge of this two contours are chosen, one for </a:t>
            </a:r>
            <a:r>
              <a:rPr lang="en-IE" sz="3200" b="0" i="1" dirty="0" smtClean="0"/>
              <a:t>t</a:t>
            </a:r>
            <a:r>
              <a:rPr lang="en-IE" sz="3200" b="0" dirty="0" smtClean="0"/>
              <a:t> &gt; 0 and one for </a:t>
            </a:r>
            <a:r>
              <a:rPr lang="en-IE" sz="3200" b="0" i="1" dirty="0" smtClean="0"/>
              <a:t>t</a:t>
            </a:r>
            <a:r>
              <a:rPr lang="en-IE" sz="3200" b="0" dirty="0" smtClean="0"/>
              <a:t> &lt; 0. The contours share one section, a line parallel to the imaginary axis but to the right of all of the poles of the function </a:t>
            </a:r>
            <a:r>
              <a:rPr lang="en-IE" sz="3200" b="0" i="1" dirty="0" smtClean="0"/>
              <a:t>F</a:t>
            </a:r>
            <a:r>
              <a:rPr lang="en-IE" sz="3200" b="0" dirty="0" smtClean="0"/>
              <a:t>(</a:t>
            </a:r>
            <a:r>
              <a:rPr lang="en-IE" sz="3200" b="0" i="1" dirty="0" smtClean="0"/>
              <a:t>s</a:t>
            </a:r>
            <a:r>
              <a:rPr lang="en-IE" sz="3200" b="0" dirty="0" smtClean="0"/>
              <a:t>) whose inverse transform is being sought. The complex function </a:t>
            </a:r>
            <a:r>
              <a:rPr lang="en-IE" sz="3200" b="0" i="1" dirty="0" smtClean="0"/>
              <a:t>F</a:t>
            </a:r>
            <a:r>
              <a:rPr lang="en-IE" sz="3200" b="0" dirty="0" smtClean="0"/>
              <a:t>(</a:t>
            </a:r>
            <a:r>
              <a:rPr lang="en-IE" sz="3200" b="0" i="1" dirty="0" smtClean="0"/>
              <a:t>z</a:t>
            </a:r>
            <a:r>
              <a:rPr lang="en-IE" sz="3200" b="0" dirty="0" smtClean="0"/>
              <a:t>)</a:t>
            </a:r>
            <a:r>
              <a:rPr lang="en-IE" sz="3200" b="0" i="1" dirty="0" err="1" smtClean="0"/>
              <a:t>exp</a:t>
            </a:r>
            <a:r>
              <a:rPr lang="en-IE" sz="3200" b="0" dirty="0" smtClean="0"/>
              <a:t>(</a:t>
            </a:r>
            <a:r>
              <a:rPr lang="en-IE" sz="3200" b="0" i="1" dirty="0" err="1"/>
              <a:t>z</a:t>
            </a:r>
            <a:r>
              <a:rPr lang="en-IE" sz="3200" b="0" i="1" dirty="0" err="1" smtClean="0"/>
              <a:t>t</a:t>
            </a:r>
            <a:r>
              <a:rPr lang="en-IE" sz="3200" b="0" dirty="0" smtClean="0"/>
              <a:t>) is integrated around the appropriate contour by applying Cauchy’s residue theorem.</a:t>
            </a:r>
            <a:endParaRPr lang="en-GB" sz="3200" b="0" dirty="0"/>
          </a:p>
        </p:txBody>
      </p:sp>
      <p:sp>
        <p:nvSpPr>
          <p:cNvPr id="106501"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sz="1400" b="0"/>
              <a:t>Block Diagrams</a:t>
            </a:r>
            <a:endParaRPr kumimoji="1" lang="en-GB" sz="800" b="0"/>
          </a:p>
        </p:txBody>
      </p:sp>
    </p:spTree>
    <p:extLst>
      <p:ext uri="{BB962C8B-B14F-4D97-AF65-F5344CB8AC3E}">
        <p14:creationId xmlns:p14="http://schemas.microsoft.com/office/powerpoint/2010/main" val="26955729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2" name="Text Box 2054"/>
          <p:cNvSpPr txBox="1">
            <a:spLocks noChangeArrowheads="1"/>
          </p:cNvSpPr>
          <p:nvPr/>
        </p:nvSpPr>
        <p:spPr bwMode="auto">
          <a:xfrm>
            <a:off x="130492" y="1735455"/>
            <a:ext cx="888301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The problem above can be solved in the special case where the friction is absent, i.e. </a:t>
            </a:r>
            <a:r>
              <a:rPr kumimoji="1" lang="en-IE" sz="3200" i="1" dirty="0" smtClean="0">
                <a:latin typeface="Times New Roman" pitchFamily="18" charset="0"/>
              </a:rPr>
              <a:t>k</a:t>
            </a:r>
            <a:r>
              <a:rPr kumimoji="1" lang="en-IE" sz="3200" dirty="0" smtClean="0">
                <a:latin typeface="Times New Roman" pitchFamily="18" charset="0"/>
              </a:rPr>
              <a:t> = 0. The solution dates from 1898 (Helmholtz </a:t>
            </a:r>
            <a:r>
              <a:rPr kumimoji="1" lang="en-IE" sz="3200" i="1" dirty="0" smtClean="0">
                <a:latin typeface="Times New Roman" pitchFamily="18" charset="0"/>
              </a:rPr>
              <a:t>et al</a:t>
            </a:r>
            <a:r>
              <a:rPr kumimoji="1" lang="en-IE" sz="3200" dirty="0" smtClean="0">
                <a:latin typeface="Times New Roman" pitchFamily="18" charset="0"/>
              </a:rPr>
              <a:t>.) and it involves a special function denoted </a:t>
            </a:r>
            <a:r>
              <a:rPr kumimoji="1" lang="en-IE" sz="3200" i="1" dirty="0" err="1" smtClean="0">
                <a:latin typeface="Times New Roman" pitchFamily="18" charset="0"/>
              </a:rPr>
              <a:t>sn</a:t>
            </a:r>
            <a:r>
              <a:rPr kumimoji="1" lang="en-IE" sz="3200" dirty="0" smtClean="0">
                <a:latin typeface="Times New Roman" pitchFamily="18" charset="0"/>
              </a:rPr>
              <a:t> which is one of a set of special functions known collectively as </a:t>
            </a:r>
            <a:r>
              <a:rPr kumimoji="1" lang="en-IE" sz="3200" i="1" dirty="0" smtClean="0">
                <a:latin typeface="Times New Roman" pitchFamily="18" charset="0"/>
              </a:rPr>
              <a:t>Jacobi’s elliptic functions</a:t>
            </a:r>
            <a:r>
              <a:rPr kumimoji="1" lang="en-IE" sz="3200" dirty="0" smtClean="0">
                <a:latin typeface="Times New Roman" pitchFamily="18" charset="0"/>
              </a:rPr>
              <a:t>. In the more general case where friction is present, even the relatively simply friction considered here, the situation is less satisfactory from the theoretical perspective.</a:t>
            </a:r>
            <a:endParaRPr kumimoji="1" lang="en-GB" sz="32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7"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1</a:t>
            </a:r>
            <a:endParaRPr lang="en-GB" sz="4400" dirty="0">
              <a:solidFill>
                <a:schemeClr val="tx2"/>
              </a:solidFill>
            </a:endParaRPr>
          </a:p>
        </p:txBody>
      </p:sp>
    </p:spTree>
    <p:extLst>
      <p:ext uri="{BB962C8B-B14F-4D97-AF65-F5344CB8AC3E}">
        <p14:creationId xmlns:p14="http://schemas.microsoft.com/office/powerpoint/2010/main" val="251332110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502920"/>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06498" name="Rectangle 2"/>
          <p:cNvSpPr>
            <a:spLocks noChangeArrowheads="1"/>
          </p:cNvSpPr>
          <p:nvPr/>
        </p:nvSpPr>
        <p:spPr bwMode="auto">
          <a:xfrm>
            <a:off x="579438"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GB" sz="4400" b="0" dirty="0">
                <a:solidFill>
                  <a:schemeClr val="tx2"/>
                </a:solidFill>
                <a:latin typeface="Arial" charset="0"/>
              </a:rPr>
              <a:t>Inverse Laplace Transform</a:t>
            </a:r>
          </a:p>
        </p:txBody>
      </p:sp>
      <p:sp>
        <p:nvSpPr>
          <p:cNvPr id="106499" name="Text Box 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sz="1400" b="0"/>
              <a:t>Section: 1</a:t>
            </a:r>
            <a:endParaRPr kumimoji="1" lang="en-GB" sz="800" b="0"/>
          </a:p>
        </p:txBody>
      </p:sp>
      <p:sp>
        <p:nvSpPr>
          <p:cNvPr id="106500" name="Text Box 8"/>
          <p:cNvSpPr txBox="1">
            <a:spLocks noChangeArrowheads="1"/>
          </p:cNvSpPr>
          <p:nvPr/>
        </p:nvSpPr>
        <p:spPr bwMode="invGray">
          <a:xfrm>
            <a:off x="154326" y="1599545"/>
            <a:ext cx="8830015"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l">
              <a:spcBef>
                <a:spcPct val="50000"/>
              </a:spcBef>
            </a:pPr>
            <a:r>
              <a:rPr lang="en-IE" b="0" dirty="0" smtClean="0"/>
              <a:t>The method partially described for inversion only applies if there actually is a line parallel to the imaginary axis to the right of all of the poles of </a:t>
            </a:r>
            <a:r>
              <a:rPr lang="en-IE" b="0" i="1" dirty="0" smtClean="0"/>
              <a:t>F</a:t>
            </a:r>
            <a:r>
              <a:rPr lang="en-IE" b="0" dirty="0" smtClean="0"/>
              <a:t>(</a:t>
            </a:r>
            <a:r>
              <a:rPr lang="en-IE" b="0" i="1" dirty="0" smtClean="0"/>
              <a:t>s</a:t>
            </a:r>
            <a:r>
              <a:rPr lang="en-IE" b="0" dirty="0" smtClean="0"/>
              <a:t>). Actually we require even more, the function must be analytic in the region of the complex plane lying to the right of this line. It follows that the function </a:t>
            </a:r>
            <a:r>
              <a:rPr lang="en-IE" b="0" i="1" dirty="0" smtClean="0"/>
              <a:t>F</a:t>
            </a:r>
            <a:r>
              <a:rPr lang="en-IE" b="0" dirty="0" smtClean="0"/>
              <a:t>(</a:t>
            </a:r>
            <a:r>
              <a:rPr lang="en-IE" b="0" i="1" dirty="0" smtClean="0"/>
              <a:t>s</a:t>
            </a:r>
            <a:r>
              <a:rPr lang="en-IE" b="0" dirty="0" smtClean="0"/>
              <a:t>) must be analytic in a region Re(</a:t>
            </a:r>
            <a:r>
              <a:rPr lang="en-IE" b="0" i="1" dirty="0" smtClean="0"/>
              <a:t>s</a:t>
            </a:r>
            <a:r>
              <a:rPr lang="en-IE" b="0" dirty="0" smtClean="0"/>
              <a:t>) &gt; </a:t>
            </a:r>
            <a:r>
              <a:rPr lang="en-IE" b="0" i="1" dirty="0" smtClean="0">
                <a:latin typeface="Symbol" pitchFamily="18" charset="2"/>
              </a:rPr>
              <a:t>s</a:t>
            </a:r>
            <a:r>
              <a:rPr lang="en-IE" b="0" dirty="0" smtClean="0"/>
              <a:t> of the complex plane. Although the mathematics is a little tricky this requirement also explains the somewhat subtle analytic continuation-based definition of the Laplace transform. For those interested (and I can think of two who might be) I am happy to provide details in my office.</a:t>
            </a:r>
            <a:endParaRPr lang="en-GB" b="0" dirty="0"/>
          </a:p>
        </p:txBody>
      </p:sp>
      <p:sp>
        <p:nvSpPr>
          <p:cNvPr id="106501"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sz="1400" b="0"/>
              <a:t>Block Diagrams</a:t>
            </a:r>
            <a:endParaRPr kumimoji="1" lang="en-GB" sz="800" b="0"/>
          </a:p>
        </p:txBody>
      </p:sp>
    </p:spTree>
    <p:extLst>
      <p:ext uri="{BB962C8B-B14F-4D97-AF65-F5344CB8AC3E}">
        <p14:creationId xmlns:p14="http://schemas.microsoft.com/office/powerpoint/2010/main" val="325610936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502920"/>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06498" name="Rectangle 2"/>
          <p:cNvSpPr>
            <a:spLocks noChangeArrowheads="1"/>
          </p:cNvSpPr>
          <p:nvPr/>
        </p:nvSpPr>
        <p:spPr bwMode="auto">
          <a:xfrm>
            <a:off x="579438"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GB" sz="4400" b="0" dirty="0">
                <a:solidFill>
                  <a:schemeClr val="tx2"/>
                </a:solidFill>
                <a:latin typeface="Arial" charset="0"/>
              </a:rPr>
              <a:t>Inverse Laplace Transform</a:t>
            </a:r>
          </a:p>
        </p:txBody>
      </p:sp>
      <p:sp>
        <p:nvSpPr>
          <p:cNvPr id="106499" name="Text Box 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sz="1400" b="0"/>
              <a:t>Section: 1</a:t>
            </a:r>
            <a:endParaRPr kumimoji="1" lang="en-GB" sz="800" b="0"/>
          </a:p>
        </p:txBody>
      </p:sp>
      <p:sp>
        <p:nvSpPr>
          <p:cNvPr id="106500" name="Text Box 8"/>
          <p:cNvSpPr txBox="1">
            <a:spLocks noChangeArrowheads="1"/>
          </p:cNvSpPr>
          <p:nvPr/>
        </p:nvSpPr>
        <p:spPr bwMode="invGray">
          <a:xfrm>
            <a:off x="154324" y="2229093"/>
            <a:ext cx="8830015"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l">
              <a:spcBef>
                <a:spcPct val="50000"/>
              </a:spcBef>
            </a:pPr>
            <a:r>
              <a:rPr lang="en-IE" b="0" dirty="0" smtClean="0"/>
              <a:t>In general the problem of determining the inverse Laplace transform is a somewhat sophisticated mathematical problem. There is a special case, actually the only case that a great many engineers ever need to consider, where the problem becomes far more routine. This is the case where  the function </a:t>
            </a:r>
            <a:r>
              <a:rPr lang="en-IE" b="0" i="1" dirty="0" smtClean="0"/>
              <a:t>F</a:t>
            </a:r>
            <a:r>
              <a:rPr lang="en-IE" b="0" dirty="0" smtClean="0"/>
              <a:t>(</a:t>
            </a:r>
            <a:r>
              <a:rPr lang="en-IE" b="0" i="1" dirty="0" smtClean="0"/>
              <a:t>s</a:t>
            </a:r>
            <a:r>
              <a:rPr lang="en-IE" b="0" dirty="0" smtClean="0"/>
              <a:t>) whose inverse Laplace transform is sought is a </a:t>
            </a:r>
            <a:r>
              <a:rPr lang="en-IE" b="0" i="1" dirty="0" smtClean="0"/>
              <a:t>rational polynomial</a:t>
            </a:r>
            <a:r>
              <a:rPr lang="en-IE" b="0" dirty="0" smtClean="0"/>
              <a:t>, i.e. a ratio of two polynomials.</a:t>
            </a:r>
            <a:endParaRPr lang="en-GB" b="0" dirty="0"/>
          </a:p>
        </p:txBody>
      </p:sp>
      <p:sp>
        <p:nvSpPr>
          <p:cNvPr id="106501"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sz="1400" b="0"/>
              <a:t>Block Diagrams</a:t>
            </a:r>
            <a:endParaRPr kumimoji="1" lang="en-GB" sz="800" b="0"/>
          </a:p>
        </p:txBody>
      </p:sp>
    </p:spTree>
    <p:extLst>
      <p:ext uri="{BB962C8B-B14F-4D97-AF65-F5344CB8AC3E}">
        <p14:creationId xmlns:p14="http://schemas.microsoft.com/office/powerpoint/2010/main" val="381735282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464820"/>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28675" name="Rectangle 2"/>
          <p:cNvSpPr>
            <a:spLocks noChangeArrowheads="1"/>
          </p:cNvSpPr>
          <p:nvPr/>
        </p:nvSpPr>
        <p:spPr bwMode="auto">
          <a:xfrm>
            <a:off x="704850" y="2667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GB" sz="4400" b="0">
                <a:solidFill>
                  <a:schemeClr val="tx2"/>
                </a:solidFill>
                <a:latin typeface="Arial" charset="0"/>
              </a:rPr>
              <a:t>Partial Fraction Expansion</a:t>
            </a:r>
          </a:p>
        </p:txBody>
      </p:sp>
      <p:sp>
        <p:nvSpPr>
          <p:cNvPr id="28676"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sz="1400" b="0"/>
              <a:t>Section: 1</a:t>
            </a:r>
            <a:endParaRPr kumimoji="1" lang="en-GB" sz="800" b="0"/>
          </a:p>
        </p:txBody>
      </p:sp>
      <p:graphicFrame>
        <p:nvGraphicFramePr>
          <p:cNvPr id="28674" name="Object 6"/>
          <p:cNvGraphicFramePr>
            <a:graphicFrameLocks noChangeAspect="1"/>
          </p:cNvGraphicFramePr>
          <p:nvPr>
            <p:extLst>
              <p:ext uri="{D42A27DB-BD31-4B8C-83A1-F6EECF244321}">
                <p14:modId xmlns:p14="http://schemas.microsoft.com/office/powerpoint/2010/main" val="102369000"/>
              </p:ext>
            </p:extLst>
          </p:nvPr>
        </p:nvGraphicFramePr>
        <p:xfrm>
          <a:off x="207963" y="1401763"/>
          <a:ext cx="8778875" cy="5249862"/>
        </p:xfrm>
        <a:graphic>
          <a:graphicData uri="http://schemas.openxmlformats.org/presentationml/2006/ole">
            <mc:AlternateContent xmlns:mc="http://schemas.openxmlformats.org/markup-compatibility/2006">
              <mc:Choice xmlns:v="urn:schemas-microsoft-com:vml" Requires="v">
                <p:oleObj spid="_x0000_s3093509" name="Equation" r:id="rId4" imgW="3543120" imgH="2145960" progId="Equation.3">
                  <p:embed/>
                </p:oleObj>
              </mc:Choice>
              <mc:Fallback>
                <p:oleObj name="Equation" r:id="rId4" imgW="3543120" imgH="2145960" progId="Equation.3">
                  <p:embed/>
                  <p:pic>
                    <p:nvPicPr>
                      <p:cNvPr id="0" name=""/>
                      <p:cNvPicPr>
                        <a:picLocks noChangeAspect="1" noChangeArrowheads="1"/>
                      </p:cNvPicPr>
                      <p:nvPr/>
                    </p:nvPicPr>
                    <p:blipFill>
                      <a:blip r:embed="rId5"/>
                      <a:srcRect/>
                      <a:stretch>
                        <a:fillRect/>
                      </a:stretch>
                    </p:blipFill>
                    <p:spPr bwMode="auto">
                      <a:xfrm>
                        <a:off x="207963" y="1401763"/>
                        <a:ext cx="8778875" cy="5249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7" name="Text Box 7"/>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sz="1400" b="0"/>
              <a:t>Block Diagrams</a:t>
            </a:r>
            <a:endParaRPr kumimoji="1" lang="en-GB" sz="800" b="0"/>
          </a:p>
        </p:txBody>
      </p:sp>
    </p:spTree>
    <p:extLst>
      <p:ext uri="{BB962C8B-B14F-4D97-AF65-F5344CB8AC3E}">
        <p14:creationId xmlns:p14="http://schemas.microsoft.com/office/powerpoint/2010/main" val="241550859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464820"/>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29699" name="Rectangle 2"/>
          <p:cNvSpPr>
            <a:spLocks noChangeArrowheads="1"/>
          </p:cNvSpPr>
          <p:nvPr/>
        </p:nvSpPr>
        <p:spPr bwMode="auto">
          <a:xfrm>
            <a:off x="704850" y="2667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GB" sz="4400" b="0">
                <a:solidFill>
                  <a:schemeClr val="tx2"/>
                </a:solidFill>
                <a:latin typeface="Arial" charset="0"/>
              </a:rPr>
              <a:t>Inverse Laplace Transform</a:t>
            </a:r>
          </a:p>
        </p:txBody>
      </p:sp>
      <p:sp>
        <p:nvSpPr>
          <p:cNvPr id="29700"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sz="1400" b="0"/>
              <a:t>Section: 1</a:t>
            </a:r>
            <a:endParaRPr kumimoji="1" lang="en-GB" sz="800" b="0"/>
          </a:p>
        </p:txBody>
      </p:sp>
      <p:graphicFrame>
        <p:nvGraphicFramePr>
          <p:cNvPr id="29698" name="Object 3"/>
          <p:cNvGraphicFramePr>
            <a:graphicFrameLocks noChangeAspect="1"/>
          </p:cNvGraphicFramePr>
          <p:nvPr>
            <p:extLst>
              <p:ext uri="{D42A27DB-BD31-4B8C-83A1-F6EECF244321}">
                <p14:modId xmlns:p14="http://schemas.microsoft.com/office/powerpoint/2010/main" val="1667573670"/>
              </p:ext>
            </p:extLst>
          </p:nvPr>
        </p:nvGraphicFramePr>
        <p:xfrm>
          <a:off x="436563" y="1525588"/>
          <a:ext cx="8489950" cy="4891087"/>
        </p:xfrm>
        <a:graphic>
          <a:graphicData uri="http://schemas.openxmlformats.org/presentationml/2006/ole">
            <mc:AlternateContent xmlns:mc="http://schemas.openxmlformats.org/markup-compatibility/2006">
              <mc:Choice xmlns:v="urn:schemas-microsoft-com:vml" Requires="v">
                <p:oleObj spid="_x0000_s3094532" name="Equation" r:id="rId4" imgW="3720960" imgH="2133360" progId="Equation.3">
                  <p:embed/>
                </p:oleObj>
              </mc:Choice>
              <mc:Fallback>
                <p:oleObj name="Equation" r:id="rId4" imgW="3720960" imgH="2133360" progId="Equation.3">
                  <p:embed/>
                  <p:pic>
                    <p:nvPicPr>
                      <p:cNvPr id="0" name=""/>
                      <p:cNvPicPr>
                        <a:picLocks noChangeAspect="1" noChangeArrowheads="1"/>
                      </p:cNvPicPr>
                      <p:nvPr/>
                    </p:nvPicPr>
                    <p:blipFill>
                      <a:blip r:embed="rId5"/>
                      <a:srcRect/>
                      <a:stretch>
                        <a:fillRect/>
                      </a:stretch>
                    </p:blipFill>
                    <p:spPr bwMode="auto">
                      <a:xfrm>
                        <a:off x="436563" y="1525588"/>
                        <a:ext cx="8489950" cy="4891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1" name="Text Box 2"/>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sz="1400" b="0"/>
              <a:t>Block Diagrams</a:t>
            </a:r>
            <a:endParaRPr kumimoji="1" lang="en-GB" sz="800" b="0"/>
          </a:p>
        </p:txBody>
      </p:sp>
    </p:spTree>
    <p:extLst>
      <p:ext uri="{BB962C8B-B14F-4D97-AF65-F5344CB8AC3E}">
        <p14:creationId xmlns:p14="http://schemas.microsoft.com/office/powerpoint/2010/main" val="178913257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502920"/>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06498" name="Rectangle 2"/>
          <p:cNvSpPr>
            <a:spLocks noChangeArrowheads="1"/>
          </p:cNvSpPr>
          <p:nvPr/>
        </p:nvSpPr>
        <p:spPr bwMode="auto">
          <a:xfrm>
            <a:off x="579438"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GB" sz="4400" b="0" dirty="0">
                <a:solidFill>
                  <a:schemeClr val="tx2"/>
                </a:solidFill>
                <a:latin typeface="Arial" charset="0"/>
              </a:rPr>
              <a:t>Inverse Laplace Transform</a:t>
            </a:r>
          </a:p>
        </p:txBody>
      </p:sp>
      <p:sp>
        <p:nvSpPr>
          <p:cNvPr id="106499" name="Text Box 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sz="1400" b="0"/>
              <a:t>Section: 1</a:t>
            </a:r>
            <a:endParaRPr kumimoji="1" lang="en-GB" sz="800" b="0"/>
          </a:p>
        </p:txBody>
      </p:sp>
      <p:sp>
        <p:nvSpPr>
          <p:cNvPr id="106500" name="Text Box 8"/>
          <p:cNvSpPr txBox="1">
            <a:spLocks noChangeArrowheads="1"/>
          </p:cNvSpPr>
          <p:nvPr/>
        </p:nvSpPr>
        <p:spPr bwMode="invGray">
          <a:xfrm>
            <a:off x="154324" y="2875424"/>
            <a:ext cx="8830015"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l">
              <a:spcBef>
                <a:spcPct val="50000"/>
              </a:spcBef>
            </a:pPr>
            <a:r>
              <a:rPr lang="en-IE" b="0" dirty="0" smtClean="0"/>
              <a:t>The upshot is that when </a:t>
            </a:r>
            <a:r>
              <a:rPr lang="en-IE" b="0" i="1" dirty="0" smtClean="0"/>
              <a:t>F</a:t>
            </a:r>
            <a:r>
              <a:rPr lang="en-IE" b="0" dirty="0" smtClean="0"/>
              <a:t>(</a:t>
            </a:r>
            <a:r>
              <a:rPr lang="en-IE" b="0" i="1" dirty="0" smtClean="0"/>
              <a:t>s</a:t>
            </a:r>
            <a:r>
              <a:rPr lang="en-IE" b="0" dirty="0" smtClean="0"/>
              <a:t>) is a rational polynomial we may express it in a particular form (the partial fraction expansion) and we then have available a completely general inversion formula.</a:t>
            </a:r>
            <a:endParaRPr lang="en-GB" b="0" dirty="0"/>
          </a:p>
        </p:txBody>
      </p:sp>
      <p:sp>
        <p:nvSpPr>
          <p:cNvPr id="106501"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sz="1400" b="0"/>
              <a:t>Block Diagrams</a:t>
            </a:r>
            <a:endParaRPr kumimoji="1" lang="en-GB" sz="800" b="0"/>
          </a:p>
        </p:txBody>
      </p:sp>
    </p:spTree>
    <p:extLst>
      <p:ext uri="{BB962C8B-B14F-4D97-AF65-F5344CB8AC3E}">
        <p14:creationId xmlns:p14="http://schemas.microsoft.com/office/powerpoint/2010/main" val="11997096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2" name="Text Box 2054"/>
          <p:cNvSpPr txBox="1">
            <a:spLocks noChangeArrowheads="1"/>
          </p:cNvSpPr>
          <p:nvPr/>
        </p:nvSpPr>
        <p:spPr bwMode="auto">
          <a:xfrm>
            <a:off x="130492" y="1735455"/>
            <a:ext cx="8883015"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The pendulum example is very typical in many ways but it is atypical in at least one important way. The external intervention to the system (human or otherwise) amounts to the setting of the initial condition only. Otherwise the system progresses on its own, governed by its own physical laws and disconnected (courtesy of many of our less plausible assumptions) from the rest of the universe.</a:t>
            </a:r>
            <a:endParaRPr kumimoji="1" lang="en-GB" sz="32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7"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1</a:t>
            </a:r>
            <a:endParaRPr lang="en-GB" sz="4400" dirty="0">
              <a:solidFill>
                <a:schemeClr val="tx2"/>
              </a:solidFill>
            </a:endParaRPr>
          </a:p>
        </p:txBody>
      </p:sp>
    </p:spTree>
    <p:extLst>
      <p:ext uri="{BB962C8B-B14F-4D97-AF65-F5344CB8AC3E}">
        <p14:creationId xmlns:p14="http://schemas.microsoft.com/office/powerpoint/2010/main" val="24395038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2" name="Text Box 2054"/>
          <p:cNvSpPr txBox="1">
            <a:spLocks noChangeArrowheads="1"/>
          </p:cNvSpPr>
          <p:nvPr/>
        </p:nvSpPr>
        <p:spPr bwMode="auto">
          <a:xfrm>
            <a:off x="130492" y="1186815"/>
            <a:ext cx="888301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Consider for example the launch of a rocket. Upward acceleration is provided by the thrust from the main engine(s). This is opposed by gravity and drag. A simple characterisation is:</a:t>
            </a:r>
            <a:endParaRPr kumimoji="1" lang="en-GB" sz="32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432996115"/>
              </p:ext>
            </p:extLst>
          </p:nvPr>
        </p:nvGraphicFramePr>
        <p:xfrm>
          <a:off x="2716530" y="3081278"/>
          <a:ext cx="4506913" cy="1143000"/>
        </p:xfrm>
        <a:graphic>
          <a:graphicData uri="http://schemas.openxmlformats.org/presentationml/2006/ole">
            <mc:AlternateContent xmlns:mc="http://schemas.openxmlformats.org/markup-compatibility/2006">
              <mc:Choice xmlns:v="urn:schemas-microsoft-com:vml" Requires="v">
                <p:oleObj spid="_x0000_s2989176" name="Equation" r:id="rId3" imgW="1701720" imgH="431640" progId="Equation.3">
                  <p:embed/>
                </p:oleObj>
              </mc:Choice>
              <mc:Fallback>
                <p:oleObj name="Equation" r:id="rId3" imgW="1701720" imgH="431640" progId="Equation.3">
                  <p:embed/>
                  <p:pic>
                    <p:nvPicPr>
                      <p:cNvPr id="0" name="Object 1"/>
                      <p:cNvPicPr>
                        <a:picLocks noChangeAspect="1" noChangeArrowheads="1"/>
                      </p:cNvPicPr>
                      <p:nvPr/>
                    </p:nvPicPr>
                    <p:blipFill>
                      <a:blip r:embed="rId4"/>
                      <a:srcRect/>
                      <a:stretch>
                        <a:fillRect/>
                      </a:stretch>
                    </p:blipFill>
                    <p:spPr bwMode="auto">
                      <a:xfrm>
                        <a:off x="2716530" y="3081278"/>
                        <a:ext cx="45069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 Box 4"/>
          <p:cNvSpPr txBox="1">
            <a:spLocks noChangeArrowheads="1"/>
          </p:cNvSpPr>
          <p:nvPr/>
        </p:nvSpPr>
        <p:spPr bwMode="auto">
          <a:xfrm>
            <a:off x="184149" y="4288502"/>
            <a:ext cx="8775700" cy="2554545"/>
          </a:xfrm>
          <a:prstGeom prst="rect">
            <a:avLst/>
          </a:prstGeom>
          <a:noFill/>
          <a:ln w="9525">
            <a:noFill/>
            <a:miter lim="800000"/>
            <a:headEnd/>
            <a:tailEnd/>
          </a:ln>
        </p:spPr>
        <p:txBody>
          <a:bodyPr>
            <a:spAutoFit/>
          </a:bodyPr>
          <a:lstStyle/>
          <a:p>
            <a:pPr algn="l"/>
            <a:r>
              <a:rPr lang="en-GB" sz="3200" dirty="0" smtClean="0"/>
              <a:t>where </a:t>
            </a:r>
            <a:r>
              <a:rPr lang="en-GB" sz="3200" i="1" dirty="0" smtClean="0"/>
              <a:t>m</a:t>
            </a:r>
            <a:r>
              <a:rPr lang="en-GB" sz="3200" dirty="0" smtClean="0"/>
              <a:t> denotes the mass, </a:t>
            </a:r>
            <a:r>
              <a:rPr lang="en-GB" sz="3200" i="1" dirty="0" smtClean="0"/>
              <a:t>T</a:t>
            </a:r>
            <a:r>
              <a:rPr lang="en-GB" sz="3200" dirty="0" smtClean="0"/>
              <a:t> denotes thrust, </a:t>
            </a:r>
            <a:r>
              <a:rPr lang="en-GB" sz="3200" i="1" dirty="0" smtClean="0"/>
              <a:t>C</a:t>
            </a:r>
            <a:r>
              <a:rPr lang="en-GB" sz="3200" i="1" baseline="-25000" dirty="0" smtClean="0"/>
              <a:t>d</a:t>
            </a:r>
            <a:r>
              <a:rPr lang="en-GB" sz="3200" dirty="0" smtClean="0"/>
              <a:t> denotes the drag coefficient, </a:t>
            </a:r>
            <a:r>
              <a:rPr lang="en-GB" sz="3200" i="1" dirty="0" smtClean="0"/>
              <a:t>A</a:t>
            </a:r>
            <a:r>
              <a:rPr lang="en-GB" sz="3200" dirty="0" smtClean="0"/>
              <a:t> denotes the transverse cross-sectional area, </a:t>
            </a:r>
            <a:r>
              <a:rPr lang="en-GB" sz="3200" i="1" dirty="0" smtClean="0"/>
              <a:t>h</a:t>
            </a:r>
            <a:r>
              <a:rPr lang="en-GB" sz="3200" dirty="0" smtClean="0"/>
              <a:t> denotes the altitude,  </a:t>
            </a:r>
            <a:r>
              <a:rPr lang="en-GB" sz="3200" i="1" dirty="0" smtClean="0">
                <a:latin typeface="Symbol" pitchFamily="18" charset="2"/>
              </a:rPr>
              <a:t>r</a:t>
            </a:r>
            <a:r>
              <a:rPr lang="en-GB" sz="3200" dirty="0" smtClean="0"/>
              <a:t> denotes air density and </a:t>
            </a:r>
            <a:r>
              <a:rPr lang="en-GB" sz="3200" i="1" dirty="0" smtClean="0"/>
              <a:t>g</a:t>
            </a:r>
            <a:r>
              <a:rPr lang="en-GB" sz="3200" dirty="0" smtClean="0"/>
              <a:t> denotes gravitational acceleration.</a:t>
            </a:r>
            <a:endParaRPr lang="en-GB" sz="3200" dirty="0"/>
          </a:p>
        </p:txBody>
      </p:sp>
      <p:sp>
        <p:nvSpPr>
          <p:cNvPr id="9"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2</a:t>
            </a:r>
            <a:endParaRPr lang="en-GB" sz="4400" dirty="0">
              <a:solidFill>
                <a:schemeClr val="tx2"/>
              </a:solidFill>
            </a:endParaRPr>
          </a:p>
        </p:txBody>
      </p:sp>
    </p:spTree>
    <p:extLst>
      <p:ext uri="{BB962C8B-B14F-4D97-AF65-F5344CB8AC3E}">
        <p14:creationId xmlns:p14="http://schemas.microsoft.com/office/powerpoint/2010/main" val="15767226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2" name="Text Box 2054"/>
          <p:cNvSpPr txBox="1">
            <a:spLocks noChangeArrowheads="1"/>
          </p:cNvSpPr>
          <p:nvPr/>
        </p:nvSpPr>
        <p:spPr bwMode="auto">
          <a:xfrm>
            <a:off x="54292" y="2333685"/>
            <a:ext cx="888301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This apparently somewhat simple equation hides numerous issues. Gravitational acceleration depends upon the inverse square law, hence </a:t>
            </a:r>
            <a:r>
              <a:rPr kumimoji="1" lang="en-IE" sz="3200" i="1" dirty="0" smtClean="0">
                <a:latin typeface="Times New Roman" pitchFamily="18" charset="0"/>
              </a:rPr>
              <a:t>g</a:t>
            </a:r>
            <a:r>
              <a:rPr kumimoji="1" lang="en-IE" sz="3200" dirty="0" smtClean="0">
                <a:latin typeface="Times New Roman" pitchFamily="18" charset="0"/>
              </a:rPr>
              <a:t> decreases as </a:t>
            </a:r>
            <a:r>
              <a:rPr kumimoji="1" lang="en-IE" sz="3200" i="1" dirty="0" smtClean="0">
                <a:latin typeface="Times New Roman" pitchFamily="18" charset="0"/>
              </a:rPr>
              <a:t>h</a:t>
            </a:r>
            <a:r>
              <a:rPr kumimoji="1" lang="en-IE" sz="3200" dirty="0" smtClean="0">
                <a:latin typeface="Times New Roman" pitchFamily="18" charset="0"/>
              </a:rPr>
              <a:t> increases. Air density decreases with altitude but the rate of decrease depends upon pressure, temperature, humidity and other factors. Thrust depends on throttle setting and on air density among other things. Even with a fixed throttle setting it will generally decrease with altitude.</a:t>
            </a:r>
            <a:endParaRPr kumimoji="1" lang="en-GB" sz="32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14043463"/>
              </p:ext>
            </p:extLst>
          </p:nvPr>
        </p:nvGraphicFramePr>
        <p:xfrm>
          <a:off x="2318543" y="1267718"/>
          <a:ext cx="4506913" cy="1143000"/>
        </p:xfrm>
        <a:graphic>
          <a:graphicData uri="http://schemas.openxmlformats.org/presentationml/2006/ole">
            <mc:AlternateContent xmlns:mc="http://schemas.openxmlformats.org/markup-compatibility/2006">
              <mc:Choice xmlns:v="urn:schemas-microsoft-com:vml" Requires="v">
                <p:oleObj spid="_x0000_s2990198" name="Equation" r:id="rId3" imgW="1701720" imgH="431640" progId="Equation.3">
                  <p:embed/>
                </p:oleObj>
              </mc:Choice>
              <mc:Fallback>
                <p:oleObj name="Equation" r:id="rId3" imgW="1701720" imgH="431640" progId="Equation.3">
                  <p:embed/>
                  <p:pic>
                    <p:nvPicPr>
                      <p:cNvPr id="0" name=""/>
                      <p:cNvPicPr>
                        <a:picLocks noChangeAspect="1" noChangeArrowheads="1"/>
                      </p:cNvPicPr>
                      <p:nvPr/>
                    </p:nvPicPr>
                    <p:blipFill>
                      <a:blip r:embed="rId4"/>
                      <a:srcRect/>
                      <a:stretch>
                        <a:fillRect/>
                      </a:stretch>
                    </p:blipFill>
                    <p:spPr bwMode="auto">
                      <a:xfrm>
                        <a:off x="2318543" y="1267718"/>
                        <a:ext cx="45069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2</a:t>
            </a:r>
            <a:endParaRPr lang="en-GB" sz="4400" dirty="0">
              <a:solidFill>
                <a:schemeClr val="tx2"/>
              </a:solidFill>
            </a:endParaRPr>
          </a:p>
        </p:txBody>
      </p:sp>
    </p:spTree>
    <p:extLst>
      <p:ext uri="{BB962C8B-B14F-4D97-AF65-F5344CB8AC3E}">
        <p14:creationId xmlns:p14="http://schemas.microsoft.com/office/powerpoint/2010/main" val="20105095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2" name="Text Box 2054"/>
          <p:cNvSpPr txBox="1">
            <a:spLocks noChangeArrowheads="1"/>
          </p:cNvSpPr>
          <p:nvPr/>
        </p:nvSpPr>
        <p:spPr bwMode="auto">
          <a:xfrm>
            <a:off x="54292" y="2335650"/>
            <a:ext cx="888301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A significant portion of the mass of a rocket is comprised of the propellant (often called the fuel). Propellant is exhausted (i.e. expelled through the main engine</a:t>
            </a:r>
            <a:r>
              <a:rPr lang="en-IE" sz="3200" dirty="0" smtClean="0">
                <a:latin typeface="Times New Roman" pitchFamily="18" charset="0"/>
              </a:rPr>
              <a:t>) during launch. It follows that the mass decreases significantly with time. The formula for the drag is approximate at the best of times. To employ it one must recognise that the drag coefficient will not be constant. At the very least a significant change takes place at trans-sonic speeds.</a:t>
            </a:r>
            <a:endParaRPr kumimoji="1" lang="en-GB" sz="32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563254662"/>
              </p:ext>
            </p:extLst>
          </p:nvPr>
        </p:nvGraphicFramePr>
        <p:xfrm>
          <a:off x="2318543" y="1267718"/>
          <a:ext cx="4506913" cy="1143000"/>
        </p:xfrm>
        <a:graphic>
          <a:graphicData uri="http://schemas.openxmlformats.org/presentationml/2006/ole">
            <mc:AlternateContent xmlns:mc="http://schemas.openxmlformats.org/markup-compatibility/2006">
              <mc:Choice xmlns:v="urn:schemas-microsoft-com:vml" Requires="v">
                <p:oleObj spid="_x0000_s2991224" name="Equation" r:id="rId3" imgW="1701720" imgH="431640" progId="Equation.3">
                  <p:embed/>
                </p:oleObj>
              </mc:Choice>
              <mc:Fallback>
                <p:oleObj name="Equation" r:id="rId3" imgW="1701720" imgH="431640" progId="Equation.3">
                  <p:embed/>
                  <p:pic>
                    <p:nvPicPr>
                      <p:cNvPr id="0" name=""/>
                      <p:cNvPicPr>
                        <a:picLocks noChangeAspect="1" noChangeArrowheads="1"/>
                      </p:cNvPicPr>
                      <p:nvPr/>
                    </p:nvPicPr>
                    <p:blipFill>
                      <a:blip r:embed="rId4"/>
                      <a:srcRect/>
                      <a:stretch>
                        <a:fillRect/>
                      </a:stretch>
                    </p:blipFill>
                    <p:spPr bwMode="auto">
                      <a:xfrm>
                        <a:off x="2318543" y="1267718"/>
                        <a:ext cx="45069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2</a:t>
            </a:r>
            <a:endParaRPr lang="en-GB" sz="4400" dirty="0">
              <a:solidFill>
                <a:schemeClr val="tx2"/>
              </a:solidFill>
            </a:endParaRPr>
          </a:p>
        </p:txBody>
      </p:sp>
    </p:spTree>
    <p:extLst>
      <p:ext uri="{BB962C8B-B14F-4D97-AF65-F5344CB8AC3E}">
        <p14:creationId xmlns:p14="http://schemas.microsoft.com/office/powerpoint/2010/main" val="11866538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2" name="Text Box 2054"/>
          <p:cNvSpPr txBox="1">
            <a:spLocks noChangeArrowheads="1"/>
          </p:cNvSpPr>
          <p:nvPr/>
        </p:nvSpPr>
        <p:spPr bwMode="auto">
          <a:xfrm>
            <a:off x="54292" y="2335650"/>
            <a:ext cx="888301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The definition of </a:t>
            </a:r>
            <a:r>
              <a:rPr lang="en-IE" sz="3200" dirty="0" smtClean="0">
                <a:latin typeface="Times New Roman" pitchFamily="18" charset="0"/>
              </a:rPr>
              <a:t>trans-sonic speeds (i.e. speeds neighbouring the speed of sound) depends upon the speed of sound itself, and this also depends upon air density, among other factors. The cross-sectional area </a:t>
            </a:r>
            <a:r>
              <a:rPr lang="en-IE" sz="3200" i="1" dirty="0" smtClean="0">
                <a:latin typeface="Times New Roman" pitchFamily="18" charset="0"/>
              </a:rPr>
              <a:t>A</a:t>
            </a:r>
            <a:r>
              <a:rPr lang="en-IE" sz="3200" dirty="0" smtClean="0">
                <a:latin typeface="Times New Roman" pitchFamily="18" charset="0"/>
              </a:rPr>
              <a:t> typically does not remain constant because of </a:t>
            </a:r>
            <a:r>
              <a:rPr lang="en-IE" sz="3200" i="1" dirty="0" smtClean="0">
                <a:latin typeface="Times New Roman" pitchFamily="18" charset="0"/>
              </a:rPr>
              <a:t>staging</a:t>
            </a:r>
            <a:r>
              <a:rPr lang="en-IE" sz="3200" dirty="0" smtClean="0">
                <a:latin typeface="Times New Roman" pitchFamily="18" charset="0"/>
              </a:rPr>
              <a:t>. At some point a stage of the launch comes to a close and a part of the rocket is jettisoned. As well as involving a rather sudden drop in mass this can also involve a sudden change in cross-sectional area.</a:t>
            </a:r>
            <a:endParaRPr kumimoji="1" lang="en-GB" sz="32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510869841"/>
              </p:ext>
            </p:extLst>
          </p:nvPr>
        </p:nvGraphicFramePr>
        <p:xfrm>
          <a:off x="2318543" y="1267718"/>
          <a:ext cx="4506913" cy="1143000"/>
        </p:xfrm>
        <a:graphic>
          <a:graphicData uri="http://schemas.openxmlformats.org/presentationml/2006/ole">
            <mc:AlternateContent xmlns:mc="http://schemas.openxmlformats.org/markup-compatibility/2006">
              <mc:Choice xmlns:v="urn:schemas-microsoft-com:vml" Requires="v">
                <p:oleObj spid="_x0000_s2992247" name="Equation" r:id="rId3" imgW="1701720" imgH="431640" progId="Equation.3">
                  <p:embed/>
                </p:oleObj>
              </mc:Choice>
              <mc:Fallback>
                <p:oleObj name="Equation" r:id="rId3" imgW="1701720" imgH="431640" progId="Equation.3">
                  <p:embed/>
                  <p:pic>
                    <p:nvPicPr>
                      <p:cNvPr id="0" name=""/>
                      <p:cNvPicPr>
                        <a:picLocks noChangeAspect="1" noChangeArrowheads="1"/>
                      </p:cNvPicPr>
                      <p:nvPr/>
                    </p:nvPicPr>
                    <p:blipFill>
                      <a:blip r:embed="rId4"/>
                      <a:srcRect/>
                      <a:stretch>
                        <a:fillRect/>
                      </a:stretch>
                    </p:blipFill>
                    <p:spPr bwMode="auto">
                      <a:xfrm>
                        <a:off x="2318543" y="1267718"/>
                        <a:ext cx="45069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2</a:t>
            </a:r>
            <a:endParaRPr lang="en-GB" sz="4400" dirty="0">
              <a:solidFill>
                <a:schemeClr val="tx2"/>
              </a:solidFill>
            </a:endParaRPr>
          </a:p>
        </p:txBody>
      </p:sp>
    </p:spTree>
    <p:extLst>
      <p:ext uri="{BB962C8B-B14F-4D97-AF65-F5344CB8AC3E}">
        <p14:creationId xmlns:p14="http://schemas.microsoft.com/office/powerpoint/2010/main" val="4392439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3618" y="2474696"/>
            <a:ext cx="8819911" cy="4185761"/>
          </a:xfrm>
          <a:prstGeom prst="rect">
            <a:avLst/>
          </a:prstGeom>
          <a:noFill/>
        </p:spPr>
        <p:txBody>
          <a:bodyPr wrap="square" rtlCol="0">
            <a:spAutoFit/>
          </a:bodyPr>
          <a:lstStyle/>
          <a:p>
            <a:pPr algn="l"/>
            <a:r>
              <a:rPr lang="en-GB" dirty="0" smtClean="0"/>
              <a:t>Before we begin …</a:t>
            </a:r>
          </a:p>
          <a:p>
            <a:pPr algn="l"/>
            <a:r>
              <a:rPr lang="en-GB" dirty="0" smtClean="0"/>
              <a:t>To reduce workload I propose to amend the assessment to this module from that described in the module descriptor, eliminating one component of the assessment, namely the homework.  Assessment will rather be based upon four graded laboratories and the reporting thereof, accounting for 15% each and one open-book end of semester examination accounting for 40% This examination will take place during the reading week.</a:t>
            </a:r>
          </a:p>
        </p:txBody>
      </p:sp>
      <p:sp>
        <p:nvSpPr>
          <p:cNvPr id="5" name="Rectangle 6"/>
          <p:cNvSpPr>
            <a:spLocks noChangeArrowheads="1"/>
          </p:cNvSpPr>
          <p:nvPr/>
        </p:nvSpPr>
        <p:spPr bwMode="auto">
          <a:xfrm>
            <a:off x="0" y="453502"/>
            <a:ext cx="9144000" cy="1481138"/>
          </a:xfrm>
          <a:prstGeom prst="rect">
            <a:avLst/>
          </a:prstGeom>
          <a:gradFill flip="none" rotWithShape="1">
            <a:gsLst>
              <a:gs pos="68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r>
              <a:rPr lang="en-US" sz="4400" dirty="0" smtClean="0">
                <a:solidFill>
                  <a:schemeClr val="tx2"/>
                </a:solidFill>
              </a:rPr>
              <a:t>Control Theory</a:t>
            </a:r>
            <a:endParaRPr lang="en-US" sz="4400" dirty="0">
              <a:solidFill>
                <a:schemeClr val="tx2"/>
              </a:solidFill>
            </a:endParaRPr>
          </a:p>
          <a:p>
            <a:pPr>
              <a:spcBef>
                <a:spcPct val="0"/>
              </a:spcBef>
            </a:pPr>
            <a:r>
              <a:rPr lang="en-GB" sz="4400" dirty="0">
                <a:solidFill>
                  <a:schemeClr val="tx2"/>
                </a:solidFill>
              </a:rPr>
              <a:t>EEEN </a:t>
            </a:r>
            <a:r>
              <a:rPr lang="en-GB" sz="4400" dirty="0" smtClean="0">
                <a:solidFill>
                  <a:schemeClr val="tx2"/>
                </a:solidFill>
              </a:rPr>
              <a:t>40010</a:t>
            </a:r>
            <a:endParaRPr lang="en-US" sz="4400" dirty="0">
              <a:solidFill>
                <a:schemeClr val="tx2"/>
              </a:solidFill>
            </a:endParaRPr>
          </a:p>
        </p:txBody>
      </p:sp>
    </p:spTree>
  </p:cSld>
  <p:clrMapOvr>
    <a:masterClrMapping/>
  </p:clrMapOvr>
  <p:transition advTm="29936"/>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2" name="Text Box 2054"/>
          <p:cNvSpPr txBox="1">
            <a:spLocks noChangeArrowheads="1"/>
          </p:cNvSpPr>
          <p:nvPr/>
        </p:nvSpPr>
        <p:spPr bwMode="auto">
          <a:xfrm>
            <a:off x="54292" y="2442330"/>
            <a:ext cx="888301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So every “parameter” in this equation is actually changing and many change with altitude </a:t>
            </a:r>
            <a:r>
              <a:rPr kumimoji="1" lang="en-IE" sz="3200" i="1" dirty="0" smtClean="0">
                <a:latin typeface="Times New Roman" pitchFamily="18" charset="0"/>
              </a:rPr>
              <a:t>h</a:t>
            </a:r>
            <a:r>
              <a:rPr kumimoji="1" lang="en-IE" sz="3200" dirty="0" smtClean="0">
                <a:latin typeface="Times New Roman" pitchFamily="18" charset="0"/>
              </a:rPr>
              <a:t>. Some of these changes are rather unpredictable. The air density depends for example on the moisture content of the air currently surrounding the rocket and of course we cannot know that in advance for every point along the trajectory. Moreover we have not modelled unpredictable disturbances, due to wind for example, at all.</a:t>
            </a:r>
            <a:endParaRPr kumimoji="1" lang="en-GB" sz="32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73289270"/>
              </p:ext>
            </p:extLst>
          </p:nvPr>
        </p:nvGraphicFramePr>
        <p:xfrm>
          <a:off x="2318543" y="1267718"/>
          <a:ext cx="4506913" cy="1143000"/>
        </p:xfrm>
        <a:graphic>
          <a:graphicData uri="http://schemas.openxmlformats.org/presentationml/2006/ole">
            <mc:AlternateContent xmlns:mc="http://schemas.openxmlformats.org/markup-compatibility/2006">
              <mc:Choice xmlns:v="urn:schemas-microsoft-com:vml" Requires="v">
                <p:oleObj spid="_x0000_s2993270" name="Equation" r:id="rId3" imgW="1701720" imgH="431640" progId="Equation.3">
                  <p:embed/>
                </p:oleObj>
              </mc:Choice>
              <mc:Fallback>
                <p:oleObj name="Equation" r:id="rId3" imgW="1701720" imgH="431640" progId="Equation.3">
                  <p:embed/>
                  <p:pic>
                    <p:nvPicPr>
                      <p:cNvPr id="0" name=""/>
                      <p:cNvPicPr>
                        <a:picLocks noChangeAspect="1" noChangeArrowheads="1"/>
                      </p:cNvPicPr>
                      <p:nvPr/>
                    </p:nvPicPr>
                    <p:blipFill>
                      <a:blip r:embed="rId4"/>
                      <a:srcRect/>
                      <a:stretch>
                        <a:fillRect/>
                      </a:stretch>
                    </p:blipFill>
                    <p:spPr bwMode="auto">
                      <a:xfrm>
                        <a:off x="2318543" y="1267718"/>
                        <a:ext cx="45069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2</a:t>
            </a:r>
            <a:endParaRPr lang="en-GB" sz="4400" dirty="0">
              <a:solidFill>
                <a:schemeClr val="tx2"/>
              </a:solidFill>
            </a:endParaRPr>
          </a:p>
        </p:txBody>
      </p:sp>
    </p:spTree>
    <p:extLst>
      <p:ext uri="{BB962C8B-B14F-4D97-AF65-F5344CB8AC3E}">
        <p14:creationId xmlns:p14="http://schemas.microsoft.com/office/powerpoint/2010/main" val="9109259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2" name="Text Box 2054"/>
          <p:cNvSpPr txBox="1">
            <a:spLocks noChangeArrowheads="1"/>
          </p:cNvSpPr>
          <p:nvPr/>
        </p:nvSpPr>
        <p:spPr bwMode="auto">
          <a:xfrm>
            <a:off x="54292" y="2442330"/>
            <a:ext cx="888301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There is one way in which this example is more typical of engineering systems than the pendulum. External intervention in the form of the thrust affects the rocket throughout the flight. We as humans do not simply set the initial conditions and then let the system go. We actually fly the craft and the setting of the thrust (usually by adjustment of the throttle) is one of our principle mechanisms for controlling that flight.</a:t>
            </a:r>
            <a:endParaRPr kumimoji="1" lang="en-GB" sz="32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450039674"/>
              </p:ext>
            </p:extLst>
          </p:nvPr>
        </p:nvGraphicFramePr>
        <p:xfrm>
          <a:off x="2318543" y="1267718"/>
          <a:ext cx="4506913" cy="1143000"/>
        </p:xfrm>
        <a:graphic>
          <a:graphicData uri="http://schemas.openxmlformats.org/presentationml/2006/ole">
            <mc:AlternateContent xmlns:mc="http://schemas.openxmlformats.org/markup-compatibility/2006">
              <mc:Choice xmlns:v="urn:schemas-microsoft-com:vml" Requires="v">
                <p:oleObj spid="_x0000_s2994294" name="Equation" r:id="rId3" imgW="1701720" imgH="431640" progId="Equation.3">
                  <p:embed/>
                </p:oleObj>
              </mc:Choice>
              <mc:Fallback>
                <p:oleObj name="Equation" r:id="rId3" imgW="1701720" imgH="431640" progId="Equation.3">
                  <p:embed/>
                  <p:pic>
                    <p:nvPicPr>
                      <p:cNvPr id="0" name=""/>
                      <p:cNvPicPr>
                        <a:picLocks noChangeAspect="1" noChangeArrowheads="1"/>
                      </p:cNvPicPr>
                      <p:nvPr/>
                    </p:nvPicPr>
                    <p:blipFill>
                      <a:blip r:embed="rId4"/>
                      <a:srcRect/>
                      <a:stretch>
                        <a:fillRect/>
                      </a:stretch>
                    </p:blipFill>
                    <p:spPr bwMode="auto">
                      <a:xfrm>
                        <a:off x="2318543" y="1267718"/>
                        <a:ext cx="45069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2</a:t>
            </a:r>
            <a:endParaRPr lang="en-GB" sz="4400" dirty="0">
              <a:solidFill>
                <a:schemeClr val="tx2"/>
              </a:solidFill>
            </a:endParaRPr>
          </a:p>
        </p:txBody>
      </p:sp>
    </p:spTree>
    <p:extLst>
      <p:ext uri="{BB962C8B-B14F-4D97-AF65-F5344CB8AC3E}">
        <p14:creationId xmlns:p14="http://schemas.microsoft.com/office/powerpoint/2010/main" val="42484604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2" name="Text Box 2054"/>
          <p:cNvSpPr txBox="1">
            <a:spLocks noChangeArrowheads="1"/>
          </p:cNvSpPr>
          <p:nvPr/>
        </p:nvSpPr>
        <p:spPr bwMode="auto">
          <a:xfrm>
            <a:off x="54292" y="2442330"/>
            <a:ext cx="888301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Of course an actual rocket is more complicated still since it is not a point mass. It is an object with actual physical dimensions. In terms of mechanics it can rotate or spin. Rotation about certain axes can be catastrophic. The message is somewhat dispiriting: real things are messy and difficult. We cannot exactly model them and we cannot analytically solve the equations which even approximate their behaviour.</a:t>
            </a:r>
            <a:endParaRPr kumimoji="1" lang="en-GB" sz="32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591539621"/>
              </p:ext>
            </p:extLst>
          </p:nvPr>
        </p:nvGraphicFramePr>
        <p:xfrm>
          <a:off x="2318543" y="1267718"/>
          <a:ext cx="4506913" cy="1143000"/>
        </p:xfrm>
        <a:graphic>
          <a:graphicData uri="http://schemas.openxmlformats.org/presentationml/2006/ole">
            <mc:AlternateContent xmlns:mc="http://schemas.openxmlformats.org/markup-compatibility/2006">
              <mc:Choice xmlns:v="urn:schemas-microsoft-com:vml" Requires="v">
                <p:oleObj spid="_x0000_s2995318" name="Equation" r:id="rId3" imgW="1701720" imgH="431640" progId="Equation.3">
                  <p:embed/>
                </p:oleObj>
              </mc:Choice>
              <mc:Fallback>
                <p:oleObj name="Equation" r:id="rId3" imgW="1701720" imgH="431640" progId="Equation.3">
                  <p:embed/>
                  <p:pic>
                    <p:nvPicPr>
                      <p:cNvPr id="0" name=""/>
                      <p:cNvPicPr>
                        <a:picLocks noChangeAspect="1" noChangeArrowheads="1"/>
                      </p:cNvPicPr>
                      <p:nvPr/>
                    </p:nvPicPr>
                    <p:blipFill>
                      <a:blip r:embed="rId4"/>
                      <a:srcRect/>
                      <a:stretch>
                        <a:fillRect/>
                      </a:stretch>
                    </p:blipFill>
                    <p:spPr bwMode="auto">
                      <a:xfrm>
                        <a:off x="2318543" y="1267718"/>
                        <a:ext cx="45069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2</a:t>
            </a:r>
            <a:endParaRPr lang="en-GB" sz="4400" dirty="0">
              <a:solidFill>
                <a:schemeClr val="tx2"/>
              </a:solidFill>
            </a:endParaRPr>
          </a:p>
        </p:txBody>
      </p:sp>
    </p:spTree>
    <p:extLst>
      <p:ext uri="{BB962C8B-B14F-4D97-AF65-F5344CB8AC3E}">
        <p14:creationId xmlns:p14="http://schemas.microsoft.com/office/powerpoint/2010/main" val="19896766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2" name="Text Box 2054"/>
          <p:cNvSpPr txBox="1">
            <a:spLocks noChangeArrowheads="1"/>
          </p:cNvSpPr>
          <p:nvPr/>
        </p:nvSpPr>
        <p:spPr bwMode="auto">
          <a:xfrm>
            <a:off x="130492" y="1186815"/>
            <a:ext cx="888301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Consider for example an elementary one-tank liquid level system. Assuming a high pressure, turbulent output flow, the system may be characterised as follows :</a:t>
            </a:r>
            <a:endParaRPr kumimoji="1" lang="en-GB" sz="32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856260186"/>
              </p:ext>
            </p:extLst>
          </p:nvPr>
        </p:nvGraphicFramePr>
        <p:xfrm>
          <a:off x="2193925" y="3027045"/>
          <a:ext cx="6188075" cy="671513"/>
        </p:xfrm>
        <a:graphic>
          <a:graphicData uri="http://schemas.openxmlformats.org/presentationml/2006/ole">
            <mc:AlternateContent xmlns:mc="http://schemas.openxmlformats.org/markup-compatibility/2006">
              <mc:Choice xmlns:v="urn:schemas-microsoft-com:vml" Requires="v">
                <p:oleObj spid="_x0000_s2996342" name="Equation" r:id="rId3" imgW="2336760" imgH="253800" progId="Equation.3">
                  <p:embed/>
                </p:oleObj>
              </mc:Choice>
              <mc:Fallback>
                <p:oleObj name="Equation" r:id="rId3" imgW="2336760" imgH="253800" progId="Equation.3">
                  <p:embed/>
                  <p:pic>
                    <p:nvPicPr>
                      <p:cNvPr id="0" name=""/>
                      <p:cNvPicPr>
                        <a:picLocks noChangeAspect="1" noChangeArrowheads="1"/>
                      </p:cNvPicPr>
                      <p:nvPr/>
                    </p:nvPicPr>
                    <p:blipFill>
                      <a:blip r:embed="rId4"/>
                      <a:srcRect/>
                      <a:stretch>
                        <a:fillRect/>
                      </a:stretch>
                    </p:blipFill>
                    <p:spPr bwMode="auto">
                      <a:xfrm>
                        <a:off x="2193925" y="3027045"/>
                        <a:ext cx="6188075"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 Box 4"/>
          <p:cNvSpPr txBox="1">
            <a:spLocks noChangeArrowheads="1"/>
          </p:cNvSpPr>
          <p:nvPr/>
        </p:nvSpPr>
        <p:spPr bwMode="auto">
          <a:xfrm>
            <a:off x="184150" y="3907502"/>
            <a:ext cx="8775700" cy="2554545"/>
          </a:xfrm>
          <a:prstGeom prst="rect">
            <a:avLst/>
          </a:prstGeom>
          <a:noFill/>
          <a:ln w="9525">
            <a:noFill/>
            <a:miter lim="800000"/>
            <a:headEnd/>
            <a:tailEnd/>
          </a:ln>
        </p:spPr>
        <p:txBody>
          <a:bodyPr>
            <a:spAutoFit/>
          </a:bodyPr>
          <a:lstStyle/>
          <a:p>
            <a:pPr algn="l"/>
            <a:r>
              <a:rPr lang="en-GB" sz="3200" dirty="0" smtClean="0"/>
              <a:t>where </a:t>
            </a:r>
            <a:r>
              <a:rPr lang="en-GB" sz="3200" i="1" dirty="0" smtClean="0"/>
              <a:t>Q</a:t>
            </a:r>
            <a:r>
              <a:rPr lang="en-GB" sz="3200" i="1" baseline="-25000" dirty="0" smtClean="0"/>
              <a:t>in</a:t>
            </a:r>
            <a:r>
              <a:rPr lang="en-GB" sz="3200" i="1" dirty="0" smtClean="0"/>
              <a:t> </a:t>
            </a:r>
            <a:r>
              <a:rPr lang="en-GB" sz="3200" dirty="0" smtClean="0"/>
              <a:t>denotes the controlled (i.e. pumped) input flow, </a:t>
            </a:r>
            <a:r>
              <a:rPr lang="en-GB" sz="3200" i="1" dirty="0" err="1" smtClean="0"/>
              <a:t>Q</a:t>
            </a:r>
            <a:r>
              <a:rPr lang="en-GB" sz="3200" i="1" baseline="-25000" dirty="0" err="1" smtClean="0"/>
              <a:t>out</a:t>
            </a:r>
            <a:r>
              <a:rPr lang="en-GB" sz="3200" dirty="0" smtClean="0"/>
              <a:t> denotes the output flow, </a:t>
            </a:r>
            <a:r>
              <a:rPr lang="en-GB" sz="3200" i="1" dirty="0" smtClean="0"/>
              <a:t>A</a:t>
            </a:r>
            <a:r>
              <a:rPr lang="en-GB" sz="3200" dirty="0" smtClean="0"/>
              <a:t> is the tank cross-sectional area (assumed constant w.r.t. height), </a:t>
            </a:r>
            <a:r>
              <a:rPr lang="en-GB" sz="3200" i="1" dirty="0" smtClean="0"/>
              <a:t>A</a:t>
            </a:r>
            <a:r>
              <a:rPr lang="en-GB" sz="3200" i="1" baseline="-25000" dirty="0" smtClean="0"/>
              <a:t>d</a:t>
            </a:r>
            <a:r>
              <a:rPr lang="en-GB" sz="3200" dirty="0" smtClean="0"/>
              <a:t> denotes the outlet pipe cross-sectional area, </a:t>
            </a:r>
            <a:r>
              <a:rPr lang="en-GB" sz="3200" i="1" dirty="0" smtClean="0"/>
              <a:t>C</a:t>
            </a:r>
            <a:r>
              <a:rPr lang="en-GB" sz="3200" i="1" baseline="-25000" dirty="0" smtClean="0"/>
              <a:t>d</a:t>
            </a:r>
            <a:r>
              <a:rPr lang="en-GB" sz="3200" dirty="0" smtClean="0"/>
              <a:t> denotes a coefficient characterising the outlet.</a:t>
            </a:r>
            <a:endParaRPr lang="en-GB" sz="3200" dirty="0"/>
          </a:p>
        </p:txBody>
      </p:sp>
      <p:sp>
        <p:nvSpPr>
          <p:cNvPr id="9"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3</a:t>
            </a:r>
            <a:endParaRPr lang="en-GB" sz="4400" dirty="0">
              <a:solidFill>
                <a:schemeClr val="tx2"/>
              </a:solidFill>
            </a:endParaRPr>
          </a:p>
        </p:txBody>
      </p:sp>
    </p:spTree>
    <p:extLst>
      <p:ext uri="{BB962C8B-B14F-4D97-AF65-F5344CB8AC3E}">
        <p14:creationId xmlns:p14="http://schemas.microsoft.com/office/powerpoint/2010/main" val="29916279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634698136"/>
              </p:ext>
            </p:extLst>
          </p:nvPr>
        </p:nvGraphicFramePr>
        <p:xfrm>
          <a:off x="2646362" y="1365250"/>
          <a:ext cx="3698875" cy="671513"/>
        </p:xfrm>
        <a:graphic>
          <a:graphicData uri="http://schemas.openxmlformats.org/presentationml/2006/ole">
            <mc:AlternateContent xmlns:mc="http://schemas.openxmlformats.org/markup-compatibility/2006">
              <mc:Choice xmlns:v="urn:schemas-microsoft-com:vml" Requires="v">
                <p:oleObj spid="_x0000_s2997596" name="Equation" r:id="rId3" imgW="1396800" imgH="253800" progId="Equation.3">
                  <p:embed/>
                </p:oleObj>
              </mc:Choice>
              <mc:Fallback>
                <p:oleObj name="Equation" r:id="rId3" imgW="1396800" imgH="253800" progId="Equation.3">
                  <p:embed/>
                  <p:pic>
                    <p:nvPicPr>
                      <p:cNvPr id="0" name=""/>
                      <p:cNvPicPr>
                        <a:picLocks noChangeAspect="1" noChangeArrowheads="1"/>
                      </p:cNvPicPr>
                      <p:nvPr/>
                    </p:nvPicPr>
                    <p:blipFill>
                      <a:blip r:embed="rId4"/>
                      <a:srcRect/>
                      <a:stretch>
                        <a:fillRect/>
                      </a:stretch>
                    </p:blipFill>
                    <p:spPr bwMode="auto">
                      <a:xfrm>
                        <a:off x="2646362" y="1365250"/>
                        <a:ext cx="3698875"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 Box 4"/>
          <p:cNvSpPr txBox="1">
            <a:spLocks noChangeArrowheads="1"/>
          </p:cNvSpPr>
          <p:nvPr/>
        </p:nvSpPr>
        <p:spPr bwMode="auto">
          <a:xfrm>
            <a:off x="184150" y="2154902"/>
            <a:ext cx="8775700" cy="3539430"/>
          </a:xfrm>
          <a:prstGeom prst="rect">
            <a:avLst/>
          </a:prstGeom>
          <a:noFill/>
          <a:ln w="9525">
            <a:noFill/>
            <a:miter lim="800000"/>
            <a:headEnd/>
            <a:tailEnd/>
          </a:ln>
        </p:spPr>
        <p:txBody>
          <a:bodyPr>
            <a:spAutoFit/>
          </a:bodyPr>
          <a:lstStyle/>
          <a:p>
            <a:pPr algn="l"/>
            <a:r>
              <a:rPr lang="en-GB" sz="3200" dirty="0" smtClean="0"/>
              <a:t>represents yet another equation which is difficult to solve in general. A critical idea is that there is likely to be some desired value </a:t>
            </a:r>
            <a:r>
              <a:rPr lang="en-GB" sz="3200" i="1" dirty="0" err="1" smtClean="0"/>
              <a:t>h</a:t>
            </a:r>
            <a:r>
              <a:rPr lang="en-GB" sz="3200" i="1" baseline="-25000" dirty="0" err="1"/>
              <a:t>r</a:t>
            </a:r>
            <a:r>
              <a:rPr lang="en-GB" sz="3200" dirty="0" smtClean="0"/>
              <a:t> of the liquid level. This might be called the </a:t>
            </a:r>
            <a:r>
              <a:rPr lang="en-GB" sz="3200" i="1" dirty="0" smtClean="0"/>
              <a:t>rated value </a:t>
            </a:r>
            <a:r>
              <a:rPr lang="en-GB" sz="3200" dirty="0" smtClean="0"/>
              <a:t>or the </a:t>
            </a:r>
            <a:r>
              <a:rPr lang="en-GB" sz="3200" i="1" dirty="0" smtClean="0"/>
              <a:t>operating point</a:t>
            </a:r>
            <a:r>
              <a:rPr lang="en-GB" sz="3200" dirty="0" smtClean="0"/>
              <a:t>. What value must the input flow attain in order for the liquid level to remain at the rated value? Well if </a:t>
            </a:r>
            <a:r>
              <a:rPr lang="en-GB" sz="3200" i="1" dirty="0" smtClean="0"/>
              <a:t>h</a:t>
            </a:r>
            <a:r>
              <a:rPr lang="en-GB" sz="3200" dirty="0" smtClean="0"/>
              <a:t> is unchanging at the value </a:t>
            </a:r>
            <a:r>
              <a:rPr lang="en-GB" sz="3200" i="1" dirty="0" err="1" smtClean="0"/>
              <a:t>h</a:t>
            </a:r>
            <a:r>
              <a:rPr lang="en-GB" sz="3200" i="1" baseline="-25000" dirty="0" err="1"/>
              <a:t>r</a:t>
            </a:r>
            <a:r>
              <a:rPr lang="en-GB" sz="3200" dirty="0" smtClean="0"/>
              <a:t> then:</a:t>
            </a:r>
            <a:endParaRPr lang="en-GB" sz="3200" dirty="0"/>
          </a:p>
        </p:txBody>
      </p:sp>
      <p:graphicFrame>
        <p:nvGraphicFramePr>
          <p:cNvPr id="2" name="Object 1"/>
          <p:cNvGraphicFramePr>
            <a:graphicFrameLocks noChangeAspect="1"/>
          </p:cNvGraphicFramePr>
          <p:nvPr>
            <p:extLst>
              <p:ext uri="{D42A27DB-BD31-4B8C-83A1-F6EECF244321}">
                <p14:modId xmlns:p14="http://schemas.microsoft.com/office/powerpoint/2010/main" val="3392184822"/>
              </p:ext>
            </p:extLst>
          </p:nvPr>
        </p:nvGraphicFramePr>
        <p:xfrm>
          <a:off x="184150" y="5922010"/>
          <a:ext cx="3697288" cy="704850"/>
        </p:xfrm>
        <a:graphic>
          <a:graphicData uri="http://schemas.openxmlformats.org/presentationml/2006/ole">
            <mc:AlternateContent xmlns:mc="http://schemas.openxmlformats.org/markup-compatibility/2006">
              <mc:Choice xmlns:v="urn:schemas-microsoft-com:vml" Requires="v">
                <p:oleObj spid="_x0000_s2997597" name="Equation" r:id="rId5" imgW="1396800" imgH="266400" progId="Equation.3">
                  <p:embed/>
                </p:oleObj>
              </mc:Choice>
              <mc:Fallback>
                <p:oleObj name="Equation" r:id="rId5" imgW="1396800" imgH="266400" progId="Equation.3">
                  <p:embed/>
                  <p:pic>
                    <p:nvPicPr>
                      <p:cNvPr id="0" name="Object 2"/>
                      <p:cNvPicPr>
                        <a:picLocks noChangeAspect="1" noChangeArrowheads="1"/>
                      </p:cNvPicPr>
                      <p:nvPr/>
                    </p:nvPicPr>
                    <p:blipFill>
                      <a:blip r:embed="rId6"/>
                      <a:srcRect/>
                      <a:stretch>
                        <a:fillRect/>
                      </a:stretch>
                    </p:blipFill>
                    <p:spPr bwMode="auto">
                      <a:xfrm>
                        <a:off x="184150" y="5922010"/>
                        <a:ext cx="3697288"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633478735"/>
              </p:ext>
            </p:extLst>
          </p:nvPr>
        </p:nvGraphicFramePr>
        <p:xfrm>
          <a:off x="4483100" y="5937250"/>
          <a:ext cx="4100513" cy="704850"/>
        </p:xfrm>
        <a:graphic>
          <a:graphicData uri="http://schemas.openxmlformats.org/presentationml/2006/ole">
            <mc:AlternateContent xmlns:mc="http://schemas.openxmlformats.org/markup-compatibility/2006">
              <mc:Choice xmlns:v="urn:schemas-microsoft-com:vml" Requires="v">
                <p:oleObj spid="_x0000_s2997598" name="Equation" r:id="rId7" imgW="1549080" imgH="266400" progId="Equation.3">
                  <p:embed/>
                </p:oleObj>
              </mc:Choice>
              <mc:Fallback>
                <p:oleObj name="Equation" r:id="rId7" imgW="1549080" imgH="266400" progId="Equation.3">
                  <p:embed/>
                  <p:pic>
                    <p:nvPicPr>
                      <p:cNvPr id="0" name="Object 1"/>
                      <p:cNvPicPr>
                        <a:picLocks noChangeAspect="1" noChangeArrowheads="1"/>
                      </p:cNvPicPr>
                      <p:nvPr/>
                    </p:nvPicPr>
                    <p:blipFill>
                      <a:blip r:embed="rId8"/>
                      <a:srcRect/>
                      <a:stretch>
                        <a:fillRect/>
                      </a:stretch>
                    </p:blipFill>
                    <p:spPr bwMode="auto">
                      <a:xfrm>
                        <a:off x="4483100" y="5937250"/>
                        <a:ext cx="4100513"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3</a:t>
            </a:r>
            <a:endParaRPr lang="en-GB" sz="4400" dirty="0">
              <a:solidFill>
                <a:schemeClr val="tx2"/>
              </a:solidFill>
            </a:endParaRPr>
          </a:p>
        </p:txBody>
      </p:sp>
    </p:spTree>
    <p:extLst>
      <p:ext uri="{BB962C8B-B14F-4D97-AF65-F5344CB8AC3E}">
        <p14:creationId xmlns:p14="http://schemas.microsoft.com/office/powerpoint/2010/main" val="37329252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160219161"/>
              </p:ext>
            </p:extLst>
          </p:nvPr>
        </p:nvGraphicFramePr>
        <p:xfrm>
          <a:off x="2722562" y="1143000"/>
          <a:ext cx="3698875" cy="671513"/>
        </p:xfrm>
        <a:graphic>
          <a:graphicData uri="http://schemas.openxmlformats.org/presentationml/2006/ole">
            <mc:AlternateContent xmlns:mc="http://schemas.openxmlformats.org/markup-compatibility/2006">
              <mc:Choice xmlns:v="urn:schemas-microsoft-com:vml" Requires="v">
                <p:oleObj spid="_x0000_s2998737" name="Equation" r:id="rId3" imgW="1396800" imgH="253800" progId="Equation.3">
                  <p:embed/>
                </p:oleObj>
              </mc:Choice>
              <mc:Fallback>
                <p:oleObj name="Equation" r:id="rId3" imgW="1396800" imgH="253800" progId="Equation.3">
                  <p:embed/>
                  <p:pic>
                    <p:nvPicPr>
                      <p:cNvPr id="0" name=""/>
                      <p:cNvPicPr>
                        <a:picLocks noChangeAspect="1" noChangeArrowheads="1"/>
                      </p:cNvPicPr>
                      <p:nvPr/>
                    </p:nvPicPr>
                    <p:blipFill>
                      <a:blip r:embed="rId4"/>
                      <a:srcRect/>
                      <a:stretch>
                        <a:fillRect/>
                      </a:stretch>
                    </p:blipFill>
                    <p:spPr bwMode="auto">
                      <a:xfrm>
                        <a:off x="2722562" y="1143000"/>
                        <a:ext cx="3698875"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 Box 4"/>
          <p:cNvSpPr txBox="1">
            <a:spLocks noChangeArrowheads="1"/>
          </p:cNvSpPr>
          <p:nvPr/>
        </p:nvSpPr>
        <p:spPr bwMode="auto">
          <a:xfrm>
            <a:off x="184150" y="1941542"/>
            <a:ext cx="8775700" cy="2062103"/>
          </a:xfrm>
          <a:prstGeom prst="rect">
            <a:avLst/>
          </a:prstGeom>
          <a:noFill/>
          <a:ln w="9525">
            <a:noFill/>
            <a:miter lim="800000"/>
            <a:headEnd/>
            <a:tailEnd/>
          </a:ln>
        </p:spPr>
        <p:txBody>
          <a:bodyPr>
            <a:spAutoFit/>
          </a:bodyPr>
          <a:lstStyle/>
          <a:p>
            <a:pPr algn="l"/>
            <a:r>
              <a:rPr lang="en-GB" sz="3200" dirty="0" smtClean="0"/>
              <a:t>Now suppose that the liquid level is close to the rated value. It may have been disturbed from it for some unforeseen reason. Introduce </a:t>
            </a:r>
            <a:r>
              <a:rPr lang="en-GB" sz="3200" i="1" dirty="0" smtClean="0"/>
              <a:t>offset variables</a:t>
            </a:r>
            <a:r>
              <a:rPr lang="en-GB" sz="3200" dirty="0" smtClean="0"/>
              <a:t> (or </a:t>
            </a:r>
            <a:r>
              <a:rPr lang="en-GB" sz="3200" i="1" dirty="0" smtClean="0"/>
              <a:t>signal values</a:t>
            </a:r>
            <a:r>
              <a:rPr lang="en-GB" sz="3200" dirty="0" smtClean="0"/>
              <a:t>)</a:t>
            </a:r>
            <a:endParaRPr lang="en-GB" sz="3200" dirty="0"/>
          </a:p>
        </p:txBody>
      </p:sp>
      <p:graphicFrame>
        <p:nvGraphicFramePr>
          <p:cNvPr id="2" name="Object 1"/>
          <p:cNvGraphicFramePr>
            <a:graphicFrameLocks noChangeAspect="1"/>
          </p:cNvGraphicFramePr>
          <p:nvPr>
            <p:extLst>
              <p:ext uri="{D42A27DB-BD31-4B8C-83A1-F6EECF244321}">
                <p14:modId xmlns:p14="http://schemas.microsoft.com/office/powerpoint/2010/main" val="2733155023"/>
              </p:ext>
            </p:extLst>
          </p:nvPr>
        </p:nvGraphicFramePr>
        <p:xfrm>
          <a:off x="3657759" y="3651220"/>
          <a:ext cx="4906962" cy="704850"/>
        </p:xfrm>
        <a:graphic>
          <a:graphicData uri="http://schemas.openxmlformats.org/presentationml/2006/ole">
            <mc:AlternateContent xmlns:mc="http://schemas.openxmlformats.org/markup-compatibility/2006">
              <mc:Choice xmlns:v="urn:schemas-microsoft-com:vml" Requires="v">
                <p:oleObj spid="_x0000_s2998738" name="Equation" r:id="rId5" imgW="1854000" imgH="266400" progId="Equation.3">
                  <p:embed/>
                </p:oleObj>
              </mc:Choice>
              <mc:Fallback>
                <p:oleObj name="Equation" r:id="rId5" imgW="1854000" imgH="266400" progId="Equation.3">
                  <p:embed/>
                  <p:pic>
                    <p:nvPicPr>
                      <p:cNvPr id="0" name=""/>
                      <p:cNvPicPr>
                        <a:picLocks noChangeAspect="1" noChangeArrowheads="1"/>
                      </p:cNvPicPr>
                      <p:nvPr/>
                    </p:nvPicPr>
                    <p:blipFill>
                      <a:blip r:embed="rId6"/>
                      <a:srcRect/>
                      <a:stretch>
                        <a:fillRect/>
                      </a:stretch>
                    </p:blipFill>
                    <p:spPr bwMode="auto">
                      <a:xfrm>
                        <a:off x="3657759" y="3651220"/>
                        <a:ext cx="4906962"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695858041"/>
              </p:ext>
            </p:extLst>
          </p:nvPr>
        </p:nvGraphicFramePr>
        <p:xfrm>
          <a:off x="494506" y="4513580"/>
          <a:ext cx="8002588" cy="839788"/>
        </p:xfrm>
        <a:graphic>
          <a:graphicData uri="http://schemas.openxmlformats.org/presentationml/2006/ole">
            <mc:AlternateContent xmlns:mc="http://schemas.openxmlformats.org/markup-compatibility/2006">
              <mc:Choice xmlns:v="urn:schemas-microsoft-com:vml" Requires="v">
                <p:oleObj spid="_x0000_s2998739" name="Equation" r:id="rId7" imgW="3022560" imgH="317160" progId="Equation.3">
                  <p:embed/>
                </p:oleObj>
              </mc:Choice>
              <mc:Fallback>
                <p:oleObj name="Equation" r:id="rId7" imgW="3022560" imgH="317160" progId="Equation.3">
                  <p:embed/>
                  <p:pic>
                    <p:nvPicPr>
                      <p:cNvPr id="0" name="Object 2"/>
                      <p:cNvPicPr>
                        <a:picLocks noChangeAspect="1" noChangeArrowheads="1"/>
                      </p:cNvPicPr>
                      <p:nvPr/>
                    </p:nvPicPr>
                    <p:blipFill>
                      <a:blip r:embed="rId8"/>
                      <a:srcRect/>
                      <a:stretch>
                        <a:fillRect/>
                      </a:stretch>
                    </p:blipFill>
                    <p:spPr bwMode="auto">
                      <a:xfrm>
                        <a:off x="494506" y="4513580"/>
                        <a:ext cx="8002588"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39986807"/>
              </p:ext>
            </p:extLst>
          </p:nvPr>
        </p:nvGraphicFramePr>
        <p:xfrm>
          <a:off x="831056" y="5388610"/>
          <a:ext cx="7329487" cy="1344613"/>
        </p:xfrm>
        <a:graphic>
          <a:graphicData uri="http://schemas.openxmlformats.org/presentationml/2006/ole">
            <mc:AlternateContent xmlns:mc="http://schemas.openxmlformats.org/markup-compatibility/2006">
              <mc:Choice xmlns:v="urn:schemas-microsoft-com:vml" Requires="v">
                <p:oleObj spid="_x0000_s2998740" name="Equation" r:id="rId9" imgW="2768400" imgH="507960" progId="Equation.3">
                  <p:embed/>
                </p:oleObj>
              </mc:Choice>
              <mc:Fallback>
                <p:oleObj name="Equation" r:id="rId9" imgW="2768400" imgH="507960" progId="Equation.3">
                  <p:embed/>
                  <p:pic>
                    <p:nvPicPr>
                      <p:cNvPr id="0" name="Object 4"/>
                      <p:cNvPicPr>
                        <a:picLocks noChangeAspect="1" noChangeArrowheads="1"/>
                      </p:cNvPicPr>
                      <p:nvPr/>
                    </p:nvPicPr>
                    <p:blipFill>
                      <a:blip r:embed="rId10"/>
                      <a:srcRect/>
                      <a:stretch>
                        <a:fillRect/>
                      </a:stretch>
                    </p:blipFill>
                    <p:spPr bwMode="auto">
                      <a:xfrm>
                        <a:off x="831056" y="5388610"/>
                        <a:ext cx="7329487" cy="134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3</a:t>
            </a:r>
            <a:endParaRPr lang="en-GB" sz="4400" dirty="0">
              <a:solidFill>
                <a:schemeClr val="tx2"/>
              </a:solidFill>
            </a:endParaRPr>
          </a:p>
        </p:txBody>
      </p:sp>
    </p:spTree>
    <p:extLst>
      <p:ext uri="{BB962C8B-B14F-4D97-AF65-F5344CB8AC3E}">
        <p14:creationId xmlns:p14="http://schemas.microsoft.com/office/powerpoint/2010/main" val="1408133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0" name="Text Box 4"/>
          <p:cNvSpPr txBox="1">
            <a:spLocks noChangeArrowheads="1"/>
          </p:cNvSpPr>
          <p:nvPr/>
        </p:nvSpPr>
        <p:spPr bwMode="auto">
          <a:xfrm>
            <a:off x="184150" y="1316702"/>
            <a:ext cx="8775700" cy="2062103"/>
          </a:xfrm>
          <a:prstGeom prst="rect">
            <a:avLst/>
          </a:prstGeom>
          <a:noFill/>
          <a:ln w="9525">
            <a:noFill/>
            <a:miter lim="800000"/>
            <a:headEnd/>
            <a:tailEnd/>
          </a:ln>
        </p:spPr>
        <p:txBody>
          <a:bodyPr>
            <a:spAutoFit/>
          </a:bodyPr>
          <a:lstStyle/>
          <a:p>
            <a:pPr algn="l"/>
            <a:r>
              <a:rPr lang="en-GB" sz="3200" dirty="0" smtClean="0"/>
              <a:t>Since the liquid level is assumed close to the rated value it follows that the ratio           is small. It is therefore possible (by employing the </a:t>
            </a:r>
            <a:r>
              <a:rPr lang="en-GB" sz="3200" dirty="0" err="1" smtClean="0"/>
              <a:t>Maclaurin</a:t>
            </a:r>
            <a:r>
              <a:rPr lang="en-GB" sz="3200" dirty="0" smtClean="0"/>
              <a:t> expansion) to deduce that:</a:t>
            </a:r>
            <a:endParaRPr lang="en-GB" sz="3200" dirty="0"/>
          </a:p>
        </p:txBody>
      </p:sp>
      <p:graphicFrame>
        <p:nvGraphicFramePr>
          <p:cNvPr id="2" name="Object 1"/>
          <p:cNvGraphicFramePr>
            <a:graphicFrameLocks noChangeAspect="1"/>
          </p:cNvGraphicFramePr>
          <p:nvPr>
            <p:extLst>
              <p:ext uri="{D42A27DB-BD31-4B8C-83A1-F6EECF244321}">
                <p14:modId xmlns:p14="http://schemas.microsoft.com/office/powerpoint/2010/main" val="1152384116"/>
              </p:ext>
            </p:extLst>
          </p:nvPr>
        </p:nvGraphicFramePr>
        <p:xfrm>
          <a:off x="5221605" y="1841311"/>
          <a:ext cx="609600" cy="735012"/>
        </p:xfrm>
        <a:graphic>
          <a:graphicData uri="http://schemas.openxmlformats.org/presentationml/2006/ole">
            <mc:AlternateContent xmlns:mc="http://schemas.openxmlformats.org/markup-compatibility/2006">
              <mc:Choice xmlns:v="urn:schemas-microsoft-com:vml" Requires="v">
                <p:oleObj spid="_x0000_s2999641" name="Equation" r:id="rId3" imgW="304560" imgH="368280" progId="Equation.3">
                  <p:embed/>
                </p:oleObj>
              </mc:Choice>
              <mc:Fallback>
                <p:oleObj name="Equation" r:id="rId3" imgW="304560" imgH="368280" progId="Equation.3">
                  <p:embed/>
                  <p:pic>
                    <p:nvPicPr>
                      <p:cNvPr id="0" name=""/>
                      <p:cNvPicPr>
                        <a:picLocks noChangeAspect="1" noChangeArrowheads="1"/>
                      </p:cNvPicPr>
                      <p:nvPr/>
                    </p:nvPicPr>
                    <p:blipFill>
                      <a:blip r:embed="rId4"/>
                      <a:srcRect/>
                      <a:stretch>
                        <a:fillRect/>
                      </a:stretch>
                    </p:blipFill>
                    <p:spPr bwMode="auto">
                      <a:xfrm>
                        <a:off x="5221605" y="1841311"/>
                        <a:ext cx="609600" cy="735012"/>
                      </a:xfrm>
                      <a:prstGeom prst="rect">
                        <a:avLst/>
                      </a:prstGeom>
                      <a:noFill/>
                      <a:ln>
                        <a:no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550477949"/>
              </p:ext>
            </p:extLst>
          </p:nvPr>
        </p:nvGraphicFramePr>
        <p:xfrm>
          <a:off x="2720658" y="3530283"/>
          <a:ext cx="3260725" cy="1376362"/>
        </p:xfrm>
        <a:graphic>
          <a:graphicData uri="http://schemas.openxmlformats.org/presentationml/2006/ole">
            <mc:AlternateContent xmlns:mc="http://schemas.openxmlformats.org/markup-compatibility/2006">
              <mc:Choice xmlns:v="urn:schemas-microsoft-com:vml" Requires="v">
                <p:oleObj spid="_x0000_s2999642" name="Equation" r:id="rId5" imgW="1231560" imgH="520560" progId="Equation.3">
                  <p:embed/>
                </p:oleObj>
              </mc:Choice>
              <mc:Fallback>
                <p:oleObj name="Equation" r:id="rId5" imgW="1231560" imgH="520560" progId="Equation.3">
                  <p:embed/>
                  <p:pic>
                    <p:nvPicPr>
                      <p:cNvPr id="0" name=""/>
                      <p:cNvPicPr>
                        <a:picLocks noChangeAspect="1" noChangeArrowheads="1"/>
                      </p:cNvPicPr>
                      <p:nvPr/>
                    </p:nvPicPr>
                    <p:blipFill>
                      <a:blip r:embed="rId6"/>
                      <a:srcRect/>
                      <a:stretch>
                        <a:fillRect/>
                      </a:stretch>
                    </p:blipFill>
                    <p:spPr bwMode="auto">
                      <a:xfrm>
                        <a:off x="2720658" y="3530283"/>
                        <a:ext cx="3260725" cy="137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947835085"/>
              </p:ext>
            </p:extLst>
          </p:nvPr>
        </p:nvGraphicFramePr>
        <p:xfrm>
          <a:off x="114300" y="5041518"/>
          <a:ext cx="8763000" cy="1265301"/>
        </p:xfrm>
        <a:graphic>
          <a:graphicData uri="http://schemas.openxmlformats.org/presentationml/2006/ole">
            <mc:AlternateContent xmlns:mc="http://schemas.openxmlformats.org/markup-compatibility/2006">
              <mc:Choice xmlns:v="urn:schemas-microsoft-com:vml" Requires="v">
                <p:oleObj spid="_x0000_s2999643" name="Equation" r:id="rId7" imgW="3517560" imgH="507960" progId="Equation.3">
                  <p:embed/>
                </p:oleObj>
              </mc:Choice>
              <mc:Fallback>
                <p:oleObj name="Equation" r:id="rId7" imgW="3517560" imgH="507960" progId="Equation.3">
                  <p:embed/>
                  <p:pic>
                    <p:nvPicPr>
                      <p:cNvPr id="0" name=""/>
                      <p:cNvPicPr>
                        <a:picLocks noChangeAspect="1" noChangeArrowheads="1"/>
                      </p:cNvPicPr>
                      <p:nvPr/>
                    </p:nvPicPr>
                    <p:blipFill>
                      <a:blip r:embed="rId8"/>
                      <a:srcRect/>
                      <a:stretch>
                        <a:fillRect/>
                      </a:stretch>
                    </p:blipFill>
                    <p:spPr bwMode="auto">
                      <a:xfrm>
                        <a:off x="114300" y="5041518"/>
                        <a:ext cx="8763000" cy="1265301"/>
                      </a:xfrm>
                      <a:prstGeom prst="rect">
                        <a:avLst/>
                      </a:prstGeom>
                      <a:noFill/>
                      <a:ln>
                        <a:noFill/>
                      </a:ln>
                    </p:spPr>
                  </p:pic>
                </p:oleObj>
              </mc:Fallback>
            </mc:AlternateContent>
          </a:graphicData>
        </a:graphic>
      </p:graphicFrame>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3</a:t>
            </a:r>
            <a:endParaRPr lang="en-GB" sz="4400" dirty="0">
              <a:solidFill>
                <a:schemeClr val="tx2"/>
              </a:solidFill>
            </a:endParaRPr>
          </a:p>
        </p:txBody>
      </p:sp>
    </p:spTree>
    <p:extLst>
      <p:ext uri="{BB962C8B-B14F-4D97-AF65-F5344CB8AC3E}">
        <p14:creationId xmlns:p14="http://schemas.microsoft.com/office/powerpoint/2010/main" val="35799035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0" name="Text Box 4"/>
          <p:cNvSpPr txBox="1">
            <a:spLocks noChangeArrowheads="1"/>
          </p:cNvSpPr>
          <p:nvPr/>
        </p:nvSpPr>
        <p:spPr bwMode="auto">
          <a:xfrm>
            <a:off x="184150" y="1316702"/>
            <a:ext cx="8775700" cy="584775"/>
          </a:xfrm>
          <a:prstGeom prst="rect">
            <a:avLst/>
          </a:prstGeom>
          <a:noFill/>
          <a:ln w="9525">
            <a:noFill/>
            <a:miter lim="800000"/>
            <a:headEnd/>
            <a:tailEnd/>
          </a:ln>
        </p:spPr>
        <p:txBody>
          <a:bodyPr>
            <a:spAutoFit/>
          </a:bodyPr>
          <a:lstStyle/>
          <a:p>
            <a:pPr algn="l"/>
            <a:r>
              <a:rPr lang="en-GB" sz="3200" dirty="0" smtClean="0"/>
              <a:t>This simplifies to:</a:t>
            </a:r>
            <a:endParaRPr lang="en-GB" sz="3200" dirty="0"/>
          </a:p>
        </p:txBody>
      </p:sp>
      <p:graphicFrame>
        <p:nvGraphicFramePr>
          <p:cNvPr id="7" name="Object 6"/>
          <p:cNvGraphicFramePr>
            <a:graphicFrameLocks noChangeAspect="1"/>
          </p:cNvGraphicFramePr>
          <p:nvPr>
            <p:extLst>
              <p:ext uri="{D42A27DB-BD31-4B8C-83A1-F6EECF244321}">
                <p14:modId xmlns:p14="http://schemas.microsoft.com/office/powerpoint/2010/main" val="2955861982"/>
              </p:ext>
            </p:extLst>
          </p:nvPr>
        </p:nvGraphicFramePr>
        <p:xfrm>
          <a:off x="3822700" y="1316702"/>
          <a:ext cx="3479800" cy="1328737"/>
        </p:xfrm>
        <a:graphic>
          <a:graphicData uri="http://schemas.openxmlformats.org/presentationml/2006/ole">
            <mc:AlternateContent xmlns:mc="http://schemas.openxmlformats.org/markup-compatibility/2006">
              <mc:Choice xmlns:v="urn:schemas-microsoft-com:vml" Requires="v">
                <p:oleObj spid="_x0000_s3000551" name="Equation" r:id="rId3" imgW="1396800" imgH="533160" progId="Equation.3">
                  <p:embed/>
                </p:oleObj>
              </mc:Choice>
              <mc:Fallback>
                <p:oleObj name="Equation" r:id="rId3" imgW="1396800" imgH="533160" progId="Equation.3">
                  <p:embed/>
                  <p:pic>
                    <p:nvPicPr>
                      <p:cNvPr id="0" name=""/>
                      <p:cNvPicPr>
                        <a:picLocks noChangeAspect="1" noChangeArrowheads="1"/>
                      </p:cNvPicPr>
                      <p:nvPr/>
                    </p:nvPicPr>
                    <p:blipFill>
                      <a:blip r:embed="rId4"/>
                      <a:srcRect/>
                      <a:stretch>
                        <a:fillRect/>
                      </a:stretch>
                    </p:blipFill>
                    <p:spPr bwMode="auto">
                      <a:xfrm>
                        <a:off x="3822700" y="1316702"/>
                        <a:ext cx="3479800" cy="1328737"/>
                      </a:xfrm>
                      <a:prstGeom prst="rect">
                        <a:avLst/>
                      </a:prstGeom>
                      <a:noFill/>
                      <a:ln>
                        <a:noFill/>
                      </a:ln>
                    </p:spPr>
                  </p:pic>
                </p:oleObj>
              </mc:Fallback>
            </mc:AlternateContent>
          </a:graphicData>
        </a:graphic>
      </p:graphicFrame>
      <p:sp>
        <p:nvSpPr>
          <p:cNvPr id="11" name="Text Box 4"/>
          <p:cNvSpPr txBox="1">
            <a:spLocks noChangeArrowheads="1"/>
          </p:cNvSpPr>
          <p:nvPr/>
        </p:nvSpPr>
        <p:spPr bwMode="auto">
          <a:xfrm>
            <a:off x="107950" y="4377114"/>
            <a:ext cx="8775700" cy="2062103"/>
          </a:xfrm>
          <a:prstGeom prst="rect">
            <a:avLst/>
          </a:prstGeom>
          <a:noFill/>
          <a:ln w="9525">
            <a:noFill/>
            <a:miter lim="800000"/>
            <a:headEnd/>
            <a:tailEnd/>
          </a:ln>
        </p:spPr>
        <p:txBody>
          <a:bodyPr>
            <a:spAutoFit/>
          </a:bodyPr>
          <a:lstStyle/>
          <a:p>
            <a:pPr algn="l"/>
            <a:r>
              <a:rPr lang="en-GB" sz="3200" dirty="0" smtClean="0"/>
              <a:t>This is a far simpler equation in part because it is </a:t>
            </a:r>
            <a:r>
              <a:rPr lang="en-GB" sz="3200" i="1" dirty="0" smtClean="0"/>
              <a:t>linear</a:t>
            </a:r>
            <a:r>
              <a:rPr lang="en-GB" sz="3200" dirty="0" smtClean="0"/>
              <a:t>. The parameter </a:t>
            </a:r>
            <a:r>
              <a:rPr lang="en-GB" sz="3200" i="1" dirty="0" smtClean="0">
                <a:latin typeface="Symbol" pitchFamily="18" charset="2"/>
              </a:rPr>
              <a:t>a</a:t>
            </a:r>
            <a:r>
              <a:rPr lang="en-GB" sz="3200" dirty="0" smtClean="0"/>
              <a:t> also does not change with time, so in fact the equation is linear and has constant coefficients.</a:t>
            </a:r>
            <a:endParaRPr lang="en-GB" sz="3200" dirty="0"/>
          </a:p>
        </p:txBody>
      </p:sp>
      <p:graphicFrame>
        <p:nvGraphicFramePr>
          <p:cNvPr id="3" name="Object 2"/>
          <p:cNvGraphicFramePr>
            <a:graphicFrameLocks noChangeAspect="1"/>
          </p:cNvGraphicFramePr>
          <p:nvPr>
            <p:extLst>
              <p:ext uri="{D42A27DB-BD31-4B8C-83A1-F6EECF244321}">
                <p14:modId xmlns:p14="http://schemas.microsoft.com/office/powerpoint/2010/main" val="310633871"/>
              </p:ext>
            </p:extLst>
          </p:nvPr>
        </p:nvGraphicFramePr>
        <p:xfrm>
          <a:off x="2051050" y="2893378"/>
          <a:ext cx="5346700" cy="1233487"/>
        </p:xfrm>
        <a:graphic>
          <a:graphicData uri="http://schemas.openxmlformats.org/presentationml/2006/ole">
            <mc:AlternateContent xmlns:mc="http://schemas.openxmlformats.org/markup-compatibility/2006">
              <mc:Choice xmlns:v="urn:schemas-microsoft-com:vml" Requires="v">
                <p:oleObj spid="_x0000_s3000552" name="Equation" r:id="rId5" imgW="2145960" imgH="495000" progId="Equation.3">
                  <p:embed/>
                </p:oleObj>
              </mc:Choice>
              <mc:Fallback>
                <p:oleObj name="Equation" r:id="rId5" imgW="2145960" imgH="495000" progId="Equation.3">
                  <p:embed/>
                  <p:pic>
                    <p:nvPicPr>
                      <p:cNvPr id="0" name="Object 6"/>
                      <p:cNvPicPr>
                        <a:picLocks noChangeAspect="1" noChangeArrowheads="1"/>
                      </p:cNvPicPr>
                      <p:nvPr/>
                    </p:nvPicPr>
                    <p:blipFill>
                      <a:blip r:embed="rId6"/>
                      <a:srcRect/>
                      <a:stretch>
                        <a:fillRect/>
                      </a:stretch>
                    </p:blipFill>
                    <p:spPr bwMode="auto">
                      <a:xfrm>
                        <a:off x="2051050" y="2893378"/>
                        <a:ext cx="5346700" cy="123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3</a:t>
            </a:r>
            <a:endParaRPr lang="en-GB" sz="4400" dirty="0">
              <a:solidFill>
                <a:schemeClr val="tx2"/>
              </a:solidFill>
            </a:endParaRPr>
          </a:p>
        </p:txBody>
      </p:sp>
    </p:spTree>
    <p:extLst>
      <p:ext uri="{BB962C8B-B14F-4D97-AF65-F5344CB8AC3E}">
        <p14:creationId xmlns:p14="http://schemas.microsoft.com/office/powerpoint/2010/main" val="13733580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2" name="Text Box 2054"/>
          <p:cNvSpPr txBox="1">
            <a:spLocks noChangeArrowheads="1"/>
          </p:cNvSpPr>
          <p:nvPr/>
        </p:nvSpPr>
        <p:spPr bwMode="auto">
          <a:xfrm>
            <a:off x="130491" y="2122290"/>
            <a:ext cx="888301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Now of course this equation only approximately describes the performance of the liquid-level system provided it operates close to the rated level. There are some rather deep theoretical results relating the behaviour of the system close to the rated value and the behaviour of the approximate linear system. But these results only prove what is intuitively obvious, that the behaviour of the actual level </a:t>
            </a:r>
            <a:r>
              <a:rPr kumimoji="1" lang="en-IE" sz="3200" i="1" dirty="0" smtClean="0">
                <a:latin typeface="Times New Roman" pitchFamily="18" charset="0"/>
              </a:rPr>
              <a:t>h</a:t>
            </a:r>
            <a:r>
              <a:rPr kumimoji="1" lang="en-IE" sz="3200" dirty="0" smtClean="0">
                <a:latin typeface="Times New Roman" pitchFamily="18" charset="0"/>
              </a:rPr>
              <a:t>(</a:t>
            </a:r>
            <a:r>
              <a:rPr kumimoji="1" lang="en-IE" sz="3200" i="1" dirty="0" smtClean="0">
                <a:latin typeface="Times New Roman" pitchFamily="18" charset="0"/>
              </a:rPr>
              <a:t>t</a:t>
            </a:r>
            <a:r>
              <a:rPr kumimoji="1" lang="en-IE" sz="3200" dirty="0" smtClean="0">
                <a:latin typeface="Times New Roman" pitchFamily="18" charset="0"/>
              </a:rPr>
              <a:t>) is quantitatively the same as               .</a:t>
            </a:r>
            <a:endParaRPr kumimoji="1" lang="en-GB" sz="32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669222624"/>
              </p:ext>
            </p:extLst>
          </p:nvPr>
        </p:nvGraphicFramePr>
        <p:xfrm>
          <a:off x="2800348" y="1395215"/>
          <a:ext cx="3543300" cy="727075"/>
        </p:xfrm>
        <a:graphic>
          <a:graphicData uri="http://schemas.openxmlformats.org/presentationml/2006/ole">
            <mc:AlternateContent xmlns:mc="http://schemas.openxmlformats.org/markup-compatibility/2006">
              <mc:Choice xmlns:v="urn:schemas-microsoft-com:vml" Requires="v">
                <p:oleObj spid="_x0000_s3001567" name="Equation" r:id="rId3" imgW="1422360" imgH="291960" progId="Equation.3">
                  <p:embed/>
                </p:oleObj>
              </mc:Choice>
              <mc:Fallback>
                <p:oleObj name="Equation" r:id="rId3" imgW="1422360" imgH="291960" progId="Equation.3">
                  <p:embed/>
                  <p:pic>
                    <p:nvPicPr>
                      <p:cNvPr id="0" name="Object 2"/>
                      <p:cNvPicPr>
                        <a:picLocks noChangeAspect="1" noChangeArrowheads="1"/>
                      </p:cNvPicPr>
                      <p:nvPr/>
                    </p:nvPicPr>
                    <p:blipFill>
                      <a:blip r:embed="rId4"/>
                      <a:srcRect/>
                      <a:stretch>
                        <a:fillRect/>
                      </a:stretch>
                    </p:blipFill>
                    <p:spPr bwMode="auto">
                      <a:xfrm>
                        <a:off x="2800348" y="1395215"/>
                        <a:ext cx="35433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159530377"/>
              </p:ext>
            </p:extLst>
          </p:nvPr>
        </p:nvGraphicFramePr>
        <p:xfrm>
          <a:off x="4495800" y="6044942"/>
          <a:ext cx="1360487" cy="601663"/>
        </p:xfrm>
        <a:graphic>
          <a:graphicData uri="http://schemas.openxmlformats.org/presentationml/2006/ole">
            <mc:AlternateContent xmlns:mc="http://schemas.openxmlformats.org/markup-compatibility/2006">
              <mc:Choice xmlns:v="urn:schemas-microsoft-com:vml" Requires="v">
                <p:oleObj spid="_x0000_s3001568" name="Equation" r:id="rId5" imgW="545760" imgH="241200" progId="Equation.3">
                  <p:embed/>
                </p:oleObj>
              </mc:Choice>
              <mc:Fallback>
                <p:oleObj name="Equation" r:id="rId5" imgW="545760" imgH="241200" progId="Equation.3">
                  <p:embed/>
                  <p:pic>
                    <p:nvPicPr>
                      <p:cNvPr id="0" name="Object 1"/>
                      <p:cNvPicPr>
                        <a:picLocks noChangeAspect="1" noChangeArrowheads="1"/>
                      </p:cNvPicPr>
                      <p:nvPr/>
                    </p:nvPicPr>
                    <p:blipFill>
                      <a:blip r:embed="rId6"/>
                      <a:srcRect/>
                      <a:stretch>
                        <a:fillRect/>
                      </a:stretch>
                    </p:blipFill>
                    <p:spPr bwMode="auto">
                      <a:xfrm>
                        <a:off x="4495800" y="6044942"/>
                        <a:ext cx="1360487"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3</a:t>
            </a:r>
            <a:endParaRPr lang="en-GB" sz="4400" dirty="0">
              <a:solidFill>
                <a:schemeClr val="tx2"/>
              </a:solidFill>
            </a:endParaRPr>
          </a:p>
        </p:txBody>
      </p:sp>
    </p:spTree>
    <p:extLst>
      <p:ext uri="{BB962C8B-B14F-4D97-AF65-F5344CB8AC3E}">
        <p14:creationId xmlns:p14="http://schemas.microsoft.com/office/powerpoint/2010/main" val="11481296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2" name="Text Box 2054"/>
          <p:cNvSpPr txBox="1">
            <a:spLocks noChangeArrowheads="1"/>
          </p:cNvSpPr>
          <p:nvPr/>
        </p:nvSpPr>
        <p:spPr bwMode="auto">
          <a:xfrm>
            <a:off x="130490" y="1314570"/>
            <a:ext cx="888301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lang="en-IE" sz="3200" dirty="0" smtClean="0">
                <a:latin typeface="Times New Roman" pitchFamily="18" charset="0"/>
              </a:rPr>
              <a:t>It is possible to rather satisfactorily analyse the “offset” system, i.e. the system described by:</a:t>
            </a:r>
            <a:endParaRPr kumimoji="1" lang="en-GB" sz="32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090132924"/>
              </p:ext>
            </p:extLst>
          </p:nvPr>
        </p:nvGraphicFramePr>
        <p:xfrm>
          <a:off x="2614613" y="2392363"/>
          <a:ext cx="3763962" cy="727075"/>
        </p:xfrm>
        <a:graphic>
          <a:graphicData uri="http://schemas.openxmlformats.org/presentationml/2006/ole">
            <mc:AlternateContent xmlns:mc="http://schemas.openxmlformats.org/markup-compatibility/2006">
              <mc:Choice xmlns:v="urn:schemas-microsoft-com:vml" Requires="v">
                <p:oleObj spid="_x0000_s3002813" name="Equation" r:id="rId3" imgW="1511280" imgH="291960" progId="Equation.3">
                  <p:embed/>
                </p:oleObj>
              </mc:Choice>
              <mc:Fallback>
                <p:oleObj name="Equation" r:id="rId3" imgW="1511280" imgH="291960" progId="Equation.3">
                  <p:embed/>
                  <p:pic>
                    <p:nvPicPr>
                      <p:cNvPr id="0" name=""/>
                      <p:cNvPicPr>
                        <a:picLocks noChangeAspect="1" noChangeArrowheads="1"/>
                      </p:cNvPicPr>
                      <p:nvPr/>
                    </p:nvPicPr>
                    <p:blipFill>
                      <a:blip r:embed="rId4"/>
                      <a:srcRect/>
                      <a:stretch>
                        <a:fillRect/>
                      </a:stretch>
                    </p:blipFill>
                    <p:spPr bwMode="auto">
                      <a:xfrm>
                        <a:off x="2614613" y="2392363"/>
                        <a:ext cx="3763962"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 Box 2054"/>
          <p:cNvSpPr txBox="1">
            <a:spLocks noChangeArrowheads="1"/>
          </p:cNvSpPr>
          <p:nvPr/>
        </p:nvSpPr>
        <p:spPr bwMode="auto">
          <a:xfrm>
            <a:off x="130492" y="3223500"/>
            <a:ext cx="888301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lang="en-IE" sz="3200" dirty="0" smtClean="0">
                <a:latin typeface="Times New Roman" pitchFamily="18" charset="0"/>
              </a:rPr>
              <a:t>Towards this end we note a consequence of linearity. Suppose that a particular solution of the equation is                       </a:t>
            </a:r>
            <a:endParaRPr kumimoji="1" lang="en-GB" sz="3200" dirty="0">
              <a:latin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020265315"/>
              </p:ext>
            </p:extLst>
          </p:nvPr>
        </p:nvGraphicFramePr>
        <p:xfrm>
          <a:off x="609600" y="4433948"/>
          <a:ext cx="822325" cy="663575"/>
        </p:xfrm>
        <a:graphic>
          <a:graphicData uri="http://schemas.openxmlformats.org/presentationml/2006/ole">
            <mc:AlternateContent xmlns:mc="http://schemas.openxmlformats.org/markup-compatibility/2006">
              <mc:Choice xmlns:v="urn:schemas-microsoft-com:vml" Requires="v">
                <p:oleObj spid="_x0000_s3002814" name="Equation" r:id="rId5" imgW="330120" imgH="266400" progId="Equation.3">
                  <p:embed/>
                </p:oleObj>
              </mc:Choice>
              <mc:Fallback>
                <p:oleObj name="Equation" r:id="rId5" imgW="330120" imgH="266400" progId="Equation.3">
                  <p:embed/>
                  <p:pic>
                    <p:nvPicPr>
                      <p:cNvPr id="0" name="Object 1"/>
                      <p:cNvPicPr>
                        <a:picLocks noChangeAspect="1" noChangeArrowheads="1"/>
                      </p:cNvPicPr>
                      <p:nvPr/>
                    </p:nvPicPr>
                    <p:blipFill>
                      <a:blip r:embed="rId6"/>
                      <a:srcRect/>
                      <a:stretch>
                        <a:fillRect/>
                      </a:stretch>
                    </p:blipFill>
                    <p:spPr bwMode="auto">
                      <a:xfrm>
                        <a:off x="609600" y="4433948"/>
                        <a:ext cx="822325"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86810014"/>
              </p:ext>
            </p:extLst>
          </p:nvPr>
        </p:nvGraphicFramePr>
        <p:xfrm>
          <a:off x="2676525" y="4311650"/>
          <a:ext cx="5378450" cy="758825"/>
        </p:xfrm>
        <a:graphic>
          <a:graphicData uri="http://schemas.openxmlformats.org/presentationml/2006/ole">
            <mc:AlternateContent xmlns:mc="http://schemas.openxmlformats.org/markup-compatibility/2006">
              <mc:Choice xmlns:v="urn:schemas-microsoft-com:vml" Requires="v">
                <p:oleObj spid="_x0000_s3002815" name="Equation" r:id="rId7" imgW="2158920" imgH="304560" progId="Equation.3">
                  <p:embed/>
                </p:oleObj>
              </mc:Choice>
              <mc:Fallback>
                <p:oleObj name="Equation" r:id="rId7" imgW="2158920" imgH="304560" progId="Equation.3">
                  <p:embed/>
                  <p:pic>
                    <p:nvPicPr>
                      <p:cNvPr id="0" name="Object 1"/>
                      <p:cNvPicPr>
                        <a:picLocks noChangeAspect="1" noChangeArrowheads="1"/>
                      </p:cNvPicPr>
                      <p:nvPr/>
                    </p:nvPicPr>
                    <p:blipFill>
                      <a:blip r:embed="rId8"/>
                      <a:srcRect/>
                      <a:stretch>
                        <a:fillRect/>
                      </a:stretch>
                    </p:blipFill>
                    <p:spPr bwMode="auto">
                      <a:xfrm>
                        <a:off x="2676525" y="4311650"/>
                        <a:ext cx="537845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2054"/>
          <p:cNvSpPr txBox="1">
            <a:spLocks noChangeArrowheads="1"/>
          </p:cNvSpPr>
          <p:nvPr/>
        </p:nvSpPr>
        <p:spPr bwMode="auto">
          <a:xfrm>
            <a:off x="260985" y="5063610"/>
            <a:ext cx="88830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lang="en-IE" sz="3200" dirty="0" smtClean="0">
                <a:latin typeface="Times New Roman" pitchFamily="18" charset="0"/>
              </a:rPr>
              <a:t>Consider the associated </a:t>
            </a:r>
            <a:r>
              <a:rPr lang="en-IE" sz="3200" i="1" dirty="0" smtClean="0">
                <a:latin typeface="Times New Roman" pitchFamily="18" charset="0"/>
              </a:rPr>
              <a:t>homogeneous</a:t>
            </a:r>
            <a:r>
              <a:rPr lang="en-IE" sz="3200" dirty="0" smtClean="0">
                <a:latin typeface="Times New Roman" pitchFamily="18" charset="0"/>
              </a:rPr>
              <a:t> equation:                       </a:t>
            </a:r>
            <a:endParaRPr kumimoji="1" lang="en-GB" sz="3200" dirty="0">
              <a:latin typeface="Times New Roman"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3317291500"/>
              </p:ext>
            </p:extLst>
          </p:nvPr>
        </p:nvGraphicFramePr>
        <p:xfrm>
          <a:off x="3005138" y="5821363"/>
          <a:ext cx="3132137" cy="695325"/>
        </p:xfrm>
        <a:graphic>
          <a:graphicData uri="http://schemas.openxmlformats.org/presentationml/2006/ole">
            <mc:AlternateContent xmlns:mc="http://schemas.openxmlformats.org/markup-compatibility/2006">
              <mc:Choice xmlns:v="urn:schemas-microsoft-com:vml" Requires="v">
                <p:oleObj spid="_x0000_s3002816" name="Equation" r:id="rId9" imgW="1257120" imgH="279360" progId="Equation.3">
                  <p:embed/>
                </p:oleObj>
              </mc:Choice>
              <mc:Fallback>
                <p:oleObj name="Equation" r:id="rId9" imgW="1257120" imgH="279360" progId="Equation.3">
                  <p:embed/>
                  <p:pic>
                    <p:nvPicPr>
                      <p:cNvPr id="0" name="Object 1"/>
                      <p:cNvPicPr>
                        <a:picLocks noChangeAspect="1" noChangeArrowheads="1"/>
                      </p:cNvPicPr>
                      <p:nvPr/>
                    </p:nvPicPr>
                    <p:blipFill>
                      <a:blip r:embed="rId10"/>
                      <a:srcRect/>
                      <a:stretch>
                        <a:fillRect/>
                      </a:stretch>
                    </p:blipFill>
                    <p:spPr bwMode="auto">
                      <a:xfrm>
                        <a:off x="3005138" y="5821363"/>
                        <a:ext cx="3132137"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3</a:t>
            </a:r>
            <a:endParaRPr lang="en-GB" sz="4400" dirty="0">
              <a:solidFill>
                <a:schemeClr val="tx2"/>
              </a:solidFill>
            </a:endParaRPr>
          </a:p>
        </p:txBody>
      </p:sp>
    </p:spTree>
    <p:extLst>
      <p:ext uri="{BB962C8B-B14F-4D97-AF65-F5344CB8AC3E}">
        <p14:creationId xmlns:p14="http://schemas.microsoft.com/office/powerpoint/2010/main" val="2766178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3618" y="1666976"/>
            <a:ext cx="8819911" cy="5047536"/>
          </a:xfrm>
          <a:prstGeom prst="rect">
            <a:avLst/>
          </a:prstGeom>
          <a:noFill/>
        </p:spPr>
        <p:txBody>
          <a:bodyPr wrap="square" rtlCol="0">
            <a:spAutoFit/>
          </a:bodyPr>
          <a:lstStyle/>
          <a:p>
            <a:pPr algn="l"/>
            <a:r>
              <a:rPr lang="en-GB" dirty="0" smtClean="0"/>
              <a:t>The official assessment will continue to refer to a third assessment component. This fictional component will have a grade assigned which will be determined by appropriate weighting of the grades for laboratories and examination.</a:t>
            </a:r>
          </a:p>
          <a:p>
            <a:pPr algn="l"/>
            <a:r>
              <a:rPr lang="en-GB" dirty="0" smtClean="0"/>
              <a:t>Grading is based on “grade steps”. There are 21 grade steps between NG and A+. Work on a particular task earns a certain number of grade steps (fractional grade steps being permitted). The grade for the task is determined by adding the number of grade steps earned, rounding up to the nearest integer and then counting up that number of grade steps from NG.</a:t>
            </a:r>
          </a:p>
        </p:txBody>
      </p:sp>
      <p:sp>
        <p:nvSpPr>
          <p:cNvPr id="5" name="Rectangle 6"/>
          <p:cNvSpPr>
            <a:spLocks noChangeArrowheads="1"/>
          </p:cNvSpPr>
          <p:nvPr/>
        </p:nvSpPr>
        <p:spPr bwMode="auto">
          <a:xfrm>
            <a:off x="0" y="0"/>
            <a:ext cx="9144000" cy="1481138"/>
          </a:xfrm>
          <a:prstGeom prst="rect">
            <a:avLst/>
          </a:prstGeom>
          <a:gradFill flip="none" rotWithShape="1">
            <a:gsLst>
              <a:gs pos="68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r>
              <a:rPr lang="en-US" sz="4400" dirty="0" smtClean="0">
                <a:solidFill>
                  <a:schemeClr val="tx2"/>
                </a:solidFill>
              </a:rPr>
              <a:t>Control Theory</a:t>
            </a:r>
            <a:endParaRPr lang="en-US" sz="4400" dirty="0">
              <a:solidFill>
                <a:schemeClr val="tx2"/>
              </a:solidFill>
            </a:endParaRPr>
          </a:p>
          <a:p>
            <a:pPr>
              <a:spcBef>
                <a:spcPct val="0"/>
              </a:spcBef>
            </a:pPr>
            <a:r>
              <a:rPr lang="en-GB" sz="4400" dirty="0">
                <a:solidFill>
                  <a:schemeClr val="tx2"/>
                </a:solidFill>
              </a:rPr>
              <a:t>EEEN </a:t>
            </a:r>
            <a:r>
              <a:rPr lang="en-GB" sz="4400" dirty="0" smtClean="0">
                <a:solidFill>
                  <a:schemeClr val="tx2"/>
                </a:solidFill>
              </a:rPr>
              <a:t>40010</a:t>
            </a:r>
            <a:endParaRPr lang="en-US" sz="4400" dirty="0">
              <a:solidFill>
                <a:schemeClr val="tx2"/>
              </a:solidFill>
            </a:endParaRPr>
          </a:p>
        </p:txBody>
      </p:sp>
    </p:spTree>
    <p:extLst>
      <p:ext uri="{BB962C8B-B14F-4D97-AF65-F5344CB8AC3E}">
        <p14:creationId xmlns:p14="http://schemas.microsoft.com/office/powerpoint/2010/main" val="560768542"/>
      </p:ext>
    </p:extLst>
  </p:cSld>
  <p:clrMapOvr>
    <a:masterClrMapping/>
  </p:clrMapOvr>
  <p:transition advTm="29936"/>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9" name="Text Box 2054"/>
          <p:cNvSpPr txBox="1">
            <a:spLocks noChangeArrowheads="1"/>
          </p:cNvSpPr>
          <p:nvPr/>
        </p:nvSpPr>
        <p:spPr bwMode="auto">
          <a:xfrm>
            <a:off x="130492" y="1143000"/>
            <a:ext cx="888301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lang="en-IE" sz="3200" dirty="0" smtClean="0">
                <a:latin typeface="Times New Roman" pitchFamily="18" charset="0"/>
              </a:rPr>
              <a:t>Suppose that a particular solution of the homogeneous equation is                       </a:t>
            </a:r>
            <a:endParaRPr kumimoji="1" lang="en-GB" sz="3200" dirty="0">
              <a:latin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848821997"/>
              </p:ext>
            </p:extLst>
          </p:nvPr>
        </p:nvGraphicFramePr>
        <p:xfrm>
          <a:off x="4495800" y="1615827"/>
          <a:ext cx="790575" cy="631825"/>
        </p:xfrm>
        <a:graphic>
          <a:graphicData uri="http://schemas.openxmlformats.org/presentationml/2006/ole">
            <mc:AlternateContent xmlns:mc="http://schemas.openxmlformats.org/markup-compatibility/2006">
              <mc:Choice xmlns:v="urn:schemas-microsoft-com:vml" Requires="v">
                <p:oleObj spid="_x0000_s3004055" name="Equation" r:id="rId3" imgW="317160" imgH="253800" progId="Equation.3">
                  <p:embed/>
                </p:oleObj>
              </mc:Choice>
              <mc:Fallback>
                <p:oleObj name="Equation" r:id="rId3" imgW="317160" imgH="253800" progId="Equation.3">
                  <p:embed/>
                  <p:pic>
                    <p:nvPicPr>
                      <p:cNvPr id="0" name=""/>
                      <p:cNvPicPr>
                        <a:picLocks noChangeAspect="1" noChangeArrowheads="1"/>
                      </p:cNvPicPr>
                      <p:nvPr/>
                    </p:nvPicPr>
                    <p:blipFill>
                      <a:blip r:embed="rId4"/>
                      <a:srcRect/>
                      <a:stretch>
                        <a:fillRect/>
                      </a:stretch>
                    </p:blipFill>
                    <p:spPr bwMode="auto">
                      <a:xfrm>
                        <a:off x="4495800" y="1615827"/>
                        <a:ext cx="7905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560471043"/>
              </p:ext>
            </p:extLst>
          </p:nvPr>
        </p:nvGraphicFramePr>
        <p:xfrm>
          <a:off x="2122487" y="2220218"/>
          <a:ext cx="4746625" cy="727075"/>
        </p:xfrm>
        <a:graphic>
          <a:graphicData uri="http://schemas.openxmlformats.org/presentationml/2006/ole">
            <mc:AlternateContent xmlns:mc="http://schemas.openxmlformats.org/markup-compatibility/2006">
              <mc:Choice xmlns:v="urn:schemas-microsoft-com:vml" Requires="v">
                <p:oleObj spid="_x0000_s3004056" name="Equation" r:id="rId5" imgW="1904760" imgH="291960" progId="Equation.3">
                  <p:embed/>
                </p:oleObj>
              </mc:Choice>
              <mc:Fallback>
                <p:oleObj name="Equation" r:id="rId5" imgW="1904760" imgH="291960" progId="Equation.3">
                  <p:embed/>
                  <p:pic>
                    <p:nvPicPr>
                      <p:cNvPr id="0" name=""/>
                      <p:cNvPicPr>
                        <a:picLocks noChangeAspect="1" noChangeArrowheads="1"/>
                      </p:cNvPicPr>
                      <p:nvPr/>
                    </p:nvPicPr>
                    <p:blipFill>
                      <a:blip r:embed="rId6"/>
                      <a:srcRect/>
                      <a:stretch>
                        <a:fillRect/>
                      </a:stretch>
                    </p:blipFill>
                    <p:spPr bwMode="auto">
                      <a:xfrm>
                        <a:off x="2122487" y="2220218"/>
                        <a:ext cx="474662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2054"/>
          <p:cNvSpPr txBox="1">
            <a:spLocks noChangeArrowheads="1"/>
          </p:cNvSpPr>
          <p:nvPr/>
        </p:nvSpPr>
        <p:spPr bwMode="auto">
          <a:xfrm>
            <a:off x="130492" y="3015795"/>
            <a:ext cx="88830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lang="en-IE" sz="3200" dirty="0" smtClean="0">
                <a:latin typeface="Times New Roman" pitchFamily="18" charset="0"/>
              </a:rPr>
              <a:t>It follows that another solution of the equation is:                       </a:t>
            </a:r>
            <a:endParaRPr kumimoji="1" lang="en-GB" sz="3200" dirty="0">
              <a:latin typeface="Times New Roman"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181418551"/>
              </p:ext>
            </p:extLst>
          </p:nvPr>
        </p:nvGraphicFramePr>
        <p:xfrm>
          <a:off x="2909887" y="3733800"/>
          <a:ext cx="3324225" cy="663575"/>
        </p:xfrm>
        <a:graphic>
          <a:graphicData uri="http://schemas.openxmlformats.org/presentationml/2006/ole">
            <mc:AlternateContent xmlns:mc="http://schemas.openxmlformats.org/markup-compatibility/2006">
              <mc:Choice xmlns:v="urn:schemas-microsoft-com:vml" Requires="v">
                <p:oleObj spid="_x0000_s3004057" name="Equation" r:id="rId7" imgW="1333440" imgH="266400" progId="Equation.3">
                  <p:embed/>
                </p:oleObj>
              </mc:Choice>
              <mc:Fallback>
                <p:oleObj name="Equation" r:id="rId7" imgW="1333440" imgH="266400" progId="Equation.3">
                  <p:embed/>
                  <p:pic>
                    <p:nvPicPr>
                      <p:cNvPr id="0" name=""/>
                      <p:cNvPicPr>
                        <a:picLocks noChangeAspect="1" noChangeArrowheads="1"/>
                      </p:cNvPicPr>
                      <p:nvPr/>
                    </p:nvPicPr>
                    <p:blipFill>
                      <a:blip r:embed="rId8"/>
                      <a:srcRect/>
                      <a:stretch>
                        <a:fillRect/>
                      </a:stretch>
                    </p:blipFill>
                    <p:spPr bwMode="auto">
                      <a:xfrm>
                        <a:off x="2909887" y="3733800"/>
                        <a:ext cx="3324225"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 Box 2054"/>
          <p:cNvSpPr txBox="1">
            <a:spLocks noChangeArrowheads="1"/>
          </p:cNvSpPr>
          <p:nvPr/>
        </p:nvSpPr>
        <p:spPr bwMode="auto">
          <a:xfrm>
            <a:off x="130492" y="4286370"/>
            <a:ext cx="888301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lang="en-IE" sz="3200" dirty="0" smtClean="0">
                <a:latin typeface="Times New Roman" pitchFamily="18" charset="0"/>
              </a:rPr>
              <a:t>Moreover this is the general solution of the equation for if         and          are two solutions of the equation then                    is a solution of the homogeneous equation. This is true of linear equations in general.</a:t>
            </a:r>
            <a:endParaRPr kumimoji="1" lang="en-GB" sz="3200" dirty="0">
              <a:latin typeface="Times New Roman"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604404280"/>
              </p:ext>
            </p:extLst>
          </p:nvPr>
        </p:nvGraphicFramePr>
        <p:xfrm>
          <a:off x="1126808" y="4839266"/>
          <a:ext cx="760412" cy="600075"/>
        </p:xfrm>
        <a:graphic>
          <a:graphicData uri="http://schemas.openxmlformats.org/presentationml/2006/ole">
            <mc:AlternateContent xmlns:mc="http://schemas.openxmlformats.org/markup-compatibility/2006">
              <mc:Choice xmlns:v="urn:schemas-microsoft-com:vml" Requires="v">
                <p:oleObj spid="_x0000_s3004058" name="Equation" r:id="rId9" imgW="304560" imgH="241200" progId="Equation.3">
                  <p:embed/>
                </p:oleObj>
              </mc:Choice>
              <mc:Fallback>
                <p:oleObj name="Equation" r:id="rId9" imgW="304560" imgH="241200" progId="Equation.3">
                  <p:embed/>
                  <p:pic>
                    <p:nvPicPr>
                      <p:cNvPr id="0" name="Object 2"/>
                      <p:cNvPicPr>
                        <a:picLocks noChangeAspect="1" noChangeArrowheads="1"/>
                      </p:cNvPicPr>
                      <p:nvPr/>
                    </p:nvPicPr>
                    <p:blipFill>
                      <a:blip r:embed="rId10"/>
                      <a:srcRect/>
                      <a:stretch>
                        <a:fillRect/>
                      </a:stretch>
                    </p:blipFill>
                    <p:spPr bwMode="auto">
                      <a:xfrm>
                        <a:off x="1126808" y="4839266"/>
                        <a:ext cx="760412"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003467062"/>
              </p:ext>
            </p:extLst>
          </p:nvPr>
        </p:nvGraphicFramePr>
        <p:xfrm>
          <a:off x="2636838" y="4839266"/>
          <a:ext cx="790575" cy="600075"/>
        </p:xfrm>
        <a:graphic>
          <a:graphicData uri="http://schemas.openxmlformats.org/presentationml/2006/ole">
            <mc:AlternateContent xmlns:mc="http://schemas.openxmlformats.org/markup-compatibility/2006">
              <mc:Choice xmlns:v="urn:schemas-microsoft-com:vml" Requires="v">
                <p:oleObj spid="_x0000_s3004059" name="Equation" r:id="rId11" imgW="317160" imgH="241200" progId="Equation.3">
                  <p:embed/>
                </p:oleObj>
              </mc:Choice>
              <mc:Fallback>
                <p:oleObj name="Equation" r:id="rId11" imgW="317160" imgH="241200" progId="Equation.3">
                  <p:embed/>
                  <p:pic>
                    <p:nvPicPr>
                      <p:cNvPr id="0" name="Object 2"/>
                      <p:cNvPicPr>
                        <a:picLocks noChangeAspect="1" noChangeArrowheads="1"/>
                      </p:cNvPicPr>
                      <p:nvPr/>
                    </p:nvPicPr>
                    <p:blipFill>
                      <a:blip r:embed="rId12"/>
                      <a:srcRect/>
                      <a:stretch>
                        <a:fillRect/>
                      </a:stretch>
                    </p:blipFill>
                    <p:spPr bwMode="auto">
                      <a:xfrm>
                        <a:off x="2636838" y="4839266"/>
                        <a:ext cx="79057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766110183"/>
              </p:ext>
            </p:extLst>
          </p:nvPr>
        </p:nvGraphicFramePr>
        <p:xfrm>
          <a:off x="1079500" y="5316915"/>
          <a:ext cx="1771650" cy="600075"/>
        </p:xfrm>
        <a:graphic>
          <a:graphicData uri="http://schemas.openxmlformats.org/presentationml/2006/ole">
            <mc:AlternateContent xmlns:mc="http://schemas.openxmlformats.org/markup-compatibility/2006">
              <mc:Choice xmlns:v="urn:schemas-microsoft-com:vml" Requires="v">
                <p:oleObj spid="_x0000_s3004060" name="Equation" r:id="rId13" imgW="711000" imgH="241200" progId="Equation.3">
                  <p:embed/>
                </p:oleObj>
              </mc:Choice>
              <mc:Fallback>
                <p:oleObj name="Equation" r:id="rId13" imgW="711000" imgH="241200" progId="Equation.3">
                  <p:embed/>
                  <p:pic>
                    <p:nvPicPr>
                      <p:cNvPr id="0" name="Object 2"/>
                      <p:cNvPicPr>
                        <a:picLocks noChangeAspect="1" noChangeArrowheads="1"/>
                      </p:cNvPicPr>
                      <p:nvPr/>
                    </p:nvPicPr>
                    <p:blipFill>
                      <a:blip r:embed="rId14"/>
                      <a:srcRect/>
                      <a:stretch>
                        <a:fillRect/>
                      </a:stretch>
                    </p:blipFill>
                    <p:spPr bwMode="auto">
                      <a:xfrm>
                        <a:off x="1079500" y="5316915"/>
                        <a:ext cx="177165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3</a:t>
            </a:r>
            <a:endParaRPr lang="en-GB" sz="4400" dirty="0">
              <a:solidFill>
                <a:schemeClr val="tx2"/>
              </a:solidFill>
            </a:endParaRPr>
          </a:p>
        </p:txBody>
      </p:sp>
    </p:spTree>
    <p:extLst>
      <p:ext uri="{BB962C8B-B14F-4D97-AF65-F5344CB8AC3E}">
        <p14:creationId xmlns:p14="http://schemas.microsoft.com/office/powerpoint/2010/main" val="10286504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9" name="Text Box 2054"/>
          <p:cNvSpPr txBox="1">
            <a:spLocks noChangeArrowheads="1"/>
          </p:cNvSpPr>
          <p:nvPr/>
        </p:nvSpPr>
        <p:spPr bwMode="auto">
          <a:xfrm>
            <a:off x="130491" y="1733430"/>
            <a:ext cx="88830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lang="en-IE" sz="3200" dirty="0" smtClean="0">
                <a:latin typeface="Times New Roman" pitchFamily="18" charset="0"/>
              </a:rPr>
              <a:t>Important observation #1:</a:t>
            </a:r>
            <a:endParaRPr kumimoji="1" lang="en-GB" sz="3200" dirty="0">
              <a:latin typeface="Times New Roman" pitchFamily="18" charset="0"/>
            </a:endParaRPr>
          </a:p>
        </p:txBody>
      </p:sp>
      <p:sp>
        <p:nvSpPr>
          <p:cNvPr id="12" name="Text Box 2054"/>
          <p:cNvSpPr txBox="1">
            <a:spLocks noChangeArrowheads="1"/>
          </p:cNvSpPr>
          <p:nvPr/>
        </p:nvSpPr>
        <p:spPr bwMode="auto">
          <a:xfrm>
            <a:off x="130492" y="3472935"/>
            <a:ext cx="888301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lang="en-IE" sz="3200" dirty="0" smtClean="0">
                <a:latin typeface="Times New Roman" pitchFamily="18" charset="0"/>
              </a:rPr>
              <a:t>The general solution of a linear ordinary differential equation equals the sum of a particular solution and a solution of the associated homogeneous equation.                       </a:t>
            </a:r>
            <a:endParaRPr kumimoji="1" lang="en-GB" sz="3200" dirty="0">
              <a:latin typeface="Times New Roman" pitchFamily="18" charset="0"/>
            </a:endParaRPr>
          </a:p>
        </p:txBody>
      </p:sp>
      <p:sp>
        <p:nvSpPr>
          <p:cNvPr id="8"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3</a:t>
            </a:r>
            <a:endParaRPr lang="en-GB" sz="4400" dirty="0">
              <a:solidFill>
                <a:schemeClr val="tx2"/>
              </a:solidFill>
            </a:endParaRPr>
          </a:p>
        </p:txBody>
      </p:sp>
    </p:spTree>
    <p:extLst>
      <p:ext uri="{BB962C8B-B14F-4D97-AF65-F5344CB8AC3E}">
        <p14:creationId xmlns:p14="http://schemas.microsoft.com/office/powerpoint/2010/main" val="5554168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2" name="Text Box 2054"/>
          <p:cNvSpPr txBox="1">
            <a:spLocks noChangeArrowheads="1"/>
          </p:cNvSpPr>
          <p:nvPr/>
        </p:nvSpPr>
        <p:spPr bwMode="auto">
          <a:xfrm>
            <a:off x="130492" y="1146930"/>
            <a:ext cx="888301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lang="en-IE" sz="3200" dirty="0" smtClean="0">
                <a:latin typeface="Times New Roman" pitchFamily="18" charset="0"/>
              </a:rPr>
              <a:t>General solutions of the associated homogeneous equations are readily come by. For the present example the homogeneous equation is:                       </a:t>
            </a:r>
            <a:endParaRPr kumimoji="1" lang="en-GB" sz="3200" dirty="0">
              <a:latin typeface="Times New Roman"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380052149"/>
              </p:ext>
            </p:extLst>
          </p:nvPr>
        </p:nvGraphicFramePr>
        <p:xfrm>
          <a:off x="2973388" y="2833688"/>
          <a:ext cx="3195637" cy="695325"/>
        </p:xfrm>
        <a:graphic>
          <a:graphicData uri="http://schemas.openxmlformats.org/presentationml/2006/ole">
            <mc:AlternateContent xmlns:mc="http://schemas.openxmlformats.org/markup-compatibility/2006">
              <mc:Choice xmlns:v="urn:schemas-microsoft-com:vml" Requires="v">
                <p:oleObj spid="_x0000_s3004865" name="Equation" r:id="rId3" imgW="1282680" imgH="279360" progId="Equation.3">
                  <p:embed/>
                </p:oleObj>
              </mc:Choice>
              <mc:Fallback>
                <p:oleObj name="Equation" r:id="rId3" imgW="1282680" imgH="279360" progId="Equation.3">
                  <p:embed/>
                  <p:pic>
                    <p:nvPicPr>
                      <p:cNvPr id="0" name=""/>
                      <p:cNvPicPr>
                        <a:picLocks noChangeAspect="1" noChangeArrowheads="1"/>
                      </p:cNvPicPr>
                      <p:nvPr/>
                    </p:nvPicPr>
                    <p:blipFill>
                      <a:blip r:embed="rId4"/>
                      <a:srcRect/>
                      <a:stretch>
                        <a:fillRect/>
                      </a:stretch>
                    </p:blipFill>
                    <p:spPr bwMode="auto">
                      <a:xfrm>
                        <a:off x="2973388" y="2833688"/>
                        <a:ext cx="3195637"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 Box 2054"/>
          <p:cNvSpPr txBox="1">
            <a:spLocks noChangeArrowheads="1"/>
          </p:cNvSpPr>
          <p:nvPr/>
        </p:nvSpPr>
        <p:spPr bwMode="auto">
          <a:xfrm>
            <a:off x="169545" y="3600570"/>
            <a:ext cx="888301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lang="en-IE" sz="3200" dirty="0" smtClean="0">
                <a:latin typeface="Times New Roman" pitchFamily="18" charset="0"/>
              </a:rPr>
              <a:t>The key idea is to recognise the pivotal role of the exponential function.  Specifically look for a solution of the form</a:t>
            </a:r>
            <a:endParaRPr kumimoji="1" lang="en-GB" sz="3200" dirty="0">
              <a:latin typeface="Times New Roman"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132608282"/>
              </p:ext>
            </p:extLst>
          </p:nvPr>
        </p:nvGraphicFramePr>
        <p:xfrm>
          <a:off x="2949733" y="4692075"/>
          <a:ext cx="3322638" cy="600075"/>
        </p:xfrm>
        <a:graphic>
          <a:graphicData uri="http://schemas.openxmlformats.org/presentationml/2006/ole">
            <mc:AlternateContent xmlns:mc="http://schemas.openxmlformats.org/markup-compatibility/2006">
              <mc:Choice xmlns:v="urn:schemas-microsoft-com:vml" Requires="v">
                <p:oleObj spid="_x0000_s3004866" name="Equation" r:id="rId5" imgW="1333440" imgH="241200" progId="Equation.3">
                  <p:embed/>
                </p:oleObj>
              </mc:Choice>
              <mc:Fallback>
                <p:oleObj name="Equation" r:id="rId5" imgW="1333440" imgH="241200" progId="Equation.3">
                  <p:embed/>
                  <p:pic>
                    <p:nvPicPr>
                      <p:cNvPr id="0" name="Object 6"/>
                      <p:cNvPicPr>
                        <a:picLocks noChangeAspect="1" noChangeArrowheads="1"/>
                      </p:cNvPicPr>
                      <p:nvPr/>
                    </p:nvPicPr>
                    <p:blipFill>
                      <a:blip r:embed="rId6"/>
                      <a:srcRect/>
                      <a:stretch>
                        <a:fillRect/>
                      </a:stretch>
                    </p:blipFill>
                    <p:spPr bwMode="auto">
                      <a:xfrm>
                        <a:off x="2949733" y="4692075"/>
                        <a:ext cx="3322638"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347529671"/>
              </p:ext>
            </p:extLst>
          </p:nvPr>
        </p:nvGraphicFramePr>
        <p:xfrm>
          <a:off x="477837" y="5348288"/>
          <a:ext cx="8035926" cy="695325"/>
        </p:xfrm>
        <a:graphic>
          <a:graphicData uri="http://schemas.openxmlformats.org/presentationml/2006/ole">
            <mc:AlternateContent xmlns:mc="http://schemas.openxmlformats.org/markup-compatibility/2006">
              <mc:Choice xmlns:v="urn:schemas-microsoft-com:vml" Requires="v">
                <p:oleObj spid="_x0000_s3004867" name="Equation" r:id="rId7" imgW="3225600" imgH="279360" progId="Equation.3">
                  <p:embed/>
                </p:oleObj>
              </mc:Choice>
              <mc:Fallback>
                <p:oleObj name="Equation" r:id="rId7" imgW="3225600" imgH="279360" progId="Equation.3">
                  <p:embed/>
                  <p:pic>
                    <p:nvPicPr>
                      <p:cNvPr id="0" name="Object 6"/>
                      <p:cNvPicPr>
                        <a:picLocks noChangeAspect="1" noChangeArrowheads="1"/>
                      </p:cNvPicPr>
                      <p:nvPr/>
                    </p:nvPicPr>
                    <p:blipFill>
                      <a:blip r:embed="rId8"/>
                      <a:srcRect/>
                      <a:stretch>
                        <a:fillRect/>
                      </a:stretch>
                    </p:blipFill>
                    <p:spPr bwMode="auto">
                      <a:xfrm>
                        <a:off x="477837" y="5348288"/>
                        <a:ext cx="8035926"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250755915"/>
              </p:ext>
            </p:extLst>
          </p:nvPr>
        </p:nvGraphicFramePr>
        <p:xfrm>
          <a:off x="3451225" y="6172835"/>
          <a:ext cx="2089150" cy="506413"/>
        </p:xfrm>
        <a:graphic>
          <a:graphicData uri="http://schemas.openxmlformats.org/presentationml/2006/ole">
            <mc:AlternateContent xmlns:mc="http://schemas.openxmlformats.org/markup-compatibility/2006">
              <mc:Choice xmlns:v="urn:schemas-microsoft-com:vml" Requires="v">
                <p:oleObj spid="_x0000_s3004868" name="Equation" r:id="rId9" imgW="838080" imgH="203040" progId="Equation.3">
                  <p:embed/>
                </p:oleObj>
              </mc:Choice>
              <mc:Fallback>
                <p:oleObj name="Equation" r:id="rId9" imgW="838080" imgH="203040" progId="Equation.3">
                  <p:embed/>
                  <p:pic>
                    <p:nvPicPr>
                      <p:cNvPr id="0" name="Object 7"/>
                      <p:cNvPicPr>
                        <a:picLocks noChangeAspect="1" noChangeArrowheads="1"/>
                      </p:cNvPicPr>
                      <p:nvPr/>
                    </p:nvPicPr>
                    <p:blipFill>
                      <a:blip r:embed="rId10"/>
                      <a:srcRect/>
                      <a:stretch>
                        <a:fillRect/>
                      </a:stretch>
                    </p:blipFill>
                    <p:spPr bwMode="auto">
                      <a:xfrm>
                        <a:off x="3451225" y="6172835"/>
                        <a:ext cx="208915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3</a:t>
            </a:r>
            <a:endParaRPr lang="en-GB" sz="4400" dirty="0">
              <a:solidFill>
                <a:schemeClr val="tx2"/>
              </a:solidFill>
            </a:endParaRPr>
          </a:p>
        </p:txBody>
      </p:sp>
    </p:spTree>
    <p:extLst>
      <p:ext uri="{BB962C8B-B14F-4D97-AF65-F5344CB8AC3E}">
        <p14:creationId xmlns:p14="http://schemas.microsoft.com/office/powerpoint/2010/main" val="3776582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3" name="Text Box 2054"/>
          <p:cNvSpPr txBox="1">
            <a:spLocks noChangeArrowheads="1"/>
          </p:cNvSpPr>
          <p:nvPr/>
        </p:nvSpPr>
        <p:spPr bwMode="auto">
          <a:xfrm>
            <a:off x="130491" y="1269952"/>
            <a:ext cx="88830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lang="en-IE" sz="3200" dirty="0" smtClean="0">
                <a:latin typeface="Times New Roman" pitchFamily="18" charset="0"/>
              </a:rPr>
              <a:t>So a solution of the homogeneous equation is</a:t>
            </a:r>
            <a:endParaRPr kumimoji="1" lang="en-GB" sz="3200" dirty="0">
              <a:latin typeface="Times New Roman"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688031504"/>
              </p:ext>
            </p:extLst>
          </p:nvPr>
        </p:nvGraphicFramePr>
        <p:xfrm>
          <a:off x="2847975" y="2024698"/>
          <a:ext cx="3448050" cy="631825"/>
        </p:xfrm>
        <a:graphic>
          <a:graphicData uri="http://schemas.openxmlformats.org/presentationml/2006/ole">
            <mc:AlternateContent xmlns:mc="http://schemas.openxmlformats.org/markup-compatibility/2006">
              <mc:Choice xmlns:v="urn:schemas-microsoft-com:vml" Requires="v">
                <p:oleObj spid="_x0000_s3005775" name="Equation" r:id="rId3" imgW="1384200" imgH="253800" progId="Equation.3">
                  <p:embed/>
                </p:oleObj>
              </mc:Choice>
              <mc:Fallback>
                <p:oleObj name="Equation" r:id="rId3" imgW="1384200" imgH="253800" progId="Equation.3">
                  <p:embed/>
                  <p:pic>
                    <p:nvPicPr>
                      <p:cNvPr id="0" name=""/>
                      <p:cNvPicPr>
                        <a:picLocks noChangeAspect="1" noChangeArrowheads="1"/>
                      </p:cNvPicPr>
                      <p:nvPr/>
                    </p:nvPicPr>
                    <p:blipFill>
                      <a:blip r:embed="rId4"/>
                      <a:srcRect/>
                      <a:stretch>
                        <a:fillRect/>
                      </a:stretch>
                    </p:blipFill>
                    <p:spPr bwMode="auto">
                      <a:xfrm>
                        <a:off x="2847975" y="2024698"/>
                        <a:ext cx="344805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 Box 2054"/>
          <p:cNvSpPr txBox="1">
            <a:spLocks noChangeArrowheads="1"/>
          </p:cNvSpPr>
          <p:nvPr/>
        </p:nvSpPr>
        <p:spPr bwMode="auto">
          <a:xfrm>
            <a:off x="130492" y="2717752"/>
            <a:ext cx="888301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lang="en-IE" sz="3200" dirty="0" smtClean="0">
                <a:latin typeface="Times New Roman" pitchFamily="18" charset="0"/>
              </a:rPr>
              <a:t>for arbitrary choice of constant </a:t>
            </a:r>
            <a:r>
              <a:rPr lang="en-IE" sz="3200" i="1" dirty="0" smtClean="0">
                <a:latin typeface="Times New Roman" pitchFamily="18" charset="0"/>
              </a:rPr>
              <a:t>A</a:t>
            </a:r>
            <a:r>
              <a:rPr lang="en-IE" sz="3200" dirty="0" smtClean="0">
                <a:latin typeface="Times New Roman" pitchFamily="18" charset="0"/>
              </a:rPr>
              <a:t>. This solution is of course an exponential function. The </a:t>
            </a:r>
            <a:r>
              <a:rPr lang="en-IE" sz="3200" i="1" dirty="0" smtClean="0">
                <a:latin typeface="Times New Roman" pitchFamily="18" charset="0"/>
              </a:rPr>
              <a:t>exponent</a:t>
            </a:r>
            <a:r>
              <a:rPr lang="en-IE" sz="3200" dirty="0" smtClean="0">
                <a:latin typeface="Times New Roman" pitchFamily="18" charset="0"/>
              </a:rPr>
              <a:t> is –</a:t>
            </a:r>
            <a:r>
              <a:rPr lang="en-IE" sz="3200" i="1" dirty="0" smtClean="0">
                <a:latin typeface="Symbol" pitchFamily="18" charset="2"/>
              </a:rPr>
              <a:t>a</a:t>
            </a:r>
            <a:r>
              <a:rPr lang="en-IE" sz="3200" dirty="0" smtClean="0">
                <a:latin typeface="Times New Roman" pitchFamily="18" charset="0"/>
              </a:rPr>
              <a:t>. The homogeneous equation</a:t>
            </a:r>
            <a:endParaRPr kumimoji="1" lang="en-GB" sz="3200" dirty="0">
              <a:latin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14097099"/>
              </p:ext>
            </p:extLst>
          </p:nvPr>
        </p:nvGraphicFramePr>
        <p:xfrm>
          <a:off x="2928938" y="4287838"/>
          <a:ext cx="3132137" cy="695325"/>
        </p:xfrm>
        <a:graphic>
          <a:graphicData uri="http://schemas.openxmlformats.org/presentationml/2006/ole">
            <mc:AlternateContent xmlns:mc="http://schemas.openxmlformats.org/markup-compatibility/2006">
              <mc:Choice xmlns:v="urn:schemas-microsoft-com:vml" Requires="v">
                <p:oleObj spid="_x0000_s3005776" name="Equation" r:id="rId5" imgW="1257120" imgH="279360" progId="Equation.3">
                  <p:embed/>
                </p:oleObj>
              </mc:Choice>
              <mc:Fallback>
                <p:oleObj name="Equation" r:id="rId5" imgW="1257120" imgH="279360" progId="Equation.3">
                  <p:embed/>
                  <p:pic>
                    <p:nvPicPr>
                      <p:cNvPr id="0" name="Object 6"/>
                      <p:cNvPicPr>
                        <a:picLocks noChangeAspect="1" noChangeArrowheads="1"/>
                      </p:cNvPicPr>
                      <p:nvPr/>
                    </p:nvPicPr>
                    <p:blipFill>
                      <a:blip r:embed="rId6"/>
                      <a:srcRect/>
                      <a:stretch>
                        <a:fillRect/>
                      </a:stretch>
                    </p:blipFill>
                    <p:spPr bwMode="auto">
                      <a:xfrm>
                        <a:off x="2928938" y="4287838"/>
                        <a:ext cx="3132137"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 Box 2054"/>
          <p:cNvSpPr txBox="1">
            <a:spLocks noChangeArrowheads="1"/>
          </p:cNvSpPr>
          <p:nvPr/>
        </p:nvSpPr>
        <p:spPr bwMode="auto">
          <a:xfrm>
            <a:off x="130492" y="5064712"/>
            <a:ext cx="88830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lang="en-IE" sz="3200" dirty="0" smtClean="0">
                <a:latin typeface="Times New Roman" pitchFamily="18" charset="0"/>
              </a:rPr>
              <a:t>may be written as:</a:t>
            </a:r>
            <a:endParaRPr kumimoji="1" lang="en-GB" sz="3200" dirty="0">
              <a:latin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068259746"/>
              </p:ext>
            </p:extLst>
          </p:nvPr>
        </p:nvGraphicFramePr>
        <p:xfrm>
          <a:off x="3502025" y="5049412"/>
          <a:ext cx="5156200" cy="600075"/>
        </p:xfrm>
        <a:graphic>
          <a:graphicData uri="http://schemas.openxmlformats.org/presentationml/2006/ole">
            <mc:AlternateContent xmlns:mc="http://schemas.openxmlformats.org/markup-compatibility/2006">
              <mc:Choice xmlns:v="urn:schemas-microsoft-com:vml" Requires="v">
                <p:oleObj spid="_x0000_s3005777" name="Equation" r:id="rId7" imgW="2070000" imgH="241200" progId="Equation.3">
                  <p:embed/>
                </p:oleObj>
              </mc:Choice>
              <mc:Fallback>
                <p:oleObj name="Equation" r:id="rId7" imgW="2070000" imgH="241200" progId="Equation.3">
                  <p:embed/>
                  <p:pic>
                    <p:nvPicPr>
                      <p:cNvPr id="0" name="Object 1"/>
                      <p:cNvPicPr>
                        <a:picLocks noChangeAspect="1" noChangeArrowheads="1"/>
                      </p:cNvPicPr>
                      <p:nvPr/>
                    </p:nvPicPr>
                    <p:blipFill>
                      <a:blip r:embed="rId8"/>
                      <a:srcRect/>
                      <a:stretch>
                        <a:fillRect/>
                      </a:stretch>
                    </p:blipFill>
                    <p:spPr bwMode="auto">
                      <a:xfrm>
                        <a:off x="3502025" y="5049412"/>
                        <a:ext cx="51562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 Box 2054"/>
          <p:cNvSpPr txBox="1">
            <a:spLocks noChangeArrowheads="1"/>
          </p:cNvSpPr>
          <p:nvPr/>
        </p:nvSpPr>
        <p:spPr bwMode="auto">
          <a:xfrm>
            <a:off x="130492" y="5686101"/>
            <a:ext cx="888301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lang="en-IE" sz="3200" dirty="0" smtClean="0">
                <a:latin typeface="Times New Roman" pitchFamily="18" charset="0"/>
              </a:rPr>
              <a:t>where the symbol </a:t>
            </a:r>
            <a:r>
              <a:rPr lang="en-IE" sz="3200" i="1" dirty="0" smtClean="0">
                <a:latin typeface="Times New Roman" pitchFamily="18" charset="0"/>
              </a:rPr>
              <a:t>D</a:t>
            </a:r>
            <a:r>
              <a:rPr lang="en-IE" sz="3200" dirty="0" smtClean="0">
                <a:latin typeface="Times New Roman" pitchFamily="18" charset="0"/>
              </a:rPr>
              <a:t> denotes the operation of differentiation.</a:t>
            </a:r>
            <a:endParaRPr kumimoji="1" lang="en-GB" sz="3200" dirty="0">
              <a:latin typeface="Times New Roman" pitchFamily="18" charset="0"/>
            </a:endParaRPr>
          </a:p>
        </p:txBody>
      </p:sp>
      <p:sp>
        <p:nvSpPr>
          <p:cNvPr id="17"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3</a:t>
            </a:r>
            <a:endParaRPr lang="en-GB" sz="4400" dirty="0">
              <a:solidFill>
                <a:schemeClr val="tx2"/>
              </a:solidFill>
            </a:endParaRPr>
          </a:p>
        </p:txBody>
      </p:sp>
    </p:spTree>
    <p:extLst>
      <p:ext uri="{BB962C8B-B14F-4D97-AF65-F5344CB8AC3E}">
        <p14:creationId xmlns:p14="http://schemas.microsoft.com/office/powerpoint/2010/main" val="11464961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4" name="Text Box 2054"/>
          <p:cNvSpPr txBox="1">
            <a:spLocks noChangeArrowheads="1"/>
          </p:cNvSpPr>
          <p:nvPr/>
        </p:nvSpPr>
        <p:spPr bwMode="auto">
          <a:xfrm>
            <a:off x="130492" y="1376632"/>
            <a:ext cx="888301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lang="en-IE" sz="3200" dirty="0" smtClean="0">
                <a:latin typeface="Times New Roman" pitchFamily="18" charset="0"/>
              </a:rPr>
              <a:t>A key observation is that there is, associated with the homogeneous equation, a polynomial, namely the polynomial:</a:t>
            </a:r>
            <a:endParaRPr kumimoji="1" lang="en-GB" sz="3200" dirty="0">
              <a:latin typeface="Times New Roman" pitchFamily="18" charset="0"/>
            </a:endParaRPr>
          </a:p>
        </p:txBody>
      </p:sp>
      <p:sp>
        <p:nvSpPr>
          <p:cNvPr id="15" name="Text Box 2054"/>
          <p:cNvSpPr txBox="1">
            <a:spLocks noChangeArrowheads="1"/>
          </p:cNvSpPr>
          <p:nvPr/>
        </p:nvSpPr>
        <p:spPr bwMode="auto">
          <a:xfrm>
            <a:off x="130492" y="3205432"/>
            <a:ext cx="888301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lang="en-IE" sz="3200" dirty="0" smtClean="0">
                <a:latin typeface="Times New Roman" pitchFamily="18" charset="0"/>
              </a:rPr>
              <a:t>which is obtained by formally replacing the differentiation operation by the symbol </a:t>
            </a:r>
            <a:r>
              <a:rPr lang="en-IE" sz="3200" i="1" dirty="0" smtClean="0">
                <a:latin typeface="Times New Roman" pitchFamily="18" charset="0"/>
              </a:rPr>
              <a:t>D</a:t>
            </a:r>
            <a:r>
              <a:rPr lang="en-IE" sz="3200" dirty="0" smtClean="0">
                <a:latin typeface="Times New Roman" pitchFamily="18" charset="0"/>
              </a:rPr>
              <a:t> and subsequently replacing the symbol </a:t>
            </a:r>
            <a:r>
              <a:rPr lang="en-IE" sz="3200" i="1" dirty="0" smtClean="0">
                <a:latin typeface="Times New Roman" pitchFamily="18" charset="0"/>
              </a:rPr>
              <a:t>D</a:t>
            </a:r>
            <a:r>
              <a:rPr lang="en-IE" sz="3200" dirty="0" smtClean="0">
                <a:latin typeface="Times New Roman" pitchFamily="18" charset="0"/>
              </a:rPr>
              <a:t> by the symbol </a:t>
            </a:r>
            <a:r>
              <a:rPr lang="en-IE" sz="3200" i="1" dirty="0" smtClean="0">
                <a:latin typeface="Times New Roman" pitchFamily="18" charset="0"/>
              </a:rPr>
              <a:t>s</a:t>
            </a:r>
            <a:r>
              <a:rPr lang="en-IE" sz="3200" dirty="0" smtClean="0">
                <a:latin typeface="Times New Roman" pitchFamily="18" charset="0"/>
              </a:rPr>
              <a:t>. The important point is that the root of this polynomial, namely –</a:t>
            </a:r>
            <a:r>
              <a:rPr lang="en-IE" sz="3200" i="1" dirty="0" smtClean="0">
                <a:latin typeface="Symbol" pitchFamily="18" charset="2"/>
              </a:rPr>
              <a:t>a</a:t>
            </a:r>
            <a:r>
              <a:rPr lang="en-IE" sz="3200" dirty="0" smtClean="0">
                <a:latin typeface="Times New Roman" pitchFamily="18" charset="0"/>
              </a:rPr>
              <a:t> is the exponent of the exponential appearing in the general solution to the homogeneous equation.</a:t>
            </a:r>
            <a:endParaRPr kumimoji="1" lang="en-GB" sz="3200" dirty="0">
              <a:latin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4051842259"/>
              </p:ext>
            </p:extLst>
          </p:nvPr>
        </p:nvGraphicFramePr>
        <p:xfrm>
          <a:off x="3403918" y="2756586"/>
          <a:ext cx="885825" cy="379412"/>
        </p:xfrm>
        <a:graphic>
          <a:graphicData uri="http://schemas.openxmlformats.org/presentationml/2006/ole">
            <mc:AlternateContent xmlns:mc="http://schemas.openxmlformats.org/markup-compatibility/2006">
              <mc:Choice xmlns:v="urn:schemas-microsoft-com:vml" Requires="v">
                <p:oleObj spid="_x0000_s3006575" name="Equation" r:id="rId3" imgW="355320" imgH="152280" progId="Equation.3">
                  <p:embed/>
                </p:oleObj>
              </mc:Choice>
              <mc:Fallback>
                <p:oleObj name="Equation" r:id="rId3" imgW="355320" imgH="152280" progId="Equation.3">
                  <p:embed/>
                  <p:pic>
                    <p:nvPicPr>
                      <p:cNvPr id="0" name=""/>
                      <p:cNvPicPr>
                        <a:picLocks noChangeAspect="1" noChangeArrowheads="1"/>
                      </p:cNvPicPr>
                      <p:nvPr/>
                    </p:nvPicPr>
                    <p:blipFill>
                      <a:blip r:embed="rId4"/>
                      <a:srcRect/>
                      <a:stretch>
                        <a:fillRect/>
                      </a:stretch>
                    </p:blipFill>
                    <p:spPr bwMode="auto">
                      <a:xfrm>
                        <a:off x="3403918" y="2756586"/>
                        <a:ext cx="885825"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3</a:t>
            </a:r>
            <a:endParaRPr lang="en-GB" sz="4400" dirty="0">
              <a:solidFill>
                <a:schemeClr val="tx2"/>
              </a:solidFill>
            </a:endParaRPr>
          </a:p>
        </p:txBody>
      </p:sp>
    </p:spTree>
    <p:extLst>
      <p:ext uri="{BB962C8B-B14F-4D97-AF65-F5344CB8AC3E}">
        <p14:creationId xmlns:p14="http://schemas.microsoft.com/office/powerpoint/2010/main" val="9929331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9" name="Text Box 2054"/>
          <p:cNvSpPr txBox="1">
            <a:spLocks noChangeArrowheads="1"/>
          </p:cNvSpPr>
          <p:nvPr/>
        </p:nvSpPr>
        <p:spPr bwMode="auto">
          <a:xfrm>
            <a:off x="130492" y="2540047"/>
            <a:ext cx="88830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lang="en-IE" sz="3200" dirty="0" smtClean="0">
                <a:latin typeface="Times New Roman" pitchFamily="18" charset="0"/>
              </a:rPr>
              <a:t>Important observation #2:</a:t>
            </a:r>
            <a:endParaRPr kumimoji="1" lang="en-GB" sz="3200" dirty="0">
              <a:latin typeface="Times New Roman" pitchFamily="18" charset="0"/>
            </a:endParaRPr>
          </a:p>
        </p:txBody>
      </p:sp>
      <p:sp>
        <p:nvSpPr>
          <p:cNvPr id="12" name="Text Box 2054"/>
          <p:cNvSpPr txBox="1">
            <a:spLocks noChangeArrowheads="1"/>
          </p:cNvSpPr>
          <p:nvPr/>
        </p:nvSpPr>
        <p:spPr bwMode="auto">
          <a:xfrm>
            <a:off x="130490" y="3336397"/>
            <a:ext cx="888301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lang="en-IE" sz="3200" dirty="0" smtClean="0">
                <a:latin typeface="Times New Roman" pitchFamily="18" charset="0"/>
              </a:rPr>
              <a:t>The general solution of a linear, constant coefficient, homogeneous, ordinary differential equation almost always equals a sum of exponentials. Moreover the exponents of the exponentials appearing in this sum are the roots of a polynomial which may be acquired from the equation itself in an elementary and systematic manner.                      </a:t>
            </a:r>
            <a:endParaRPr kumimoji="1" lang="en-GB" sz="3200" dirty="0">
              <a:latin typeface="Times New Roman" pitchFamily="18" charset="0"/>
            </a:endParaRPr>
          </a:p>
        </p:txBody>
      </p:sp>
      <p:sp>
        <p:nvSpPr>
          <p:cNvPr id="8" name="Text Box 2054"/>
          <p:cNvSpPr txBox="1">
            <a:spLocks noChangeArrowheads="1"/>
          </p:cNvSpPr>
          <p:nvPr/>
        </p:nvSpPr>
        <p:spPr bwMode="auto">
          <a:xfrm>
            <a:off x="130491" y="1278997"/>
            <a:ext cx="888301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lang="en-IE" sz="3200" dirty="0" smtClean="0">
                <a:latin typeface="Times New Roman" pitchFamily="18" charset="0"/>
              </a:rPr>
              <a:t>What is true in the case of this special linear, constant-coefficient equation is true in general.                       </a:t>
            </a:r>
            <a:endParaRPr kumimoji="1" lang="en-GB" sz="3200" dirty="0">
              <a:latin typeface="Times New Roman" pitchFamily="18" charset="0"/>
            </a:endParaRPr>
          </a:p>
        </p:txBody>
      </p:sp>
      <p:sp>
        <p:nvSpPr>
          <p:cNvPr id="10"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3</a:t>
            </a:r>
            <a:endParaRPr lang="en-GB" sz="4400" dirty="0">
              <a:solidFill>
                <a:schemeClr val="tx2"/>
              </a:solidFill>
            </a:endParaRPr>
          </a:p>
        </p:txBody>
      </p:sp>
    </p:spTree>
    <p:extLst>
      <p:ext uri="{BB962C8B-B14F-4D97-AF65-F5344CB8AC3E}">
        <p14:creationId xmlns:p14="http://schemas.microsoft.com/office/powerpoint/2010/main" val="6081605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8" name="Text Box 2054"/>
          <p:cNvSpPr txBox="1">
            <a:spLocks noChangeArrowheads="1"/>
          </p:cNvSpPr>
          <p:nvPr/>
        </p:nvSpPr>
        <p:spPr bwMode="auto">
          <a:xfrm>
            <a:off x="130491" y="1278997"/>
            <a:ext cx="888301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lang="en-IE" sz="3200" dirty="0" smtClean="0">
                <a:latin typeface="Times New Roman" pitchFamily="18" charset="0"/>
              </a:rPr>
              <a:t>Now there is a very clever and rather general idea for determining a particular solution of a linear equation when a solution to the associated homogeneous equation is known.  It is called the </a:t>
            </a:r>
            <a:r>
              <a:rPr lang="en-IE" sz="3200" i="1" dirty="0" smtClean="0">
                <a:latin typeface="Times New Roman" pitchFamily="18" charset="0"/>
              </a:rPr>
              <a:t>method of variation of parameters</a:t>
            </a:r>
            <a:r>
              <a:rPr lang="en-IE" sz="3200" dirty="0" smtClean="0">
                <a:latin typeface="Times New Roman" pitchFamily="18" charset="0"/>
              </a:rPr>
              <a:t>.  For the equation              </a:t>
            </a:r>
            <a:endParaRPr kumimoji="1" lang="en-GB" sz="3200" dirty="0">
              <a:latin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4789289"/>
              </p:ext>
            </p:extLst>
          </p:nvPr>
        </p:nvGraphicFramePr>
        <p:xfrm>
          <a:off x="2644775" y="3817938"/>
          <a:ext cx="3702050" cy="727075"/>
        </p:xfrm>
        <a:graphic>
          <a:graphicData uri="http://schemas.openxmlformats.org/presentationml/2006/ole">
            <mc:AlternateContent xmlns:mc="http://schemas.openxmlformats.org/markup-compatibility/2006">
              <mc:Choice xmlns:v="urn:schemas-microsoft-com:vml" Requires="v">
                <p:oleObj spid="_x0000_s3008826" name="Equation" r:id="rId3" imgW="1485720" imgH="291960" progId="Equation.3">
                  <p:embed/>
                </p:oleObj>
              </mc:Choice>
              <mc:Fallback>
                <p:oleObj name="Equation" r:id="rId3" imgW="1485720" imgH="291960" progId="Equation.3">
                  <p:embed/>
                  <p:pic>
                    <p:nvPicPr>
                      <p:cNvPr id="0" name=""/>
                      <p:cNvPicPr>
                        <a:picLocks noChangeAspect="1" noChangeArrowheads="1"/>
                      </p:cNvPicPr>
                      <p:nvPr/>
                    </p:nvPicPr>
                    <p:blipFill>
                      <a:blip r:embed="rId4"/>
                      <a:srcRect/>
                      <a:stretch>
                        <a:fillRect/>
                      </a:stretch>
                    </p:blipFill>
                    <p:spPr bwMode="auto">
                      <a:xfrm>
                        <a:off x="2644775" y="3817938"/>
                        <a:ext cx="37020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 Box 2054"/>
          <p:cNvSpPr txBox="1">
            <a:spLocks noChangeArrowheads="1"/>
          </p:cNvSpPr>
          <p:nvPr/>
        </p:nvSpPr>
        <p:spPr bwMode="auto">
          <a:xfrm>
            <a:off x="130492" y="4563779"/>
            <a:ext cx="888301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lang="en-IE" sz="3200" dirty="0" smtClean="0">
                <a:latin typeface="Times New Roman" pitchFamily="18" charset="0"/>
              </a:rPr>
              <a:t>we have the solution to the associated homogenous equation:</a:t>
            </a:r>
            <a:endParaRPr kumimoji="1" lang="en-GB" sz="3200" dirty="0">
              <a:latin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503205759"/>
              </p:ext>
            </p:extLst>
          </p:nvPr>
        </p:nvGraphicFramePr>
        <p:xfrm>
          <a:off x="3108325" y="5102388"/>
          <a:ext cx="2468563" cy="568325"/>
        </p:xfrm>
        <a:graphic>
          <a:graphicData uri="http://schemas.openxmlformats.org/presentationml/2006/ole">
            <mc:AlternateContent xmlns:mc="http://schemas.openxmlformats.org/markup-compatibility/2006">
              <mc:Choice xmlns:v="urn:schemas-microsoft-com:vml" Requires="v">
                <p:oleObj spid="_x0000_s3008827" name="Equation" r:id="rId5" imgW="990360" imgH="228600" progId="Equation.3">
                  <p:embed/>
                </p:oleObj>
              </mc:Choice>
              <mc:Fallback>
                <p:oleObj name="Equation" r:id="rId5" imgW="990360" imgH="228600" progId="Equation.3">
                  <p:embed/>
                  <p:pic>
                    <p:nvPicPr>
                      <p:cNvPr id="0" name=""/>
                      <p:cNvPicPr>
                        <a:picLocks noChangeAspect="1" noChangeArrowheads="1"/>
                      </p:cNvPicPr>
                      <p:nvPr/>
                    </p:nvPicPr>
                    <p:blipFill>
                      <a:blip r:embed="rId6"/>
                      <a:srcRect/>
                      <a:stretch>
                        <a:fillRect/>
                      </a:stretch>
                    </p:blipFill>
                    <p:spPr bwMode="auto">
                      <a:xfrm>
                        <a:off x="3108325" y="5102388"/>
                        <a:ext cx="2468563"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 Box 2054"/>
          <p:cNvSpPr txBox="1">
            <a:spLocks noChangeArrowheads="1"/>
          </p:cNvSpPr>
          <p:nvPr/>
        </p:nvSpPr>
        <p:spPr bwMode="auto">
          <a:xfrm>
            <a:off x="130492" y="5640997"/>
            <a:ext cx="888301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lang="en-IE" sz="3200" dirty="0" smtClean="0">
                <a:latin typeface="Times New Roman" pitchFamily="18" charset="0"/>
              </a:rPr>
              <a:t>The method of variation of parameters suggest looking for a particular solution of the form:</a:t>
            </a:r>
            <a:endParaRPr kumimoji="1" lang="en-GB" sz="3200" dirty="0">
              <a:latin typeface="Times New Roman"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27521271"/>
              </p:ext>
            </p:extLst>
          </p:nvPr>
        </p:nvGraphicFramePr>
        <p:xfrm>
          <a:off x="7637463" y="6149975"/>
          <a:ext cx="1393825" cy="568325"/>
        </p:xfrm>
        <a:graphic>
          <a:graphicData uri="http://schemas.openxmlformats.org/presentationml/2006/ole">
            <mc:AlternateContent xmlns:mc="http://schemas.openxmlformats.org/markup-compatibility/2006">
              <mc:Choice xmlns:v="urn:schemas-microsoft-com:vml" Requires="v">
                <p:oleObj spid="_x0000_s3008828" name="Equation" r:id="rId7" imgW="558720" imgH="228600" progId="Equation.3">
                  <p:embed/>
                </p:oleObj>
              </mc:Choice>
              <mc:Fallback>
                <p:oleObj name="Equation" r:id="rId7" imgW="558720" imgH="228600" progId="Equation.3">
                  <p:embed/>
                  <p:pic>
                    <p:nvPicPr>
                      <p:cNvPr id="0" name=""/>
                      <p:cNvPicPr>
                        <a:picLocks noChangeAspect="1" noChangeArrowheads="1"/>
                      </p:cNvPicPr>
                      <p:nvPr/>
                    </p:nvPicPr>
                    <p:blipFill>
                      <a:blip r:embed="rId8"/>
                      <a:srcRect/>
                      <a:stretch>
                        <a:fillRect/>
                      </a:stretch>
                    </p:blipFill>
                    <p:spPr bwMode="auto">
                      <a:xfrm>
                        <a:off x="7637463" y="6149975"/>
                        <a:ext cx="139382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3</a:t>
            </a:r>
            <a:endParaRPr lang="en-GB" sz="4400" dirty="0">
              <a:solidFill>
                <a:schemeClr val="tx2"/>
              </a:solidFill>
            </a:endParaRPr>
          </a:p>
        </p:txBody>
      </p:sp>
    </p:spTree>
    <p:extLst>
      <p:ext uri="{BB962C8B-B14F-4D97-AF65-F5344CB8AC3E}">
        <p14:creationId xmlns:p14="http://schemas.microsoft.com/office/powerpoint/2010/main" val="24540753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8" name="Text Box 2054"/>
          <p:cNvSpPr txBox="1">
            <a:spLocks noChangeArrowheads="1"/>
          </p:cNvSpPr>
          <p:nvPr/>
        </p:nvSpPr>
        <p:spPr bwMode="auto">
          <a:xfrm>
            <a:off x="130491" y="1278997"/>
            <a:ext cx="888301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lang="en-IE" sz="3200" dirty="0" smtClean="0">
                <a:latin typeface="Times New Roman" pitchFamily="18" charset="0"/>
              </a:rPr>
              <a:t>Putting this purported solution into the equation yields:</a:t>
            </a:r>
            <a:endParaRPr kumimoji="1" lang="en-GB" sz="3200" dirty="0">
              <a:latin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507591350"/>
              </p:ext>
            </p:extLst>
          </p:nvPr>
        </p:nvGraphicFramePr>
        <p:xfrm>
          <a:off x="1073150" y="2356215"/>
          <a:ext cx="6327775" cy="601662"/>
        </p:xfrm>
        <a:graphic>
          <a:graphicData uri="http://schemas.openxmlformats.org/presentationml/2006/ole">
            <mc:AlternateContent xmlns:mc="http://schemas.openxmlformats.org/markup-compatibility/2006">
              <mc:Choice xmlns:v="urn:schemas-microsoft-com:vml" Requires="v">
                <p:oleObj spid="_x0000_s3007922" name="Equation" r:id="rId3" imgW="2539800" imgH="241200" progId="Equation.3">
                  <p:embed/>
                </p:oleObj>
              </mc:Choice>
              <mc:Fallback>
                <p:oleObj name="Equation" r:id="rId3" imgW="2539800" imgH="241200" progId="Equation.3">
                  <p:embed/>
                  <p:pic>
                    <p:nvPicPr>
                      <p:cNvPr id="0" name="Object 6"/>
                      <p:cNvPicPr>
                        <a:picLocks noChangeAspect="1" noChangeArrowheads="1"/>
                      </p:cNvPicPr>
                      <p:nvPr/>
                    </p:nvPicPr>
                    <p:blipFill>
                      <a:blip r:embed="rId4"/>
                      <a:srcRect/>
                      <a:stretch>
                        <a:fillRect/>
                      </a:stretch>
                    </p:blipFill>
                    <p:spPr bwMode="auto">
                      <a:xfrm>
                        <a:off x="1073150" y="2356215"/>
                        <a:ext cx="6327775"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811663815"/>
              </p:ext>
            </p:extLst>
          </p:nvPr>
        </p:nvGraphicFramePr>
        <p:xfrm>
          <a:off x="2623503" y="3240405"/>
          <a:ext cx="3352800" cy="601663"/>
        </p:xfrm>
        <a:graphic>
          <a:graphicData uri="http://schemas.openxmlformats.org/presentationml/2006/ole">
            <mc:AlternateContent xmlns:mc="http://schemas.openxmlformats.org/markup-compatibility/2006">
              <mc:Choice xmlns:v="urn:schemas-microsoft-com:vml" Requires="v">
                <p:oleObj spid="_x0000_s3007923" name="Equation" r:id="rId5" imgW="1346040" imgH="241200" progId="Equation.3">
                  <p:embed/>
                </p:oleObj>
              </mc:Choice>
              <mc:Fallback>
                <p:oleObj name="Equation" r:id="rId5" imgW="1346040" imgH="241200" progId="Equation.3">
                  <p:embed/>
                  <p:pic>
                    <p:nvPicPr>
                      <p:cNvPr id="0" name="Object 1"/>
                      <p:cNvPicPr>
                        <a:picLocks noChangeAspect="1" noChangeArrowheads="1"/>
                      </p:cNvPicPr>
                      <p:nvPr/>
                    </p:nvPicPr>
                    <p:blipFill>
                      <a:blip r:embed="rId6"/>
                      <a:srcRect/>
                      <a:stretch>
                        <a:fillRect/>
                      </a:stretch>
                    </p:blipFill>
                    <p:spPr bwMode="auto">
                      <a:xfrm>
                        <a:off x="2623503" y="3240405"/>
                        <a:ext cx="33528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039237075"/>
              </p:ext>
            </p:extLst>
          </p:nvPr>
        </p:nvGraphicFramePr>
        <p:xfrm>
          <a:off x="1619250" y="3991610"/>
          <a:ext cx="5440362" cy="1203325"/>
        </p:xfrm>
        <a:graphic>
          <a:graphicData uri="http://schemas.openxmlformats.org/presentationml/2006/ole">
            <mc:AlternateContent xmlns:mc="http://schemas.openxmlformats.org/markup-compatibility/2006">
              <mc:Choice xmlns:v="urn:schemas-microsoft-com:vml" Requires="v">
                <p:oleObj spid="_x0000_s3007924" name="Equation" r:id="rId7" imgW="2184120" imgH="482400" progId="Equation.3">
                  <p:embed/>
                </p:oleObj>
              </mc:Choice>
              <mc:Fallback>
                <p:oleObj name="Equation" r:id="rId7" imgW="2184120" imgH="482400" progId="Equation.3">
                  <p:embed/>
                  <p:pic>
                    <p:nvPicPr>
                      <p:cNvPr id="0" name="Object 4"/>
                      <p:cNvPicPr>
                        <a:picLocks noChangeAspect="1" noChangeArrowheads="1"/>
                      </p:cNvPicPr>
                      <p:nvPr/>
                    </p:nvPicPr>
                    <p:blipFill>
                      <a:blip r:embed="rId8"/>
                      <a:srcRect/>
                      <a:stretch>
                        <a:fillRect/>
                      </a:stretch>
                    </p:blipFill>
                    <p:spPr bwMode="auto">
                      <a:xfrm>
                        <a:off x="1619250" y="3991610"/>
                        <a:ext cx="5440362"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027805092"/>
              </p:ext>
            </p:extLst>
          </p:nvPr>
        </p:nvGraphicFramePr>
        <p:xfrm>
          <a:off x="290513" y="5302250"/>
          <a:ext cx="8412162" cy="1203325"/>
        </p:xfrm>
        <a:graphic>
          <a:graphicData uri="http://schemas.openxmlformats.org/presentationml/2006/ole">
            <mc:AlternateContent xmlns:mc="http://schemas.openxmlformats.org/markup-compatibility/2006">
              <mc:Choice xmlns:v="urn:schemas-microsoft-com:vml" Requires="v">
                <p:oleObj spid="_x0000_s3007925" name="Equation" r:id="rId9" imgW="3377880" imgH="482400" progId="Equation.3">
                  <p:embed/>
                </p:oleObj>
              </mc:Choice>
              <mc:Fallback>
                <p:oleObj name="Equation" r:id="rId9" imgW="3377880" imgH="482400" progId="Equation.3">
                  <p:embed/>
                  <p:pic>
                    <p:nvPicPr>
                      <p:cNvPr id="0" name="Object 6"/>
                      <p:cNvPicPr>
                        <a:picLocks noChangeAspect="1" noChangeArrowheads="1"/>
                      </p:cNvPicPr>
                      <p:nvPr/>
                    </p:nvPicPr>
                    <p:blipFill>
                      <a:blip r:embed="rId10"/>
                      <a:srcRect/>
                      <a:stretch>
                        <a:fillRect/>
                      </a:stretch>
                    </p:blipFill>
                    <p:spPr bwMode="auto">
                      <a:xfrm>
                        <a:off x="290513" y="5302250"/>
                        <a:ext cx="8412162"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3</a:t>
            </a:r>
            <a:endParaRPr lang="en-GB" sz="4400" dirty="0">
              <a:solidFill>
                <a:schemeClr val="tx2"/>
              </a:solidFill>
            </a:endParaRPr>
          </a:p>
        </p:txBody>
      </p:sp>
    </p:spTree>
    <p:extLst>
      <p:ext uri="{BB962C8B-B14F-4D97-AF65-F5344CB8AC3E}">
        <p14:creationId xmlns:p14="http://schemas.microsoft.com/office/powerpoint/2010/main" val="13765316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8" name="Text Box 2054"/>
          <p:cNvSpPr txBox="1">
            <a:spLocks noChangeArrowheads="1"/>
          </p:cNvSpPr>
          <p:nvPr/>
        </p:nvSpPr>
        <p:spPr bwMode="auto">
          <a:xfrm>
            <a:off x="130490" y="1278997"/>
            <a:ext cx="888301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lang="en-IE" sz="3200" dirty="0" smtClean="0">
                <a:latin typeface="Times New Roman" pitchFamily="18" charset="0"/>
              </a:rPr>
              <a:t>Without loss of generality we select </a:t>
            </a:r>
            <a:r>
              <a:rPr lang="en-IE" sz="3200" i="1" dirty="0" smtClean="0">
                <a:latin typeface="Times New Roman" pitchFamily="18" charset="0"/>
              </a:rPr>
              <a:t>y</a:t>
            </a:r>
            <a:r>
              <a:rPr lang="en-IE" sz="3200" dirty="0" smtClean="0">
                <a:latin typeface="Times New Roman" pitchFamily="18" charset="0"/>
              </a:rPr>
              <a:t>(0) = 0. The general solution to the equation becomes:</a:t>
            </a:r>
            <a:endParaRPr kumimoji="1" lang="en-GB" sz="3200" dirty="0">
              <a:latin typeface="Times New Roman" pitchFamily="18"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1407030602"/>
              </p:ext>
            </p:extLst>
          </p:nvPr>
        </p:nvGraphicFramePr>
        <p:xfrm>
          <a:off x="1458115" y="2482215"/>
          <a:ext cx="6227763" cy="1203325"/>
        </p:xfrm>
        <a:graphic>
          <a:graphicData uri="http://schemas.openxmlformats.org/presentationml/2006/ole">
            <mc:AlternateContent xmlns:mc="http://schemas.openxmlformats.org/markup-compatibility/2006">
              <mc:Choice xmlns:v="urn:schemas-microsoft-com:vml" Requires="v">
                <p:oleObj spid="_x0000_s3009748" name="Equation" r:id="rId3" imgW="2501640" imgH="482400" progId="Equation.3">
                  <p:embed/>
                </p:oleObj>
              </mc:Choice>
              <mc:Fallback>
                <p:oleObj name="Equation" r:id="rId3" imgW="2501640" imgH="482400" progId="Equation.3">
                  <p:embed/>
                  <p:pic>
                    <p:nvPicPr>
                      <p:cNvPr id="0" name=""/>
                      <p:cNvPicPr>
                        <a:picLocks noChangeAspect="1" noChangeArrowheads="1"/>
                      </p:cNvPicPr>
                      <p:nvPr/>
                    </p:nvPicPr>
                    <p:blipFill>
                      <a:blip r:embed="rId4"/>
                      <a:srcRect/>
                      <a:stretch>
                        <a:fillRect/>
                      </a:stretch>
                    </p:blipFill>
                    <p:spPr bwMode="auto">
                      <a:xfrm>
                        <a:off x="1458115" y="2482215"/>
                        <a:ext cx="6227763"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2054"/>
          <p:cNvSpPr txBox="1">
            <a:spLocks noChangeArrowheads="1"/>
          </p:cNvSpPr>
          <p:nvPr/>
        </p:nvSpPr>
        <p:spPr bwMode="auto">
          <a:xfrm>
            <a:off x="130492" y="3671677"/>
            <a:ext cx="888301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lang="en-IE" sz="3200" dirty="0" smtClean="0">
                <a:latin typeface="Times New Roman" pitchFamily="18" charset="0"/>
              </a:rPr>
              <a:t>The associated approximate solution to the liquid-level system is:</a:t>
            </a:r>
            <a:endParaRPr kumimoji="1" lang="en-GB" sz="3200" dirty="0">
              <a:latin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823120321"/>
              </p:ext>
            </p:extLst>
          </p:nvPr>
        </p:nvGraphicFramePr>
        <p:xfrm>
          <a:off x="699294" y="4580573"/>
          <a:ext cx="7745412" cy="1203325"/>
        </p:xfrm>
        <a:graphic>
          <a:graphicData uri="http://schemas.openxmlformats.org/presentationml/2006/ole">
            <mc:AlternateContent xmlns:mc="http://schemas.openxmlformats.org/markup-compatibility/2006">
              <mc:Choice xmlns:v="urn:schemas-microsoft-com:vml" Requires="v">
                <p:oleObj spid="_x0000_s3009749" name="Equation" r:id="rId5" imgW="3111480" imgH="482400" progId="Equation.3">
                  <p:embed/>
                </p:oleObj>
              </mc:Choice>
              <mc:Fallback>
                <p:oleObj name="Equation" r:id="rId5" imgW="3111480" imgH="482400" progId="Equation.3">
                  <p:embed/>
                  <p:pic>
                    <p:nvPicPr>
                      <p:cNvPr id="0" name="Object 10"/>
                      <p:cNvPicPr>
                        <a:picLocks noChangeAspect="1" noChangeArrowheads="1"/>
                      </p:cNvPicPr>
                      <p:nvPr/>
                    </p:nvPicPr>
                    <p:blipFill>
                      <a:blip r:embed="rId6"/>
                      <a:srcRect/>
                      <a:stretch>
                        <a:fillRect/>
                      </a:stretch>
                    </p:blipFill>
                    <p:spPr bwMode="auto">
                      <a:xfrm>
                        <a:off x="699294" y="4580573"/>
                        <a:ext cx="7745412"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 Box 2054"/>
          <p:cNvSpPr txBox="1">
            <a:spLocks noChangeArrowheads="1"/>
          </p:cNvSpPr>
          <p:nvPr/>
        </p:nvSpPr>
        <p:spPr bwMode="auto">
          <a:xfrm>
            <a:off x="130489" y="5591917"/>
            <a:ext cx="888301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lang="en-IE" sz="3200" dirty="0" smtClean="0">
                <a:latin typeface="Times New Roman" pitchFamily="18" charset="0"/>
              </a:rPr>
              <a:t>provided the offset from the rated value remains small.</a:t>
            </a:r>
            <a:endParaRPr kumimoji="1" lang="en-GB" sz="3200" dirty="0">
              <a:latin typeface="Times New Roman" pitchFamily="18" charset="0"/>
            </a:endParaRPr>
          </a:p>
        </p:txBody>
      </p:sp>
      <p:sp>
        <p:nvSpPr>
          <p:cNvPr id="14"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3</a:t>
            </a:r>
            <a:endParaRPr lang="en-GB" sz="4400" dirty="0">
              <a:solidFill>
                <a:schemeClr val="tx2"/>
              </a:solidFill>
            </a:endParaRPr>
          </a:p>
        </p:txBody>
      </p:sp>
    </p:spTree>
    <p:extLst>
      <p:ext uri="{BB962C8B-B14F-4D97-AF65-F5344CB8AC3E}">
        <p14:creationId xmlns:p14="http://schemas.microsoft.com/office/powerpoint/2010/main" val="32860101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8" name="Text Box 2054"/>
          <p:cNvSpPr txBox="1">
            <a:spLocks noChangeArrowheads="1"/>
          </p:cNvSpPr>
          <p:nvPr/>
        </p:nvSpPr>
        <p:spPr bwMode="auto">
          <a:xfrm>
            <a:off x="130492" y="1143000"/>
            <a:ext cx="8883015"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lang="en-IE" sz="3200" dirty="0" smtClean="0">
                <a:latin typeface="Times New Roman" pitchFamily="18" charset="0"/>
              </a:rPr>
              <a:t>In engineering systems we generally control inputs such as </a:t>
            </a:r>
            <a:r>
              <a:rPr lang="en-IE" sz="3200" i="1" dirty="0" err="1" smtClean="0">
                <a:latin typeface="Times New Roman" pitchFamily="18" charset="0"/>
              </a:rPr>
              <a:t>q</a:t>
            </a:r>
            <a:r>
              <a:rPr lang="en-IE" sz="3200" i="1" baseline="-25000" dirty="0" err="1" smtClean="0">
                <a:latin typeface="Times New Roman" pitchFamily="18" charset="0"/>
              </a:rPr>
              <a:t>in</a:t>
            </a:r>
            <a:r>
              <a:rPr lang="en-IE" sz="3200" dirty="0" smtClean="0">
                <a:latin typeface="Times New Roman" pitchFamily="18" charset="0"/>
              </a:rPr>
              <a:t>(</a:t>
            </a:r>
            <a:r>
              <a:rPr lang="en-IE" sz="3200" i="1" dirty="0" smtClean="0">
                <a:latin typeface="Times New Roman" pitchFamily="18" charset="0"/>
              </a:rPr>
              <a:t>t</a:t>
            </a:r>
            <a:r>
              <a:rPr lang="en-IE" sz="3200" dirty="0" smtClean="0">
                <a:latin typeface="Times New Roman" pitchFamily="18" charset="0"/>
              </a:rPr>
              <a:t>), setting them so that, disturbances and perturbations notwithstanding the system does indeed remain close to the desired or rated value. The assumption that the system operates close to some desired operating point is in general a much safer assumption to make of engineering systems because there exists an entire control infrastructure whose </a:t>
            </a:r>
            <a:r>
              <a:rPr lang="en-IE" sz="3200" i="1" dirty="0" smtClean="0">
                <a:latin typeface="Times New Roman" pitchFamily="18" charset="0"/>
              </a:rPr>
              <a:t>raison d’être </a:t>
            </a:r>
            <a:r>
              <a:rPr lang="en-IE" sz="3200" dirty="0" smtClean="0">
                <a:latin typeface="Times New Roman" pitchFamily="18" charset="0"/>
              </a:rPr>
              <a:t>is to ensure that this assumption holds. In the electric utility for example a slew of governors cajole the grid frequency to be 50Hz.</a:t>
            </a:r>
            <a:endParaRPr kumimoji="1" lang="en-GB" sz="3200" dirty="0">
              <a:latin typeface="Times New Roman" pitchFamily="18" charset="0"/>
            </a:endParaRPr>
          </a:p>
        </p:txBody>
      </p:sp>
      <p:sp>
        <p:nvSpPr>
          <p:cNvPr id="7"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3</a:t>
            </a:r>
            <a:endParaRPr lang="en-GB" sz="4400" dirty="0">
              <a:solidFill>
                <a:schemeClr val="tx2"/>
              </a:solidFill>
            </a:endParaRPr>
          </a:p>
        </p:txBody>
      </p:sp>
    </p:spTree>
    <p:extLst>
      <p:ext uri="{BB962C8B-B14F-4D97-AF65-F5344CB8AC3E}">
        <p14:creationId xmlns:p14="http://schemas.microsoft.com/office/powerpoint/2010/main" val="4585950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9144000" cy="91796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235522" name="Rectangle 2"/>
          <p:cNvSpPr>
            <a:spLocks noGrp="1" noChangeArrowheads="1"/>
          </p:cNvSpPr>
          <p:nvPr>
            <p:ph type="title"/>
          </p:nvPr>
        </p:nvSpPr>
        <p:spPr>
          <a:xfrm>
            <a:off x="762000" y="0"/>
            <a:ext cx="7772400" cy="800100"/>
          </a:xfrm>
        </p:spPr>
        <p:txBody>
          <a:bodyPr/>
          <a:lstStyle/>
          <a:p>
            <a:r>
              <a:rPr lang="en-US" dirty="0" smtClean="0"/>
              <a:t>Overview of Topics</a:t>
            </a:r>
          </a:p>
        </p:txBody>
      </p:sp>
      <p:sp>
        <p:nvSpPr>
          <p:cNvPr id="235523" name="Text Box 18"/>
          <p:cNvSpPr txBox="1">
            <a:spLocks noChangeArrowheads="1"/>
          </p:cNvSpPr>
          <p:nvPr/>
        </p:nvSpPr>
        <p:spPr bwMode="auto">
          <a:xfrm>
            <a:off x="1809750" y="1500894"/>
            <a:ext cx="5753100" cy="4154984"/>
          </a:xfrm>
          <a:prstGeom prst="rect">
            <a:avLst/>
          </a:prstGeom>
          <a:noFill/>
          <a:ln w="9525">
            <a:noFill/>
            <a:miter lim="800000"/>
            <a:headEnd/>
            <a:tailEnd/>
          </a:ln>
        </p:spPr>
        <p:txBody>
          <a:bodyPr>
            <a:spAutoFit/>
          </a:bodyPr>
          <a:lstStyle/>
          <a:p>
            <a:pPr>
              <a:spcBef>
                <a:spcPct val="0"/>
              </a:spcBef>
            </a:pPr>
            <a:endParaRPr kumimoji="0" lang="en-GB" sz="2400" dirty="0"/>
          </a:p>
          <a:p>
            <a:pPr>
              <a:spcBef>
                <a:spcPct val="0"/>
              </a:spcBef>
            </a:pPr>
            <a:r>
              <a:rPr kumimoji="0" lang="en-GB" sz="2400" b="1" i="1" dirty="0" smtClean="0"/>
              <a:t>Mathematical background and problem statement.</a:t>
            </a:r>
            <a:endParaRPr kumimoji="0" lang="en-GB" sz="2400" dirty="0"/>
          </a:p>
          <a:p>
            <a:pPr>
              <a:spcBef>
                <a:spcPct val="0"/>
              </a:spcBef>
            </a:pPr>
            <a:endParaRPr kumimoji="0" lang="en-GB" sz="2400" b="1" i="1" dirty="0"/>
          </a:p>
          <a:p>
            <a:pPr>
              <a:spcBef>
                <a:spcPct val="0"/>
              </a:spcBef>
            </a:pPr>
            <a:r>
              <a:rPr kumimoji="0" lang="en-GB" sz="2400" b="1" i="1" dirty="0" smtClean="0"/>
              <a:t>Dominant </a:t>
            </a:r>
            <a:r>
              <a:rPr kumimoji="0" lang="en-GB" sz="2400" b="1" i="1" dirty="0"/>
              <a:t>p</a:t>
            </a:r>
            <a:r>
              <a:rPr kumimoji="0" lang="en-GB" sz="2400" b="1" i="1" dirty="0" smtClean="0"/>
              <a:t>ole placement via root locus.</a:t>
            </a:r>
            <a:r>
              <a:rPr kumimoji="0" lang="en-GB" sz="2400" dirty="0" smtClean="0"/>
              <a:t> </a:t>
            </a:r>
            <a:endParaRPr kumimoji="0" lang="en-GB" sz="2400" dirty="0"/>
          </a:p>
          <a:p>
            <a:pPr>
              <a:spcBef>
                <a:spcPct val="0"/>
              </a:spcBef>
            </a:pPr>
            <a:endParaRPr kumimoji="0" lang="en-GB" sz="2400" dirty="0"/>
          </a:p>
          <a:p>
            <a:pPr>
              <a:spcBef>
                <a:spcPct val="0"/>
              </a:spcBef>
            </a:pPr>
            <a:r>
              <a:rPr kumimoji="0" lang="en-GB" sz="2400" b="1" i="1" dirty="0" smtClean="0"/>
              <a:t>Basic loop shaping.</a:t>
            </a:r>
            <a:endParaRPr kumimoji="0" lang="en-IE" sz="2400" b="1" i="1" dirty="0"/>
          </a:p>
          <a:p>
            <a:pPr>
              <a:spcBef>
                <a:spcPct val="0"/>
              </a:spcBef>
            </a:pPr>
            <a:endParaRPr kumimoji="0" lang="en-IE" sz="2400" b="1" i="1" dirty="0"/>
          </a:p>
          <a:p>
            <a:pPr>
              <a:spcBef>
                <a:spcPct val="0"/>
              </a:spcBef>
            </a:pPr>
            <a:r>
              <a:rPr kumimoji="0" lang="en-GB" sz="2400" b="1" i="1" dirty="0" smtClean="0"/>
              <a:t>Linear state feedback and observers</a:t>
            </a:r>
            <a:r>
              <a:rPr kumimoji="0" lang="en-IE" sz="2400" b="1" i="1" dirty="0" smtClean="0"/>
              <a:t>.</a:t>
            </a:r>
            <a:endParaRPr kumimoji="0" lang="en-GB" sz="2400" b="1" i="1" dirty="0"/>
          </a:p>
          <a:p>
            <a:pPr>
              <a:spcBef>
                <a:spcPct val="0"/>
              </a:spcBef>
            </a:pPr>
            <a:r>
              <a:rPr kumimoji="0" lang="en-GB" sz="2400" dirty="0"/>
              <a:t> </a:t>
            </a:r>
          </a:p>
          <a:p>
            <a:pPr>
              <a:spcBef>
                <a:spcPct val="0"/>
              </a:spcBef>
            </a:pPr>
            <a:r>
              <a:rPr kumimoji="0" lang="en-GB" sz="2400" b="1" i="1" dirty="0" smtClean="0"/>
              <a:t>Digital control.</a:t>
            </a:r>
            <a:endParaRPr kumimoji="0" lang="en-GB" sz="2400" dirty="0"/>
          </a:p>
        </p:txBody>
      </p:sp>
      <p:sp>
        <p:nvSpPr>
          <p:cNvPr id="6" name="Oval 19"/>
          <p:cNvSpPr>
            <a:spLocks noChangeArrowheads="1"/>
          </p:cNvSpPr>
          <p:nvPr/>
        </p:nvSpPr>
        <p:spPr bwMode="invGray">
          <a:xfrm>
            <a:off x="7352982" y="2018896"/>
            <a:ext cx="244475" cy="274637"/>
          </a:xfrm>
          <a:prstGeom prst="ellipse">
            <a:avLst/>
          </a:prstGeom>
          <a:gradFill rotWithShape="0">
            <a:gsLst>
              <a:gs pos="0">
                <a:schemeClr val="accent1"/>
              </a:gs>
              <a:gs pos="50000">
                <a:schemeClr val="bg1"/>
              </a:gs>
              <a:gs pos="100000">
                <a:schemeClr val="accent1"/>
              </a:gs>
            </a:gsLst>
            <a:lin ang="0" scaled="1"/>
          </a:gradFill>
          <a:ln w="9525">
            <a:solidFill>
              <a:schemeClr val="tx1"/>
            </a:solidFill>
            <a:round/>
            <a:headEnd/>
            <a:tailEnd/>
          </a:ln>
          <a:effectLst>
            <a:innerShdw blurRad="114300">
              <a:prstClr val="black"/>
            </a:innerShdw>
          </a:effectLst>
        </p:spPr>
        <p:txBody>
          <a:bodyPr anchor="ctr">
            <a:spAutoFit/>
          </a:bodyPr>
          <a:lstStyle/>
          <a:p>
            <a:pPr>
              <a:defRPr/>
            </a:pPr>
            <a:endParaRPr lang="en-US" dirty="0"/>
          </a:p>
        </p:txBody>
      </p:sp>
    </p:spTree>
  </p:cSld>
  <p:clrMapOvr>
    <a:masterClrMapping/>
  </p:clrMapOvr>
  <p:transition advTm="15544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8" name="Text Box 2054"/>
          <p:cNvSpPr txBox="1">
            <a:spLocks noChangeArrowheads="1"/>
          </p:cNvSpPr>
          <p:nvPr/>
        </p:nvSpPr>
        <p:spPr bwMode="auto">
          <a:xfrm>
            <a:off x="130492" y="1325880"/>
            <a:ext cx="8883015"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lang="en-IE" sz="3200" dirty="0" smtClean="0">
                <a:latin typeface="Times New Roman" pitchFamily="18" charset="0"/>
              </a:rPr>
              <a:t>The upshot is that linear systems, which are really only approximate descriptions of system performance close to some desired location, actually provide a rather effective and useful set of models for practical engineering systems. Indeed it is broadly accurate to assert that much of engineering is based upon approximate linear models. There is, however, a rather important caveat. The approximate models which emerge in this manner may be linear, but they do not necessarily have constant coefficients. Moreover they also may not be linear.</a:t>
            </a:r>
            <a:endParaRPr kumimoji="1" lang="en-GB" sz="3200" dirty="0">
              <a:latin typeface="Times New Roman" pitchFamily="18" charset="0"/>
            </a:endParaRPr>
          </a:p>
        </p:txBody>
      </p:sp>
      <p:sp>
        <p:nvSpPr>
          <p:cNvPr id="7"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3</a:t>
            </a:r>
            <a:endParaRPr lang="en-GB" sz="4400" dirty="0">
              <a:solidFill>
                <a:schemeClr val="tx2"/>
              </a:solidFill>
            </a:endParaRPr>
          </a:p>
        </p:txBody>
      </p:sp>
    </p:spTree>
    <p:extLst>
      <p:ext uri="{BB962C8B-B14F-4D97-AF65-F5344CB8AC3E}">
        <p14:creationId xmlns:p14="http://schemas.microsoft.com/office/powerpoint/2010/main" val="12583002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8" name="Text Box 2054"/>
          <p:cNvSpPr txBox="1">
            <a:spLocks noChangeArrowheads="1"/>
          </p:cNvSpPr>
          <p:nvPr/>
        </p:nvSpPr>
        <p:spPr bwMode="auto">
          <a:xfrm>
            <a:off x="130492" y="1325880"/>
            <a:ext cx="8883015"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lang="en-IE" sz="3200" dirty="0" smtClean="0">
                <a:latin typeface="Times New Roman" pitchFamily="18" charset="0"/>
              </a:rPr>
              <a:t>The correct phrase which should be employed for these approximate models, supposedly valid close to a desired operating point, is </a:t>
            </a:r>
            <a:r>
              <a:rPr lang="en-IE" sz="3200" i="1" dirty="0" smtClean="0">
                <a:latin typeface="Times New Roman" pitchFamily="18" charset="0"/>
              </a:rPr>
              <a:t>first approximation</a:t>
            </a:r>
            <a:r>
              <a:rPr lang="en-IE" sz="3200" dirty="0" smtClean="0">
                <a:latin typeface="Times New Roman" pitchFamily="18" charset="0"/>
              </a:rPr>
              <a:t>. Although this phrase is employed in western literature it is not employed sufficiently often. In western literature it is far more common to see the phrase </a:t>
            </a:r>
            <a:r>
              <a:rPr lang="en-IE" sz="3200" i="1" dirty="0" err="1" smtClean="0">
                <a:latin typeface="Times New Roman" pitchFamily="18" charset="0"/>
              </a:rPr>
              <a:t>linearisation</a:t>
            </a:r>
            <a:r>
              <a:rPr lang="en-IE" sz="3200" dirty="0" smtClean="0">
                <a:latin typeface="Times New Roman" pitchFamily="18" charset="0"/>
              </a:rPr>
              <a:t> and that is in the rather small percentage of cases where any mention at all is made of the approximation process. More commonly everything is assumed linear from the moment of its introduction.</a:t>
            </a:r>
            <a:endParaRPr kumimoji="1" lang="en-GB" sz="3200" dirty="0">
              <a:latin typeface="Times New Roman" pitchFamily="18" charset="0"/>
            </a:endParaRPr>
          </a:p>
        </p:txBody>
      </p:sp>
      <p:sp>
        <p:nvSpPr>
          <p:cNvPr id="7"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3</a:t>
            </a:r>
            <a:endParaRPr lang="en-GB" sz="4400" dirty="0">
              <a:solidFill>
                <a:schemeClr val="tx2"/>
              </a:solidFill>
            </a:endParaRPr>
          </a:p>
        </p:txBody>
      </p:sp>
    </p:spTree>
    <p:extLst>
      <p:ext uri="{BB962C8B-B14F-4D97-AF65-F5344CB8AC3E}">
        <p14:creationId xmlns:p14="http://schemas.microsoft.com/office/powerpoint/2010/main" val="11779675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8" name="Text Box 2054"/>
          <p:cNvSpPr txBox="1">
            <a:spLocks noChangeArrowheads="1"/>
          </p:cNvSpPr>
          <p:nvPr/>
        </p:nvSpPr>
        <p:spPr bwMode="auto">
          <a:xfrm>
            <a:off x="130491" y="1737360"/>
            <a:ext cx="888301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lang="en-IE" sz="3200" dirty="0" smtClean="0">
                <a:latin typeface="Times New Roman" pitchFamily="18" charset="0"/>
              </a:rPr>
              <a:t>You will probably have seen this kind of thing with Ohm’s law for example. There are two laws named after Georg Ohm, but one of them, that the voltage across a resistor is proportional to the current flowing through it, is far more common so that relatively few people are aware of the ambiguity. As stated I have in fact misquoted the more famous Ohm’s law. In fact the statement of the law which I have given is preposterous. </a:t>
            </a:r>
            <a:endParaRPr kumimoji="1" lang="en-GB" sz="3200" dirty="0">
              <a:latin typeface="Times New Roman" pitchFamily="18" charset="0"/>
            </a:endParaRPr>
          </a:p>
        </p:txBody>
      </p:sp>
      <p:sp>
        <p:nvSpPr>
          <p:cNvPr id="7"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3</a:t>
            </a:r>
            <a:endParaRPr lang="en-GB" sz="4400" dirty="0">
              <a:solidFill>
                <a:schemeClr val="tx2"/>
              </a:solidFill>
            </a:endParaRPr>
          </a:p>
        </p:txBody>
      </p:sp>
    </p:spTree>
    <p:extLst>
      <p:ext uri="{BB962C8B-B14F-4D97-AF65-F5344CB8AC3E}">
        <p14:creationId xmlns:p14="http://schemas.microsoft.com/office/powerpoint/2010/main" val="11233032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8" name="Text Box 2054"/>
          <p:cNvSpPr txBox="1">
            <a:spLocks noChangeArrowheads="1"/>
          </p:cNvSpPr>
          <p:nvPr/>
        </p:nvSpPr>
        <p:spPr bwMode="auto">
          <a:xfrm>
            <a:off x="130492" y="1164134"/>
            <a:ext cx="8883015"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lang="en-IE" dirty="0" smtClean="0">
                <a:latin typeface="Times New Roman" pitchFamily="18" charset="0"/>
              </a:rPr>
              <a:t>To demonstrate suppose I have a 1 k</a:t>
            </a:r>
            <a:r>
              <a:rPr lang="en-IE" dirty="0" smtClean="0">
                <a:latin typeface="Symbol" pitchFamily="18" charset="2"/>
              </a:rPr>
              <a:t>W</a:t>
            </a:r>
            <a:r>
              <a:rPr lang="en-IE" dirty="0" smtClean="0">
                <a:latin typeface="Times New Roman" pitchFamily="18" charset="0"/>
              </a:rPr>
              <a:t> resistor. If I place 1 V across it then 1 mA of current will flow through it. The electrical power delivered to the device will be 1 </a:t>
            </a:r>
            <a:r>
              <a:rPr lang="en-IE" dirty="0" err="1" smtClean="0">
                <a:latin typeface="Times New Roman" pitchFamily="18" charset="0"/>
              </a:rPr>
              <a:t>mW</a:t>
            </a:r>
            <a:r>
              <a:rPr lang="en-IE" dirty="0" smtClean="0">
                <a:latin typeface="Times New Roman" pitchFamily="18" charset="0"/>
              </a:rPr>
              <a:t>. This is not a large amount of power. </a:t>
            </a:r>
            <a:r>
              <a:rPr lang="en-IE" dirty="0">
                <a:latin typeface="Times New Roman" pitchFamily="18" charset="0"/>
              </a:rPr>
              <a:t>T</a:t>
            </a:r>
            <a:r>
              <a:rPr lang="en-IE" dirty="0" smtClean="0">
                <a:latin typeface="Times New Roman" pitchFamily="18" charset="0"/>
              </a:rPr>
              <a:t>he device will mainly react to this infusion of electrical energy by heating up, but it can easily shed this heat by radiation and conduction to its surroundings. If however I place 1 GV across the device then 1 MA of current will flow through it. The electrical power delivered will be 1x10</a:t>
            </a:r>
            <a:r>
              <a:rPr lang="en-IE" baseline="30000" dirty="0" smtClean="0">
                <a:latin typeface="Times New Roman" pitchFamily="18" charset="0"/>
              </a:rPr>
              <a:t>15 </a:t>
            </a:r>
            <a:r>
              <a:rPr lang="en-IE" dirty="0" smtClean="0">
                <a:latin typeface="Times New Roman" pitchFamily="18" charset="0"/>
              </a:rPr>
              <a:t>W. This is an immense amount of power, far in excess of what the device can shed in the form of heat lost to its surroundings. Long before I have raised the voltage to this level the device will simply have melted.</a:t>
            </a:r>
            <a:endParaRPr kumimoji="1" lang="en-GB" dirty="0">
              <a:latin typeface="Times New Roman" pitchFamily="18" charset="0"/>
            </a:endParaRPr>
          </a:p>
        </p:txBody>
      </p:sp>
      <p:sp>
        <p:nvSpPr>
          <p:cNvPr id="7"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3</a:t>
            </a:r>
            <a:endParaRPr lang="en-GB" sz="4400" dirty="0">
              <a:solidFill>
                <a:schemeClr val="tx2"/>
              </a:solidFill>
            </a:endParaRPr>
          </a:p>
        </p:txBody>
      </p:sp>
    </p:spTree>
    <p:extLst>
      <p:ext uri="{BB962C8B-B14F-4D97-AF65-F5344CB8AC3E}">
        <p14:creationId xmlns:p14="http://schemas.microsoft.com/office/powerpoint/2010/main" val="8798532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8" name="Text Box 2054"/>
          <p:cNvSpPr txBox="1">
            <a:spLocks noChangeArrowheads="1"/>
          </p:cNvSpPr>
          <p:nvPr/>
        </p:nvSpPr>
        <p:spPr bwMode="auto">
          <a:xfrm>
            <a:off x="130492" y="1295400"/>
            <a:ext cx="8883015"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lang="en-IE" dirty="0" smtClean="0">
                <a:latin typeface="Times New Roman" pitchFamily="18" charset="0"/>
              </a:rPr>
              <a:t>Actually the more famous Ohm’s law states that the voltage across a resistor is in direct proportion to the current flowing through it </a:t>
            </a:r>
            <a:r>
              <a:rPr lang="en-IE" i="1" dirty="0" smtClean="0">
                <a:latin typeface="Times New Roman" pitchFamily="18" charset="0"/>
              </a:rPr>
              <a:t>when all other things remain unchanged</a:t>
            </a:r>
            <a:r>
              <a:rPr lang="en-IE" dirty="0" smtClean="0">
                <a:latin typeface="Times New Roman" pitchFamily="18" charset="0"/>
              </a:rPr>
              <a:t>. It is this rider, commonly and somewhat sloppily omitted, which permits the law meaning, when examples such as the previous slide suggest that it must be nonsense. When I place 1 GV across a 1 k</a:t>
            </a:r>
            <a:r>
              <a:rPr lang="en-IE" dirty="0" smtClean="0">
                <a:latin typeface="Symbol" pitchFamily="18" charset="2"/>
              </a:rPr>
              <a:t>W</a:t>
            </a:r>
            <a:r>
              <a:rPr lang="en-IE" dirty="0" smtClean="0">
                <a:latin typeface="Times New Roman" pitchFamily="18" charset="0"/>
              </a:rPr>
              <a:t> resistor, or rather when I increase the applied voltage towards this value, I find that I simply cannot remove the resulting thermal energy fast enough. All other things do not remain unchanged. Rather the temperature of the device steadily increases and, strictly speaking, about this situation Ohm’s law has nothing whatsoever to say.</a:t>
            </a:r>
            <a:endParaRPr kumimoji="1" lang="en-GB" dirty="0">
              <a:latin typeface="Times New Roman" pitchFamily="18" charset="0"/>
            </a:endParaRPr>
          </a:p>
        </p:txBody>
      </p:sp>
      <p:sp>
        <p:nvSpPr>
          <p:cNvPr id="7"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3</a:t>
            </a:r>
            <a:endParaRPr lang="en-GB" sz="4400" dirty="0">
              <a:solidFill>
                <a:schemeClr val="tx2"/>
              </a:solidFill>
            </a:endParaRPr>
          </a:p>
        </p:txBody>
      </p:sp>
    </p:spTree>
    <p:extLst>
      <p:ext uri="{BB962C8B-B14F-4D97-AF65-F5344CB8AC3E}">
        <p14:creationId xmlns:p14="http://schemas.microsoft.com/office/powerpoint/2010/main" val="20061340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8" name="Text Box 2054"/>
          <p:cNvSpPr txBox="1">
            <a:spLocks noChangeArrowheads="1"/>
          </p:cNvSpPr>
          <p:nvPr/>
        </p:nvSpPr>
        <p:spPr bwMode="auto">
          <a:xfrm>
            <a:off x="130491" y="1447800"/>
            <a:ext cx="8883015"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lang="en-IE" dirty="0" smtClean="0">
                <a:latin typeface="Times New Roman" pitchFamily="18" charset="0"/>
              </a:rPr>
              <a:t>Such serious issues notwithstanding a resistor will commonly be modelled by the linear equation </a:t>
            </a:r>
            <a:r>
              <a:rPr lang="en-IE" i="1" dirty="0" smtClean="0">
                <a:latin typeface="Times New Roman" pitchFamily="18" charset="0"/>
              </a:rPr>
              <a:t>V</a:t>
            </a:r>
            <a:r>
              <a:rPr lang="en-IE" dirty="0" smtClean="0">
                <a:latin typeface="Times New Roman" pitchFamily="18" charset="0"/>
              </a:rPr>
              <a:t> = </a:t>
            </a:r>
            <a:r>
              <a:rPr lang="en-IE" i="1" dirty="0" smtClean="0">
                <a:latin typeface="Times New Roman" pitchFamily="18" charset="0"/>
              </a:rPr>
              <a:t>RI</a:t>
            </a:r>
            <a:r>
              <a:rPr lang="en-IE" dirty="0">
                <a:latin typeface="Times New Roman" pitchFamily="18" charset="0"/>
              </a:rPr>
              <a:t> </a:t>
            </a:r>
            <a:r>
              <a:rPr lang="en-IE" dirty="0" smtClean="0">
                <a:latin typeface="Times New Roman" pitchFamily="18" charset="0"/>
              </a:rPr>
              <a:t>for some constant value of resistance </a:t>
            </a:r>
            <a:r>
              <a:rPr lang="en-IE" i="1" dirty="0" smtClean="0">
                <a:latin typeface="Times New Roman" pitchFamily="18" charset="0"/>
              </a:rPr>
              <a:t>R</a:t>
            </a:r>
            <a:r>
              <a:rPr lang="en-IE" dirty="0" smtClean="0">
                <a:latin typeface="Times New Roman" pitchFamily="18" charset="0"/>
              </a:rPr>
              <a:t>. When the </a:t>
            </a:r>
            <a:r>
              <a:rPr lang="en-IE" i="1" dirty="0" smtClean="0">
                <a:latin typeface="Times New Roman" pitchFamily="18" charset="0"/>
              </a:rPr>
              <a:t>modus operandi </a:t>
            </a:r>
            <a:r>
              <a:rPr lang="en-IE" dirty="0" smtClean="0">
                <a:latin typeface="Times New Roman" pitchFamily="18" charset="0"/>
              </a:rPr>
              <a:t>of modelling is to introduce all elements as linear components or rather to </a:t>
            </a:r>
            <a:r>
              <a:rPr lang="en-IE" dirty="0" err="1" smtClean="0">
                <a:latin typeface="Times New Roman" pitchFamily="18" charset="0"/>
              </a:rPr>
              <a:t>linearise</a:t>
            </a:r>
            <a:r>
              <a:rPr lang="en-IE" dirty="0" smtClean="0">
                <a:latin typeface="Times New Roman" pitchFamily="18" charset="0"/>
              </a:rPr>
              <a:t> from the outset, then the resulting model will inevitably be linear. Unfortunately the linear model may also be completely invalid. Some systems do not possess first approximations which are linear and these systems are not esoteric, purely academic systems, they are actual real systems which occur in very large numbers of engineering products (in mobile phones for example).</a:t>
            </a:r>
            <a:endParaRPr kumimoji="1" lang="en-GB" dirty="0">
              <a:latin typeface="Times New Roman" pitchFamily="18" charset="0"/>
            </a:endParaRPr>
          </a:p>
        </p:txBody>
      </p:sp>
      <p:sp>
        <p:nvSpPr>
          <p:cNvPr id="7"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3</a:t>
            </a:r>
            <a:endParaRPr lang="en-GB" sz="4400" dirty="0">
              <a:solidFill>
                <a:schemeClr val="tx2"/>
              </a:solidFill>
            </a:endParaRPr>
          </a:p>
        </p:txBody>
      </p:sp>
    </p:spTree>
    <p:extLst>
      <p:ext uri="{BB962C8B-B14F-4D97-AF65-F5344CB8AC3E}">
        <p14:creationId xmlns:p14="http://schemas.microsoft.com/office/powerpoint/2010/main" val="6652564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8" name="Text Box 2054"/>
          <p:cNvSpPr txBox="1">
            <a:spLocks noChangeArrowheads="1"/>
          </p:cNvSpPr>
          <p:nvPr/>
        </p:nvSpPr>
        <p:spPr bwMode="auto">
          <a:xfrm>
            <a:off x="130492" y="1158240"/>
            <a:ext cx="8883015"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lang="en-IE" dirty="0" smtClean="0">
                <a:latin typeface="Times New Roman" pitchFamily="18" charset="0"/>
              </a:rPr>
              <a:t>Even if the first approximation is linear it may not be constant-coefficient. In the case of the rocket for example we may have a desired or target trajectory for the flight. By looking for the equations which describe the deviation of the actual trajectory from this target, subject to the assumption that these deviations are small (an assumption known in the field of electronics as the </a:t>
            </a:r>
            <a:r>
              <a:rPr lang="en-IE" i="1" dirty="0" smtClean="0">
                <a:latin typeface="Times New Roman" pitchFamily="18" charset="0"/>
              </a:rPr>
              <a:t>small signal approximation</a:t>
            </a:r>
            <a:r>
              <a:rPr lang="en-IE" dirty="0" smtClean="0">
                <a:latin typeface="Times New Roman" pitchFamily="18" charset="0"/>
              </a:rPr>
              <a:t>) we may be able to find an approximate set of linear equations describing this deviation. However, many components of the “true” equations depend upon altitude, i.e. upon the current location on the trajectory, and therefore upon time which parameterises this trajectory. It follows that the first approximation may be linear, but it varies with time. </a:t>
            </a:r>
            <a:endParaRPr kumimoji="1" lang="en-GB" dirty="0">
              <a:latin typeface="Times New Roman" pitchFamily="18" charset="0"/>
            </a:endParaRPr>
          </a:p>
        </p:txBody>
      </p:sp>
      <p:sp>
        <p:nvSpPr>
          <p:cNvPr id="7"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3</a:t>
            </a:r>
            <a:endParaRPr lang="en-GB" sz="4400" dirty="0">
              <a:solidFill>
                <a:schemeClr val="tx2"/>
              </a:solidFill>
            </a:endParaRPr>
          </a:p>
        </p:txBody>
      </p:sp>
    </p:spTree>
    <p:extLst>
      <p:ext uri="{BB962C8B-B14F-4D97-AF65-F5344CB8AC3E}">
        <p14:creationId xmlns:p14="http://schemas.microsoft.com/office/powerpoint/2010/main" val="42697483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2" name="Text Box 2054"/>
          <p:cNvSpPr txBox="1">
            <a:spLocks noChangeArrowheads="1"/>
          </p:cNvSpPr>
          <p:nvPr/>
        </p:nvSpPr>
        <p:spPr bwMode="auto">
          <a:xfrm>
            <a:off x="130492" y="1390770"/>
            <a:ext cx="888301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We have solved the first approximation equations for the liquid-level system.</a:t>
            </a:r>
            <a:endParaRPr kumimoji="1" lang="en-GB" sz="32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823270745"/>
              </p:ext>
            </p:extLst>
          </p:nvPr>
        </p:nvGraphicFramePr>
        <p:xfrm>
          <a:off x="2724150" y="2660135"/>
          <a:ext cx="3543300" cy="727075"/>
        </p:xfrm>
        <a:graphic>
          <a:graphicData uri="http://schemas.openxmlformats.org/presentationml/2006/ole">
            <mc:AlternateContent xmlns:mc="http://schemas.openxmlformats.org/markup-compatibility/2006">
              <mc:Choice xmlns:v="urn:schemas-microsoft-com:vml" Requires="v">
                <p:oleObj spid="_x0000_s3010850" name="Equation" r:id="rId3" imgW="1422360" imgH="291960" progId="Equation.3">
                  <p:embed/>
                </p:oleObj>
              </mc:Choice>
              <mc:Fallback>
                <p:oleObj name="Equation" r:id="rId3" imgW="1422360" imgH="291960" progId="Equation.3">
                  <p:embed/>
                  <p:pic>
                    <p:nvPicPr>
                      <p:cNvPr id="0" name=""/>
                      <p:cNvPicPr>
                        <a:picLocks noChangeAspect="1" noChangeArrowheads="1"/>
                      </p:cNvPicPr>
                      <p:nvPr/>
                    </p:nvPicPr>
                    <p:blipFill>
                      <a:blip r:embed="rId4"/>
                      <a:srcRect/>
                      <a:stretch>
                        <a:fillRect/>
                      </a:stretch>
                    </p:blipFill>
                    <p:spPr bwMode="auto">
                      <a:xfrm>
                        <a:off x="2724150" y="2660135"/>
                        <a:ext cx="35433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0208103"/>
              </p:ext>
            </p:extLst>
          </p:nvPr>
        </p:nvGraphicFramePr>
        <p:xfrm>
          <a:off x="1458117" y="3534410"/>
          <a:ext cx="6227763" cy="1203325"/>
        </p:xfrm>
        <a:graphic>
          <a:graphicData uri="http://schemas.openxmlformats.org/presentationml/2006/ole">
            <mc:AlternateContent xmlns:mc="http://schemas.openxmlformats.org/markup-compatibility/2006">
              <mc:Choice xmlns:v="urn:schemas-microsoft-com:vml" Requires="v">
                <p:oleObj spid="_x0000_s3010851" name="Equation" r:id="rId5" imgW="2501640" imgH="482400" progId="Equation.3">
                  <p:embed/>
                </p:oleObj>
              </mc:Choice>
              <mc:Fallback>
                <p:oleObj name="Equation" r:id="rId5" imgW="2501640" imgH="482400" progId="Equation.3">
                  <p:embed/>
                  <p:pic>
                    <p:nvPicPr>
                      <p:cNvPr id="0" name="Object 10"/>
                      <p:cNvPicPr>
                        <a:picLocks noChangeAspect="1" noChangeArrowheads="1"/>
                      </p:cNvPicPr>
                      <p:nvPr/>
                    </p:nvPicPr>
                    <p:blipFill>
                      <a:blip r:embed="rId6"/>
                      <a:srcRect/>
                      <a:stretch>
                        <a:fillRect/>
                      </a:stretch>
                    </p:blipFill>
                    <p:spPr bwMode="auto">
                      <a:xfrm>
                        <a:off x="1458117" y="3534410"/>
                        <a:ext cx="6227763"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 Box 2054"/>
          <p:cNvSpPr txBox="1">
            <a:spLocks noChangeArrowheads="1"/>
          </p:cNvSpPr>
          <p:nvPr/>
        </p:nvSpPr>
        <p:spPr bwMode="auto">
          <a:xfrm>
            <a:off x="130492" y="4835010"/>
            <a:ext cx="888301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For some special cases of the forcing term           we may demonstrate another very powerful method of solution.</a:t>
            </a:r>
            <a:endParaRPr kumimoji="1" lang="en-GB" sz="3200" dirty="0">
              <a:latin typeface="Times New Roman"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604056181"/>
              </p:ext>
            </p:extLst>
          </p:nvPr>
        </p:nvGraphicFramePr>
        <p:xfrm>
          <a:off x="7203757" y="4835010"/>
          <a:ext cx="885825" cy="568325"/>
        </p:xfrm>
        <a:graphic>
          <a:graphicData uri="http://schemas.openxmlformats.org/presentationml/2006/ole">
            <mc:AlternateContent xmlns:mc="http://schemas.openxmlformats.org/markup-compatibility/2006">
              <mc:Choice xmlns:v="urn:schemas-microsoft-com:vml" Requires="v">
                <p:oleObj spid="_x0000_s3010852" name="Equation" r:id="rId7" imgW="355320" imgH="228600" progId="Equation.3">
                  <p:embed/>
                </p:oleObj>
              </mc:Choice>
              <mc:Fallback>
                <p:oleObj name="Equation" r:id="rId7" imgW="355320" imgH="228600" progId="Equation.3">
                  <p:embed/>
                  <p:pic>
                    <p:nvPicPr>
                      <p:cNvPr id="0" name="Object 1"/>
                      <p:cNvPicPr>
                        <a:picLocks noChangeAspect="1" noChangeArrowheads="1"/>
                      </p:cNvPicPr>
                      <p:nvPr/>
                    </p:nvPicPr>
                    <p:blipFill>
                      <a:blip r:embed="rId8"/>
                      <a:srcRect/>
                      <a:stretch>
                        <a:fillRect/>
                      </a:stretch>
                    </p:blipFill>
                    <p:spPr bwMode="auto">
                      <a:xfrm>
                        <a:off x="7203757" y="4835010"/>
                        <a:ext cx="88582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3</a:t>
            </a:r>
            <a:endParaRPr lang="en-GB" sz="4400" dirty="0">
              <a:solidFill>
                <a:schemeClr val="tx2"/>
              </a:solidFill>
            </a:endParaRPr>
          </a:p>
        </p:txBody>
      </p:sp>
    </p:spTree>
    <p:extLst>
      <p:ext uri="{BB962C8B-B14F-4D97-AF65-F5344CB8AC3E}">
        <p14:creationId xmlns:p14="http://schemas.microsoft.com/office/powerpoint/2010/main" val="27571620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2" name="Text Box 2054"/>
          <p:cNvSpPr txBox="1">
            <a:spLocks noChangeArrowheads="1"/>
          </p:cNvSpPr>
          <p:nvPr/>
        </p:nvSpPr>
        <p:spPr bwMode="auto">
          <a:xfrm>
            <a:off x="130492" y="1390770"/>
            <a:ext cx="88830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Consider the special case:</a:t>
            </a:r>
            <a:endParaRPr kumimoji="1" lang="en-GB" sz="32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818352857"/>
              </p:ext>
            </p:extLst>
          </p:nvPr>
        </p:nvGraphicFramePr>
        <p:xfrm>
          <a:off x="5232400" y="1279525"/>
          <a:ext cx="3006725" cy="695325"/>
        </p:xfrm>
        <a:graphic>
          <a:graphicData uri="http://schemas.openxmlformats.org/presentationml/2006/ole">
            <mc:AlternateContent xmlns:mc="http://schemas.openxmlformats.org/markup-compatibility/2006">
              <mc:Choice xmlns:v="urn:schemas-microsoft-com:vml" Requires="v">
                <p:oleObj spid="_x0000_s3012075" name="Equation" r:id="rId3" imgW="1206360" imgH="279360" progId="Equation.3">
                  <p:embed/>
                </p:oleObj>
              </mc:Choice>
              <mc:Fallback>
                <p:oleObj name="Equation" r:id="rId3" imgW="1206360" imgH="279360" progId="Equation.3">
                  <p:embed/>
                  <p:pic>
                    <p:nvPicPr>
                      <p:cNvPr id="0" name=""/>
                      <p:cNvPicPr>
                        <a:picLocks noChangeAspect="1" noChangeArrowheads="1"/>
                      </p:cNvPicPr>
                      <p:nvPr/>
                    </p:nvPicPr>
                    <p:blipFill>
                      <a:blip r:embed="rId4"/>
                      <a:srcRect/>
                      <a:stretch>
                        <a:fillRect/>
                      </a:stretch>
                    </p:blipFill>
                    <p:spPr bwMode="auto">
                      <a:xfrm>
                        <a:off x="5232400" y="1279525"/>
                        <a:ext cx="30067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269318521"/>
              </p:ext>
            </p:extLst>
          </p:nvPr>
        </p:nvGraphicFramePr>
        <p:xfrm>
          <a:off x="4021137" y="2152770"/>
          <a:ext cx="4589463" cy="1200150"/>
        </p:xfrm>
        <a:graphic>
          <a:graphicData uri="http://schemas.openxmlformats.org/presentationml/2006/ole">
            <mc:AlternateContent xmlns:mc="http://schemas.openxmlformats.org/markup-compatibility/2006">
              <mc:Choice xmlns:v="urn:schemas-microsoft-com:vml" Requires="v">
                <p:oleObj spid="_x0000_s3012076" name="Equation" r:id="rId5" imgW="1841400" imgH="482400" progId="Equation.3">
                  <p:embed/>
                </p:oleObj>
              </mc:Choice>
              <mc:Fallback>
                <p:oleObj name="Equation" r:id="rId5" imgW="1841400" imgH="482400" progId="Equation.3">
                  <p:embed/>
                  <p:pic>
                    <p:nvPicPr>
                      <p:cNvPr id="0" name="Object 1"/>
                      <p:cNvPicPr>
                        <a:picLocks noChangeAspect="1" noChangeArrowheads="1"/>
                      </p:cNvPicPr>
                      <p:nvPr/>
                    </p:nvPicPr>
                    <p:blipFill>
                      <a:blip r:embed="rId6"/>
                      <a:srcRect/>
                      <a:stretch>
                        <a:fillRect/>
                      </a:stretch>
                    </p:blipFill>
                    <p:spPr bwMode="auto">
                      <a:xfrm>
                        <a:off x="4021137" y="2152770"/>
                        <a:ext cx="45894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077573482"/>
              </p:ext>
            </p:extLst>
          </p:nvPr>
        </p:nvGraphicFramePr>
        <p:xfrm>
          <a:off x="327025" y="3722688"/>
          <a:ext cx="8102600" cy="1200150"/>
        </p:xfrm>
        <a:graphic>
          <a:graphicData uri="http://schemas.openxmlformats.org/presentationml/2006/ole">
            <mc:AlternateContent xmlns:mc="http://schemas.openxmlformats.org/markup-compatibility/2006">
              <mc:Choice xmlns:v="urn:schemas-microsoft-com:vml" Requires="v">
                <p:oleObj spid="_x0000_s3012077" name="Equation" r:id="rId7" imgW="3251160" imgH="482400" progId="Equation.3">
                  <p:embed/>
                </p:oleObj>
              </mc:Choice>
              <mc:Fallback>
                <p:oleObj name="Equation" r:id="rId7" imgW="3251160" imgH="482400" progId="Equation.3">
                  <p:embed/>
                  <p:pic>
                    <p:nvPicPr>
                      <p:cNvPr id="0" name="Object 3"/>
                      <p:cNvPicPr>
                        <a:picLocks noChangeAspect="1" noChangeArrowheads="1"/>
                      </p:cNvPicPr>
                      <p:nvPr/>
                    </p:nvPicPr>
                    <p:blipFill>
                      <a:blip r:embed="rId8"/>
                      <a:srcRect/>
                      <a:stretch>
                        <a:fillRect/>
                      </a:stretch>
                    </p:blipFill>
                    <p:spPr bwMode="auto">
                      <a:xfrm>
                        <a:off x="327025" y="3722688"/>
                        <a:ext cx="8102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132011060"/>
              </p:ext>
            </p:extLst>
          </p:nvPr>
        </p:nvGraphicFramePr>
        <p:xfrm>
          <a:off x="1649730" y="4884540"/>
          <a:ext cx="5411788" cy="1200150"/>
        </p:xfrm>
        <a:graphic>
          <a:graphicData uri="http://schemas.openxmlformats.org/presentationml/2006/ole">
            <mc:AlternateContent xmlns:mc="http://schemas.openxmlformats.org/markup-compatibility/2006">
              <mc:Choice xmlns:v="urn:schemas-microsoft-com:vml" Requires="v">
                <p:oleObj spid="_x0000_s3012078" name="Equation" r:id="rId9" imgW="2171520" imgH="482400" progId="Equation.3">
                  <p:embed/>
                </p:oleObj>
              </mc:Choice>
              <mc:Fallback>
                <p:oleObj name="Equation" r:id="rId9" imgW="2171520" imgH="482400" progId="Equation.3">
                  <p:embed/>
                  <p:pic>
                    <p:nvPicPr>
                      <p:cNvPr id="0" name="Object 6"/>
                      <p:cNvPicPr>
                        <a:picLocks noChangeAspect="1" noChangeArrowheads="1"/>
                      </p:cNvPicPr>
                      <p:nvPr/>
                    </p:nvPicPr>
                    <p:blipFill>
                      <a:blip r:embed="rId10"/>
                      <a:srcRect/>
                      <a:stretch>
                        <a:fillRect/>
                      </a:stretch>
                    </p:blipFill>
                    <p:spPr bwMode="auto">
                      <a:xfrm>
                        <a:off x="1649730" y="4884540"/>
                        <a:ext cx="54117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 Box 2054"/>
          <p:cNvSpPr txBox="1">
            <a:spLocks noChangeArrowheads="1"/>
          </p:cNvSpPr>
          <p:nvPr/>
        </p:nvSpPr>
        <p:spPr bwMode="auto">
          <a:xfrm>
            <a:off x="130492" y="6084690"/>
            <a:ext cx="88830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assuming:</a:t>
            </a:r>
            <a:endParaRPr kumimoji="1" lang="en-GB" sz="3200" dirty="0">
              <a:latin typeface="Times New Roman" pitchFamily="18"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3551497775"/>
              </p:ext>
            </p:extLst>
          </p:nvPr>
        </p:nvGraphicFramePr>
        <p:xfrm>
          <a:off x="2124075" y="6061164"/>
          <a:ext cx="2974975" cy="631825"/>
        </p:xfrm>
        <a:graphic>
          <a:graphicData uri="http://schemas.openxmlformats.org/presentationml/2006/ole">
            <mc:AlternateContent xmlns:mc="http://schemas.openxmlformats.org/markup-compatibility/2006">
              <mc:Choice xmlns:v="urn:schemas-microsoft-com:vml" Requires="v">
                <p:oleObj spid="_x0000_s3012079" name="Equation" r:id="rId11" imgW="1193760" imgH="253800" progId="Equation.3">
                  <p:embed/>
                </p:oleObj>
              </mc:Choice>
              <mc:Fallback>
                <p:oleObj name="Equation" r:id="rId11" imgW="1193760" imgH="253800" progId="Equation.3">
                  <p:embed/>
                  <p:pic>
                    <p:nvPicPr>
                      <p:cNvPr id="0" name="Object 1"/>
                      <p:cNvPicPr>
                        <a:picLocks noChangeAspect="1" noChangeArrowheads="1"/>
                      </p:cNvPicPr>
                      <p:nvPr/>
                    </p:nvPicPr>
                    <p:blipFill>
                      <a:blip r:embed="rId12"/>
                      <a:srcRect/>
                      <a:stretch>
                        <a:fillRect/>
                      </a:stretch>
                    </p:blipFill>
                    <p:spPr bwMode="auto">
                      <a:xfrm>
                        <a:off x="2124075" y="6061164"/>
                        <a:ext cx="2974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 Box 2054"/>
          <p:cNvSpPr txBox="1">
            <a:spLocks noChangeArrowheads="1"/>
          </p:cNvSpPr>
          <p:nvPr/>
        </p:nvSpPr>
        <p:spPr bwMode="auto">
          <a:xfrm>
            <a:off x="130492" y="2126220"/>
            <a:ext cx="345090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For any complex number </a:t>
            </a:r>
            <a:r>
              <a:rPr kumimoji="1" lang="en-IE" sz="3200" i="1" dirty="0" smtClean="0">
                <a:latin typeface="Times New Roman" pitchFamily="18" charset="0"/>
              </a:rPr>
              <a:t>s</a:t>
            </a:r>
            <a:r>
              <a:rPr kumimoji="1" lang="en-IE" sz="3200" dirty="0" smtClean="0">
                <a:latin typeface="Times New Roman" pitchFamily="18" charset="0"/>
              </a:rPr>
              <a:t> for which integrals converge:</a:t>
            </a:r>
            <a:endParaRPr kumimoji="1" lang="en-GB" sz="3200" dirty="0">
              <a:latin typeface="Times New Roman" pitchFamily="18" charset="0"/>
            </a:endParaRPr>
          </a:p>
        </p:txBody>
      </p:sp>
      <p:sp>
        <p:nvSpPr>
          <p:cNvPr id="15"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3</a:t>
            </a:r>
            <a:endParaRPr lang="en-GB" sz="4400" dirty="0">
              <a:solidFill>
                <a:schemeClr val="tx2"/>
              </a:solidFill>
            </a:endParaRPr>
          </a:p>
        </p:txBody>
      </p:sp>
    </p:spTree>
    <p:extLst>
      <p:ext uri="{BB962C8B-B14F-4D97-AF65-F5344CB8AC3E}">
        <p14:creationId xmlns:p14="http://schemas.microsoft.com/office/powerpoint/2010/main" val="6777427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2" name="Text Box 2054"/>
          <p:cNvSpPr txBox="1">
            <a:spLocks noChangeArrowheads="1"/>
          </p:cNvSpPr>
          <p:nvPr/>
        </p:nvSpPr>
        <p:spPr bwMode="auto">
          <a:xfrm>
            <a:off x="188595" y="2760645"/>
            <a:ext cx="888301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I note that if the function          is uniformly bounded in modulus for </a:t>
            </a:r>
            <a:r>
              <a:rPr kumimoji="1" lang="en-IE" sz="3200" i="1" dirty="0" smtClean="0">
                <a:latin typeface="Times New Roman" pitchFamily="18" charset="0"/>
              </a:rPr>
              <a:t>t</a:t>
            </a:r>
            <a:r>
              <a:rPr kumimoji="1" lang="en-IE" sz="3200" dirty="0" smtClean="0">
                <a:latin typeface="Times New Roman" pitchFamily="18" charset="0"/>
              </a:rPr>
              <a:t> ≥ 0 then this limit equation holds for every complex number </a:t>
            </a:r>
            <a:r>
              <a:rPr kumimoji="1" lang="en-IE" sz="3200" i="1" dirty="0" smtClean="0">
                <a:latin typeface="Times New Roman" pitchFamily="18" charset="0"/>
              </a:rPr>
              <a:t>s</a:t>
            </a:r>
            <a:r>
              <a:rPr kumimoji="1" lang="en-IE" sz="3200" dirty="0" smtClean="0">
                <a:latin typeface="Times New Roman" pitchFamily="18" charset="0"/>
              </a:rPr>
              <a:t> for which</a:t>
            </a:r>
            <a:endParaRPr kumimoji="1" lang="en-GB" sz="32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1487735604"/>
              </p:ext>
            </p:extLst>
          </p:nvPr>
        </p:nvGraphicFramePr>
        <p:xfrm>
          <a:off x="3008312" y="1733004"/>
          <a:ext cx="2974975" cy="631825"/>
        </p:xfrm>
        <a:graphic>
          <a:graphicData uri="http://schemas.openxmlformats.org/presentationml/2006/ole">
            <mc:AlternateContent xmlns:mc="http://schemas.openxmlformats.org/markup-compatibility/2006">
              <mc:Choice xmlns:v="urn:schemas-microsoft-com:vml" Requires="v">
                <p:oleObj spid="_x0000_s3014935" name="Equation" r:id="rId3" imgW="1193760" imgH="253800" progId="Equation.3">
                  <p:embed/>
                </p:oleObj>
              </mc:Choice>
              <mc:Fallback>
                <p:oleObj name="Equation" r:id="rId3" imgW="1193760" imgH="253800" progId="Equation.3">
                  <p:embed/>
                  <p:pic>
                    <p:nvPicPr>
                      <p:cNvPr id="0" name=""/>
                      <p:cNvPicPr>
                        <a:picLocks noChangeAspect="1" noChangeArrowheads="1"/>
                      </p:cNvPicPr>
                      <p:nvPr/>
                    </p:nvPicPr>
                    <p:blipFill>
                      <a:blip r:embed="rId4"/>
                      <a:srcRect/>
                      <a:stretch>
                        <a:fillRect/>
                      </a:stretch>
                    </p:blipFill>
                    <p:spPr bwMode="auto">
                      <a:xfrm>
                        <a:off x="3008312" y="1733004"/>
                        <a:ext cx="2974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80367644"/>
              </p:ext>
            </p:extLst>
          </p:nvPr>
        </p:nvGraphicFramePr>
        <p:xfrm>
          <a:off x="4495800" y="2760645"/>
          <a:ext cx="760413" cy="600075"/>
        </p:xfrm>
        <a:graphic>
          <a:graphicData uri="http://schemas.openxmlformats.org/presentationml/2006/ole">
            <mc:AlternateContent xmlns:mc="http://schemas.openxmlformats.org/markup-compatibility/2006">
              <mc:Choice xmlns:v="urn:schemas-microsoft-com:vml" Requires="v">
                <p:oleObj spid="_x0000_s3014936" name="Equation" r:id="rId5" imgW="304560" imgH="241200" progId="Equation.3">
                  <p:embed/>
                </p:oleObj>
              </mc:Choice>
              <mc:Fallback>
                <p:oleObj name="Equation" r:id="rId5" imgW="304560" imgH="241200" progId="Equation.3">
                  <p:embed/>
                  <p:pic>
                    <p:nvPicPr>
                      <p:cNvPr id="0" name="Object 8"/>
                      <p:cNvPicPr>
                        <a:picLocks noChangeAspect="1" noChangeArrowheads="1"/>
                      </p:cNvPicPr>
                      <p:nvPr/>
                    </p:nvPicPr>
                    <p:blipFill>
                      <a:blip r:embed="rId6"/>
                      <a:srcRect/>
                      <a:stretch>
                        <a:fillRect/>
                      </a:stretch>
                    </p:blipFill>
                    <p:spPr bwMode="auto">
                      <a:xfrm>
                        <a:off x="4495800" y="2760645"/>
                        <a:ext cx="760413"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374996383"/>
              </p:ext>
            </p:extLst>
          </p:nvPr>
        </p:nvGraphicFramePr>
        <p:xfrm>
          <a:off x="3703638" y="4583113"/>
          <a:ext cx="1582737" cy="538162"/>
        </p:xfrm>
        <a:graphic>
          <a:graphicData uri="http://schemas.openxmlformats.org/presentationml/2006/ole">
            <mc:AlternateContent xmlns:mc="http://schemas.openxmlformats.org/markup-compatibility/2006">
              <mc:Choice xmlns:v="urn:schemas-microsoft-com:vml" Requires="v">
                <p:oleObj spid="_x0000_s3014937" name="Equation" r:id="rId7" imgW="634680" imgH="215640" progId="Equation.3">
                  <p:embed/>
                </p:oleObj>
              </mc:Choice>
              <mc:Fallback>
                <p:oleObj name="Equation" r:id="rId7" imgW="634680" imgH="215640" progId="Equation.3">
                  <p:embed/>
                  <p:pic>
                    <p:nvPicPr>
                      <p:cNvPr id="0" name="Object 8"/>
                      <p:cNvPicPr>
                        <a:picLocks noChangeAspect="1" noChangeArrowheads="1"/>
                      </p:cNvPicPr>
                      <p:nvPr/>
                    </p:nvPicPr>
                    <p:blipFill>
                      <a:blip r:embed="rId8"/>
                      <a:srcRect/>
                      <a:stretch>
                        <a:fillRect/>
                      </a:stretch>
                    </p:blipFill>
                    <p:spPr bwMode="auto">
                      <a:xfrm>
                        <a:off x="3703638" y="4583113"/>
                        <a:ext cx="1582737"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3</a:t>
            </a:r>
            <a:endParaRPr lang="en-GB" sz="4400" dirty="0">
              <a:solidFill>
                <a:schemeClr val="tx2"/>
              </a:solidFill>
            </a:endParaRPr>
          </a:p>
        </p:txBody>
      </p:sp>
    </p:spTree>
    <p:extLst>
      <p:ext uri="{BB962C8B-B14F-4D97-AF65-F5344CB8AC3E}">
        <p14:creationId xmlns:p14="http://schemas.microsoft.com/office/powerpoint/2010/main" val="3566527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0" y="502920"/>
            <a:ext cx="9144000" cy="149352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 name="Rounded Rectangle 7"/>
          <p:cNvSpPr/>
          <p:nvPr/>
        </p:nvSpPr>
        <p:spPr bwMode="auto">
          <a:xfrm>
            <a:off x="671332" y="2245489"/>
            <a:ext cx="7674015" cy="3067291"/>
          </a:xfrm>
          <a:prstGeom prst="roundRect">
            <a:avLst/>
          </a:prstGeom>
          <a:blipFill>
            <a:blip r:embed="rId3" cstate="print"/>
            <a:tile tx="0" ty="0" sx="100000" sy="100000" flip="none" algn="tl"/>
          </a:blipFill>
          <a:ln w="9525" cap="flat" cmpd="sng" algn="ctr">
            <a:gradFill flip="none" rotWithShape="1">
              <a:gsLst>
                <a:gs pos="0">
                  <a:srgbClr val="FFF200"/>
                </a:gs>
                <a:gs pos="45000">
                  <a:srgbClr val="FF7A00"/>
                </a:gs>
                <a:gs pos="70000">
                  <a:srgbClr val="FF0300"/>
                </a:gs>
                <a:gs pos="100000">
                  <a:srgbClr val="4D0808"/>
                </a:gs>
              </a:gsLst>
              <a:lin ang="5400000" scaled="0"/>
              <a:tileRect r="-100000" b="-100000"/>
            </a:gra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en-US" sz="2800" b="0" i="0" u="none" strike="noStrike" cap="none" normalizeH="0" baseline="0" dirty="0" smtClean="0">
              <a:ln>
                <a:noFill/>
              </a:ln>
              <a:solidFill>
                <a:schemeClr val="tx1"/>
              </a:solidFill>
              <a:effectLst/>
              <a:latin typeface="Times New Roman" pitchFamily="18" charset="0"/>
            </a:endParaRPr>
          </a:p>
        </p:txBody>
      </p:sp>
      <p:sp>
        <p:nvSpPr>
          <p:cNvPr id="236546" name="Rectangle 2"/>
          <p:cNvSpPr>
            <a:spLocks noChangeArrowheads="1"/>
          </p:cNvSpPr>
          <p:nvPr/>
        </p:nvSpPr>
        <p:spPr bwMode="auto">
          <a:xfrm>
            <a:off x="370390" y="649509"/>
            <a:ext cx="8529770" cy="1143000"/>
          </a:xfrm>
          <a:prstGeom prst="rect">
            <a:avLst/>
          </a:prstGeom>
          <a:noFill/>
          <a:ln w="9525">
            <a:noFill/>
            <a:miter lim="800000"/>
            <a:headEnd/>
            <a:tailEnd/>
          </a:ln>
        </p:spPr>
        <p:txBody>
          <a:bodyPr anchor="ctr"/>
          <a:lstStyle/>
          <a:p>
            <a:pPr>
              <a:spcBef>
                <a:spcPct val="0"/>
              </a:spcBef>
            </a:pPr>
            <a:r>
              <a:rPr lang="en-GB" sz="4400" dirty="0">
                <a:solidFill>
                  <a:schemeClr val="tx2"/>
                </a:solidFill>
              </a:rPr>
              <a:t>Section </a:t>
            </a:r>
            <a:r>
              <a:rPr lang="en-GB" sz="4400" dirty="0" smtClean="0">
                <a:solidFill>
                  <a:schemeClr val="tx2"/>
                </a:solidFill>
              </a:rPr>
              <a:t>0 </a:t>
            </a:r>
            <a:r>
              <a:rPr lang="en-GB" sz="4400" dirty="0">
                <a:solidFill>
                  <a:schemeClr val="tx2"/>
                </a:solidFill>
              </a:rPr>
              <a:t>– </a:t>
            </a:r>
            <a:r>
              <a:rPr lang="en-GB" sz="4400" dirty="0" smtClean="0">
                <a:solidFill>
                  <a:schemeClr val="tx2"/>
                </a:solidFill>
              </a:rPr>
              <a:t>Mathematical background and problem statement</a:t>
            </a:r>
            <a:endParaRPr lang="en-GB" sz="4400" dirty="0">
              <a:solidFill>
                <a:schemeClr val="tx2"/>
              </a:solidFill>
            </a:endParaRPr>
          </a:p>
        </p:txBody>
      </p:sp>
      <p:sp>
        <p:nvSpPr>
          <p:cNvPr id="236548" name="Text Box 4"/>
          <p:cNvSpPr txBox="1">
            <a:spLocks noChangeArrowheads="1"/>
          </p:cNvSpPr>
          <p:nvPr/>
        </p:nvSpPr>
        <p:spPr bwMode="auto">
          <a:xfrm>
            <a:off x="0" y="0"/>
            <a:ext cx="1619250" cy="304800"/>
          </a:xfrm>
          <a:prstGeom prst="rect">
            <a:avLst/>
          </a:prstGeom>
          <a:noFill/>
          <a:ln w="9525">
            <a:noFill/>
            <a:miter lim="800000"/>
            <a:headEnd/>
            <a:tailEnd/>
          </a:ln>
        </p:spPr>
        <p:txBody>
          <a:bodyPr>
            <a:spAutoFit/>
          </a:bodyPr>
          <a:lstStyle/>
          <a:p>
            <a:pPr algn="l"/>
            <a:r>
              <a:rPr lang="en-GB" sz="1400" dirty="0"/>
              <a:t>Section: 0</a:t>
            </a:r>
            <a:endParaRPr lang="en-GB" sz="800" dirty="0"/>
          </a:p>
        </p:txBody>
      </p:sp>
      <p:sp>
        <p:nvSpPr>
          <p:cNvPr id="236549" name="Text Box 6"/>
          <p:cNvSpPr txBox="1">
            <a:spLocks noChangeArrowheads="1"/>
          </p:cNvSpPr>
          <p:nvPr/>
        </p:nvSpPr>
        <p:spPr bwMode="auto">
          <a:xfrm>
            <a:off x="7524750" y="0"/>
            <a:ext cx="1619250" cy="307777"/>
          </a:xfrm>
          <a:prstGeom prst="rect">
            <a:avLst/>
          </a:prstGeom>
          <a:noFill/>
          <a:ln w="9525">
            <a:noFill/>
            <a:miter lim="800000"/>
            <a:headEnd/>
            <a:tailEnd/>
          </a:ln>
        </p:spPr>
        <p:txBody>
          <a:bodyPr>
            <a:spAutoFit/>
          </a:bodyPr>
          <a:lstStyle/>
          <a:p>
            <a:pPr algn="r"/>
            <a:r>
              <a:rPr lang="en-GB" sz="1400" dirty="0" smtClean="0"/>
              <a:t>Background</a:t>
            </a:r>
            <a:endParaRPr lang="en-GB" sz="1400" dirty="0"/>
          </a:p>
        </p:txBody>
      </p:sp>
      <p:sp>
        <p:nvSpPr>
          <p:cNvPr id="7" name="Rectangle 6"/>
          <p:cNvSpPr/>
          <p:nvPr/>
        </p:nvSpPr>
        <p:spPr>
          <a:xfrm>
            <a:off x="1290578" y="3006517"/>
            <a:ext cx="6267690" cy="2259080"/>
          </a:xfrm>
          <a:prstGeom prst="rect">
            <a:avLst/>
          </a:prstGeom>
        </p:spPr>
        <p:txBody>
          <a:bodyPr wrap="square">
            <a:spAutoFit/>
          </a:bodyPr>
          <a:lstStyle/>
          <a:p>
            <a:pPr marL="342900" indent="-342900" algn="l">
              <a:spcBef>
                <a:spcPct val="20000"/>
              </a:spcBef>
              <a:buFont typeface="Wingdings" pitchFamily="2" charset="2"/>
              <a:buChar char="Ø"/>
            </a:pPr>
            <a:r>
              <a:rPr lang="en-GB" sz="3200" dirty="0" smtClean="0"/>
              <a:t> Modelling</a:t>
            </a:r>
          </a:p>
          <a:p>
            <a:pPr marL="342900" indent="-342900" algn="l">
              <a:spcBef>
                <a:spcPct val="20000"/>
              </a:spcBef>
              <a:buFontTx/>
              <a:buChar char="•"/>
            </a:pPr>
            <a:endParaRPr lang="en-GB" sz="3200" dirty="0" smtClean="0"/>
          </a:p>
          <a:p>
            <a:pPr marL="342900" indent="-342900" algn="l">
              <a:spcBef>
                <a:spcPct val="20000"/>
              </a:spcBef>
              <a:buFont typeface="Wingdings" pitchFamily="2" charset="2"/>
              <a:buChar char="Ø"/>
            </a:pPr>
            <a:r>
              <a:rPr lang="en-GB" sz="3200" dirty="0"/>
              <a:t> </a:t>
            </a:r>
            <a:r>
              <a:rPr lang="en-GB" sz="3200" dirty="0" smtClean="0"/>
              <a:t>From models to linear constant coefficient differential equations</a:t>
            </a:r>
            <a:endParaRPr lang="en-GB" sz="3200" dirty="0"/>
          </a:p>
        </p:txBody>
      </p:sp>
      <p:sp>
        <p:nvSpPr>
          <p:cNvPr id="10" name="TextBox 9"/>
          <p:cNvSpPr txBox="1"/>
          <p:nvPr/>
        </p:nvSpPr>
        <p:spPr>
          <a:xfrm>
            <a:off x="370390" y="6041985"/>
            <a:ext cx="8241175" cy="400110"/>
          </a:xfrm>
          <a:prstGeom prst="rect">
            <a:avLst/>
          </a:prstGeom>
          <a:noFill/>
        </p:spPr>
        <p:txBody>
          <a:bodyPr wrap="square" rtlCol="0">
            <a:spAutoFit/>
          </a:bodyPr>
          <a:lstStyle/>
          <a:p>
            <a:pPr algn="l"/>
            <a:r>
              <a:rPr lang="en-GB" sz="2000" dirty="0" smtClean="0"/>
              <a:t>Workload:	</a:t>
            </a:r>
            <a:endParaRPr lang="en-US" sz="20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2" name="Text Box 2054"/>
          <p:cNvSpPr txBox="1">
            <a:spLocks noChangeArrowheads="1"/>
          </p:cNvSpPr>
          <p:nvPr/>
        </p:nvSpPr>
        <p:spPr bwMode="auto">
          <a:xfrm>
            <a:off x="130491" y="2716650"/>
            <a:ext cx="888301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We note that the polynomial </a:t>
            </a:r>
            <a:r>
              <a:rPr kumimoji="1" lang="en-IE" sz="3200" i="1" dirty="0" err="1" smtClean="0">
                <a:latin typeface="Times New Roman" pitchFamily="18" charset="0"/>
              </a:rPr>
              <a:t>s</a:t>
            </a:r>
            <a:r>
              <a:rPr kumimoji="1" lang="en-IE" sz="3200" dirty="0" err="1" smtClean="0">
                <a:latin typeface="Times New Roman" pitchFamily="18" charset="0"/>
              </a:rPr>
              <a:t>+</a:t>
            </a:r>
            <a:r>
              <a:rPr kumimoji="1" lang="en-IE" sz="3200" i="1" dirty="0" err="1" smtClean="0">
                <a:latin typeface="Symbol" pitchFamily="18" charset="2"/>
              </a:rPr>
              <a:t>a</a:t>
            </a:r>
            <a:r>
              <a:rPr kumimoji="1" lang="en-IE" sz="3200" dirty="0" smtClean="0">
                <a:latin typeface="Times New Roman" pitchFamily="18" charset="0"/>
              </a:rPr>
              <a:t> has emerged. It is possible, using the </a:t>
            </a:r>
            <a:r>
              <a:rPr kumimoji="1" lang="en-IE" sz="3200" i="1" dirty="0" smtClean="0">
                <a:latin typeface="Times New Roman" pitchFamily="18" charset="0"/>
              </a:rPr>
              <a:t>partial fraction expansion </a:t>
            </a:r>
            <a:r>
              <a:rPr kumimoji="1" lang="en-IE" sz="3200" dirty="0" smtClean="0">
                <a:latin typeface="Times New Roman" pitchFamily="18" charset="0"/>
              </a:rPr>
              <a:t>to rewrite as</a:t>
            </a:r>
            <a:endParaRPr kumimoji="1" lang="en-GB" sz="32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1666816036"/>
              </p:ext>
            </p:extLst>
          </p:nvPr>
        </p:nvGraphicFramePr>
        <p:xfrm>
          <a:off x="1619250" y="1391285"/>
          <a:ext cx="5634038" cy="1200150"/>
        </p:xfrm>
        <a:graphic>
          <a:graphicData uri="http://schemas.openxmlformats.org/presentationml/2006/ole">
            <mc:AlternateContent xmlns:mc="http://schemas.openxmlformats.org/markup-compatibility/2006">
              <mc:Choice xmlns:v="urn:schemas-microsoft-com:vml" Requires="v">
                <p:oleObj spid="_x0000_s3012893" name="Equation" r:id="rId3" imgW="2260440" imgH="482400" progId="Equation.3">
                  <p:embed/>
                </p:oleObj>
              </mc:Choice>
              <mc:Fallback>
                <p:oleObj name="Equation" r:id="rId3" imgW="2260440" imgH="482400" progId="Equation.3">
                  <p:embed/>
                  <p:pic>
                    <p:nvPicPr>
                      <p:cNvPr id="0" name=""/>
                      <p:cNvPicPr>
                        <a:picLocks noChangeAspect="1" noChangeArrowheads="1"/>
                      </p:cNvPicPr>
                      <p:nvPr/>
                    </p:nvPicPr>
                    <p:blipFill>
                      <a:blip r:embed="rId4"/>
                      <a:srcRect/>
                      <a:stretch>
                        <a:fillRect/>
                      </a:stretch>
                    </p:blipFill>
                    <p:spPr bwMode="auto">
                      <a:xfrm>
                        <a:off x="1619250" y="1391285"/>
                        <a:ext cx="56340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940387244"/>
              </p:ext>
            </p:extLst>
          </p:nvPr>
        </p:nvGraphicFramePr>
        <p:xfrm>
          <a:off x="2159635" y="4041458"/>
          <a:ext cx="6046788" cy="1200150"/>
        </p:xfrm>
        <a:graphic>
          <a:graphicData uri="http://schemas.openxmlformats.org/presentationml/2006/ole">
            <mc:AlternateContent xmlns:mc="http://schemas.openxmlformats.org/markup-compatibility/2006">
              <mc:Choice xmlns:v="urn:schemas-microsoft-com:vml" Requires="v">
                <p:oleObj spid="_x0000_s3012894" name="Equation" r:id="rId5" imgW="2425680" imgH="482400" progId="Equation.3">
                  <p:embed/>
                </p:oleObj>
              </mc:Choice>
              <mc:Fallback>
                <p:oleObj name="Equation" r:id="rId5" imgW="2425680" imgH="482400" progId="Equation.3">
                  <p:embed/>
                  <p:pic>
                    <p:nvPicPr>
                      <p:cNvPr id="0" name="Object 7"/>
                      <p:cNvPicPr>
                        <a:picLocks noChangeAspect="1" noChangeArrowheads="1"/>
                      </p:cNvPicPr>
                      <p:nvPr/>
                    </p:nvPicPr>
                    <p:blipFill>
                      <a:blip r:embed="rId6"/>
                      <a:srcRect/>
                      <a:stretch>
                        <a:fillRect/>
                      </a:stretch>
                    </p:blipFill>
                    <p:spPr bwMode="auto">
                      <a:xfrm>
                        <a:off x="2159635" y="4041458"/>
                        <a:ext cx="60467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481477406"/>
              </p:ext>
            </p:extLst>
          </p:nvPr>
        </p:nvGraphicFramePr>
        <p:xfrm>
          <a:off x="2145665" y="5412423"/>
          <a:ext cx="5159375" cy="1200150"/>
        </p:xfrm>
        <a:graphic>
          <a:graphicData uri="http://schemas.openxmlformats.org/presentationml/2006/ole">
            <mc:AlternateContent xmlns:mc="http://schemas.openxmlformats.org/markup-compatibility/2006">
              <mc:Choice xmlns:v="urn:schemas-microsoft-com:vml" Requires="v">
                <p:oleObj spid="_x0000_s3012895" name="Equation" r:id="rId7" imgW="2070000" imgH="482400" progId="Equation.3">
                  <p:embed/>
                </p:oleObj>
              </mc:Choice>
              <mc:Fallback>
                <p:oleObj name="Equation" r:id="rId7" imgW="2070000" imgH="482400" progId="Equation.3">
                  <p:embed/>
                  <p:pic>
                    <p:nvPicPr>
                      <p:cNvPr id="0" name="Object 2"/>
                      <p:cNvPicPr>
                        <a:picLocks noChangeAspect="1" noChangeArrowheads="1"/>
                      </p:cNvPicPr>
                      <p:nvPr/>
                    </p:nvPicPr>
                    <p:blipFill>
                      <a:blip r:embed="rId8"/>
                      <a:srcRect/>
                      <a:stretch>
                        <a:fillRect/>
                      </a:stretch>
                    </p:blipFill>
                    <p:spPr bwMode="auto">
                      <a:xfrm>
                        <a:off x="2145665" y="5412423"/>
                        <a:ext cx="51593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3</a:t>
            </a:r>
            <a:endParaRPr lang="en-GB" sz="4400" dirty="0">
              <a:solidFill>
                <a:schemeClr val="tx2"/>
              </a:solidFill>
            </a:endParaRPr>
          </a:p>
        </p:txBody>
      </p:sp>
    </p:spTree>
    <p:extLst>
      <p:ext uri="{BB962C8B-B14F-4D97-AF65-F5344CB8AC3E}">
        <p14:creationId xmlns:p14="http://schemas.microsoft.com/office/powerpoint/2010/main" val="34766900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2" name="Text Box 2054"/>
          <p:cNvSpPr txBox="1">
            <a:spLocks noChangeArrowheads="1"/>
          </p:cNvSpPr>
          <p:nvPr/>
        </p:nvSpPr>
        <p:spPr bwMode="auto">
          <a:xfrm>
            <a:off x="130492" y="3578008"/>
            <a:ext cx="88830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i="1" dirty="0" err="1" smtClean="0">
                <a:latin typeface="Times New Roman" pitchFamily="18" charset="0"/>
              </a:rPr>
              <a:t>Lerch’s</a:t>
            </a:r>
            <a:r>
              <a:rPr kumimoji="1" lang="en-IE" sz="3200" i="1" dirty="0" smtClean="0">
                <a:latin typeface="Times New Roman" pitchFamily="18" charset="0"/>
              </a:rPr>
              <a:t> cancellation law </a:t>
            </a:r>
            <a:r>
              <a:rPr kumimoji="1" lang="en-IE" sz="3200" dirty="0" smtClean="0">
                <a:latin typeface="Times New Roman" pitchFamily="18" charset="0"/>
              </a:rPr>
              <a:t>establishes that:</a:t>
            </a:r>
            <a:endParaRPr kumimoji="1" lang="en-GB" sz="32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409582751"/>
              </p:ext>
            </p:extLst>
          </p:nvPr>
        </p:nvGraphicFramePr>
        <p:xfrm>
          <a:off x="378618" y="1251585"/>
          <a:ext cx="8386763" cy="1200150"/>
        </p:xfrm>
        <a:graphic>
          <a:graphicData uri="http://schemas.openxmlformats.org/presentationml/2006/ole">
            <mc:AlternateContent xmlns:mc="http://schemas.openxmlformats.org/markup-compatibility/2006">
              <mc:Choice xmlns:v="urn:schemas-microsoft-com:vml" Requires="v">
                <p:oleObj spid="_x0000_s3013916" name="Equation" r:id="rId3" imgW="3365280" imgH="482400" progId="Equation.3">
                  <p:embed/>
                </p:oleObj>
              </mc:Choice>
              <mc:Fallback>
                <p:oleObj name="Equation" r:id="rId3" imgW="3365280" imgH="482400" progId="Equation.3">
                  <p:embed/>
                  <p:pic>
                    <p:nvPicPr>
                      <p:cNvPr id="0" name=""/>
                      <p:cNvPicPr>
                        <a:picLocks noChangeAspect="1" noChangeArrowheads="1"/>
                      </p:cNvPicPr>
                      <p:nvPr/>
                    </p:nvPicPr>
                    <p:blipFill>
                      <a:blip r:embed="rId4"/>
                      <a:srcRect/>
                      <a:stretch>
                        <a:fillRect/>
                      </a:stretch>
                    </p:blipFill>
                    <p:spPr bwMode="auto">
                      <a:xfrm>
                        <a:off x="378618" y="1251585"/>
                        <a:ext cx="83867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4139644075"/>
              </p:ext>
            </p:extLst>
          </p:nvPr>
        </p:nvGraphicFramePr>
        <p:xfrm>
          <a:off x="805655" y="2409825"/>
          <a:ext cx="7532687" cy="1200150"/>
        </p:xfrm>
        <a:graphic>
          <a:graphicData uri="http://schemas.openxmlformats.org/presentationml/2006/ole">
            <mc:AlternateContent xmlns:mc="http://schemas.openxmlformats.org/markup-compatibility/2006">
              <mc:Choice xmlns:v="urn:schemas-microsoft-com:vml" Requires="v">
                <p:oleObj spid="_x0000_s3013917" name="Equation" r:id="rId5" imgW="3022560" imgH="482400" progId="Equation.3">
                  <p:embed/>
                </p:oleObj>
              </mc:Choice>
              <mc:Fallback>
                <p:oleObj name="Equation" r:id="rId5" imgW="3022560" imgH="482400" progId="Equation.3">
                  <p:embed/>
                  <p:pic>
                    <p:nvPicPr>
                      <p:cNvPr id="0" name="Object 4"/>
                      <p:cNvPicPr>
                        <a:picLocks noChangeAspect="1" noChangeArrowheads="1"/>
                      </p:cNvPicPr>
                      <p:nvPr/>
                    </p:nvPicPr>
                    <p:blipFill>
                      <a:blip r:embed="rId6"/>
                      <a:srcRect/>
                      <a:stretch>
                        <a:fillRect/>
                      </a:stretch>
                    </p:blipFill>
                    <p:spPr bwMode="auto">
                      <a:xfrm>
                        <a:off x="805655" y="2409825"/>
                        <a:ext cx="75326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997288801"/>
              </p:ext>
            </p:extLst>
          </p:nvPr>
        </p:nvGraphicFramePr>
        <p:xfrm>
          <a:off x="2024856" y="4279265"/>
          <a:ext cx="5094287" cy="600075"/>
        </p:xfrm>
        <a:graphic>
          <a:graphicData uri="http://schemas.openxmlformats.org/presentationml/2006/ole">
            <mc:AlternateContent xmlns:mc="http://schemas.openxmlformats.org/markup-compatibility/2006">
              <mc:Choice xmlns:v="urn:schemas-microsoft-com:vml" Requires="v">
                <p:oleObj spid="_x0000_s3013918" name="Equation" r:id="rId7" imgW="2044440" imgH="241200" progId="Equation.3">
                  <p:embed/>
                </p:oleObj>
              </mc:Choice>
              <mc:Fallback>
                <p:oleObj name="Equation" r:id="rId7" imgW="2044440" imgH="241200" progId="Equation.3">
                  <p:embed/>
                  <p:pic>
                    <p:nvPicPr>
                      <p:cNvPr id="0" name="Object 1"/>
                      <p:cNvPicPr>
                        <a:picLocks noChangeAspect="1" noChangeArrowheads="1"/>
                      </p:cNvPicPr>
                      <p:nvPr/>
                    </p:nvPicPr>
                    <p:blipFill>
                      <a:blip r:embed="rId8"/>
                      <a:srcRect/>
                      <a:stretch>
                        <a:fillRect/>
                      </a:stretch>
                    </p:blipFill>
                    <p:spPr bwMode="auto">
                      <a:xfrm>
                        <a:off x="2024856" y="4279265"/>
                        <a:ext cx="5094287"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2054"/>
          <p:cNvSpPr txBox="1">
            <a:spLocks noChangeArrowheads="1"/>
          </p:cNvSpPr>
          <p:nvPr/>
        </p:nvSpPr>
        <p:spPr bwMode="auto">
          <a:xfrm>
            <a:off x="130492" y="5083672"/>
            <a:ext cx="888301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We have obtained the general solution by a quite ingenious method. This method is called the </a:t>
            </a:r>
            <a:r>
              <a:rPr kumimoji="1" lang="en-IE" sz="3200" i="1" dirty="0" smtClean="0">
                <a:latin typeface="Times New Roman" pitchFamily="18" charset="0"/>
              </a:rPr>
              <a:t>Laplace transform method</a:t>
            </a:r>
            <a:r>
              <a:rPr kumimoji="1" lang="en-IE" sz="3200" dirty="0" smtClean="0">
                <a:latin typeface="Times New Roman" pitchFamily="18" charset="0"/>
              </a:rPr>
              <a:t>.</a:t>
            </a:r>
            <a:endParaRPr kumimoji="1" lang="en-GB" sz="32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3</a:t>
            </a:r>
            <a:endParaRPr lang="en-GB" sz="4400" dirty="0">
              <a:solidFill>
                <a:schemeClr val="tx2"/>
              </a:solidFill>
            </a:endParaRPr>
          </a:p>
        </p:txBody>
      </p:sp>
    </p:spTree>
    <p:extLst>
      <p:ext uri="{BB962C8B-B14F-4D97-AF65-F5344CB8AC3E}">
        <p14:creationId xmlns:p14="http://schemas.microsoft.com/office/powerpoint/2010/main" val="3462607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2" name="Text Box 2054"/>
          <p:cNvSpPr txBox="1">
            <a:spLocks noChangeArrowheads="1"/>
          </p:cNvSpPr>
          <p:nvPr/>
        </p:nvSpPr>
        <p:spPr bwMode="auto">
          <a:xfrm>
            <a:off x="130492" y="1143000"/>
            <a:ext cx="888301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As it has been applied in the above case the Laplace transform method is based upon five ideas. Firstly we note that if</a:t>
            </a:r>
            <a:endParaRPr kumimoji="1" lang="en-GB" sz="3200" dirty="0">
              <a:latin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943478120"/>
              </p:ext>
            </p:extLst>
          </p:nvPr>
        </p:nvGraphicFramePr>
        <p:xfrm>
          <a:off x="3162935" y="2181482"/>
          <a:ext cx="3797300" cy="727075"/>
        </p:xfrm>
        <a:graphic>
          <a:graphicData uri="http://schemas.openxmlformats.org/presentationml/2006/ole">
            <mc:AlternateContent xmlns:mc="http://schemas.openxmlformats.org/markup-compatibility/2006">
              <mc:Choice xmlns:v="urn:schemas-microsoft-com:vml" Requires="v">
                <p:oleObj spid="_x0000_s3015862" name="Equation" r:id="rId3" imgW="1523880" imgH="291960" progId="Equation.3">
                  <p:embed/>
                </p:oleObj>
              </mc:Choice>
              <mc:Fallback>
                <p:oleObj name="Equation" r:id="rId3" imgW="1523880" imgH="291960" progId="Equation.3">
                  <p:embed/>
                  <p:pic>
                    <p:nvPicPr>
                      <p:cNvPr id="0" name="Object 1"/>
                      <p:cNvPicPr>
                        <a:picLocks noChangeAspect="1" noChangeArrowheads="1"/>
                      </p:cNvPicPr>
                      <p:nvPr/>
                    </p:nvPicPr>
                    <p:blipFill>
                      <a:blip r:embed="rId4"/>
                      <a:srcRect/>
                      <a:stretch>
                        <a:fillRect/>
                      </a:stretch>
                    </p:blipFill>
                    <p:spPr bwMode="auto">
                      <a:xfrm>
                        <a:off x="3162935" y="2181482"/>
                        <a:ext cx="37973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551865079"/>
              </p:ext>
            </p:extLst>
          </p:nvPr>
        </p:nvGraphicFramePr>
        <p:xfrm>
          <a:off x="1790700" y="2713038"/>
          <a:ext cx="5410200" cy="1200150"/>
        </p:xfrm>
        <a:graphic>
          <a:graphicData uri="http://schemas.openxmlformats.org/presentationml/2006/ole">
            <mc:AlternateContent xmlns:mc="http://schemas.openxmlformats.org/markup-compatibility/2006">
              <mc:Choice xmlns:v="urn:schemas-microsoft-com:vml" Requires="v">
                <p:oleObj spid="_x0000_s3015863" name="Equation" r:id="rId5" imgW="2171520" imgH="482400" progId="Equation.3">
                  <p:embed/>
                </p:oleObj>
              </mc:Choice>
              <mc:Fallback>
                <p:oleObj name="Equation" r:id="rId5" imgW="2171520" imgH="482400" progId="Equation.3">
                  <p:embed/>
                  <p:pic>
                    <p:nvPicPr>
                      <p:cNvPr id="0" name="Object 3"/>
                      <p:cNvPicPr>
                        <a:picLocks noChangeAspect="1" noChangeArrowheads="1"/>
                      </p:cNvPicPr>
                      <p:nvPr/>
                    </p:nvPicPr>
                    <p:blipFill>
                      <a:blip r:embed="rId6"/>
                      <a:srcRect/>
                      <a:stretch>
                        <a:fillRect/>
                      </a:stretch>
                    </p:blipFill>
                    <p:spPr bwMode="auto">
                      <a:xfrm>
                        <a:off x="1790700" y="2713038"/>
                        <a:ext cx="5410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 Box 2054"/>
          <p:cNvSpPr txBox="1">
            <a:spLocks noChangeArrowheads="1"/>
          </p:cNvSpPr>
          <p:nvPr/>
        </p:nvSpPr>
        <p:spPr bwMode="auto">
          <a:xfrm>
            <a:off x="130491" y="3773032"/>
            <a:ext cx="888301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for </a:t>
            </a:r>
            <a:r>
              <a:rPr kumimoji="1" lang="en-IE" sz="3200" i="1" dirty="0" smtClean="0">
                <a:latin typeface="Times New Roman" pitchFamily="18" charset="0"/>
              </a:rPr>
              <a:t>any</a:t>
            </a:r>
            <a:r>
              <a:rPr kumimoji="1" lang="en-IE" sz="3200" dirty="0" smtClean="0">
                <a:latin typeface="Times New Roman" pitchFamily="18" charset="0"/>
              </a:rPr>
              <a:t> weighting function </a:t>
            </a:r>
            <a:r>
              <a:rPr kumimoji="1" lang="en-IE" sz="3200" i="1" dirty="0" smtClean="0">
                <a:latin typeface="Times New Roman" pitchFamily="18" charset="0"/>
              </a:rPr>
              <a:t>w</a:t>
            </a:r>
            <a:r>
              <a:rPr kumimoji="1" lang="en-IE" sz="3200" dirty="0" smtClean="0">
                <a:latin typeface="Times New Roman" pitchFamily="18" charset="0"/>
              </a:rPr>
              <a:t>(</a:t>
            </a:r>
            <a:r>
              <a:rPr kumimoji="1" lang="en-IE" sz="3200" i="1" dirty="0" smtClean="0">
                <a:latin typeface="Times New Roman" pitchFamily="18" charset="0"/>
              </a:rPr>
              <a:t>t</a:t>
            </a:r>
            <a:r>
              <a:rPr kumimoji="1" lang="en-IE" sz="3200" dirty="0" smtClean="0">
                <a:latin typeface="Times New Roman" pitchFamily="18" charset="0"/>
              </a:rPr>
              <a:t>) chosen such that the integral converges. In general the integral will converge provided the integrand goes to zero sufficiently rapidly. A decaying exponential does indeed converge to zero rapidly so the choice of weighting function </a:t>
            </a:r>
            <a:r>
              <a:rPr kumimoji="1" lang="en-IE" sz="3200" i="1" dirty="0" err="1" smtClean="0">
                <a:latin typeface="Times New Roman" pitchFamily="18" charset="0"/>
              </a:rPr>
              <a:t>exp</a:t>
            </a:r>
            <a:r>
              <a:rPr kumimoji="1" lang="en-IE" sz="3200" dirty="0" smtClean="0">
                <a:latin typeface="Times New Roman" pitchFamily="18" charset="0"/>
              </a:rPr>
              <a:t>(-</a:t>
            </a:r>
            <a:r>
              <a:rPr kumimoji="1" lang="en-IE" sz="3200" i="1" dirty="0" err="1" smtClean="0">
                <a:latin typeface="Symbol" pitchFamily="18" charset="2"/>
              </a:rPr>
              <a:t>s</a:t>
            </a:r>
            <a:r>
              <a:rPr kumimoji="1" lang="en-IE" sz="3200" i="1" dirty="0" err="1" smtClean="0">
                <a:latin typeface="Times New Roman" pitchFamily="18" charset="0"/>
              </a:rPr>
              <a:t>t</a:t>
            </a:r>
            <a:r>
              <a:rPr kumimoji="1" lang="en-IE" sz="3200" dirty="0" smtClean="0">
                <a:latin typeface="Times New Roman" pitchFamily="18" charset="0"/>
              </a:rPr>
              <a:t>) is somewhat reasonable.</a:t>
            </a:r>
            <a:endParaRPr kumimoji="1" lang="en-GB" sz="3200" dirty="0">
              <a:latin typeface="Times New Roman" pitchFamily="18" charset="0"/>
            </a:endParaRPr>
          </a:p>
        </p:txBody>
      </p:sp>
      <p:sp>
        <p:nvSpPr>
          <p:cNvPr id="14"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3</a:t>
            </a:r>
            <a:endParaRPr lang="en-GB" sz="4400" dirty="0">
              <a:solidFill>
                <a:schemeClr val="tx2"/>
              </a:solidFill>
            </a:endParaRPr>
          </a:p>
        </p:txBody>
      </p:sp>
    </p:spTree>
    <p:extLst>
      <p:ext uri="{BB962C8B-B14F-4D97-AF65-F5344CB8AC3E}">
        <p14:creationId xmlns:p14="http://schemas.microsoft.com/office/powerpoint/2010/main" val="31608561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2" name="Text Box 2054"/>
          <p:cNvSpPr txBox="1">
            <a:spLocks noChangeArrowheads="1"/>
          </p:cNvSpPr>
          <p:nvPr/>
        </p:nvSpPr>
        <p:spPr bwMode="auto">
          <a:xfrm>
            <a:off x="219075" y="1282987"/>
            <a:ext cx="88830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Since</a:t>
            </a:r>
            <a:endParaRPr kumimoji="1" lang="en-GB" sz="3200" dirty="0">
              <a:latin typeface="Times New Roman"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697373621"/>
              </p:ext>
            </p:extLst>
          </p:nvPr>
        </p:nvGraphicFramePr>
        <p:xfrm>
          <a:off x="1554163" y="5002213"/>
          <a:ext cx="5883275" cy="1200150"/>
        </p:xfrm>
        <a:graphic>
          <a:graphicData uri="http://schemas.openxmlformats.org/presentationml/2006/ole">
            <mc:AlternateContent xmlns:mc="http://schemas.openxmlformats.org/markup-compatibility/2006">
              <mc:Choice xmlns:v="urn:schemas-microsoft-com:vml" Requires="v">
                <p:oleObj spid="_x0000_s3016892" name="Equation" r:id="rId3" imgW="2361960" imgH="482400" progId="Equation.3">
                  <p:embed/>
                </p:oleObj>
              </mc:Choice>
              <mc:Fallback>
                <p:oleObj name="Equation" r:id="rId3" imgW="2361960" imgH="482400" progId="Equation.3">
                  <p:embed/>
                  <p:pic>
                    <p:nvPicPr>
                      <p:cNvPr id="0" name=""/>
                      <p:cNvPicPr>
                        <a:picLocks noChangeAspect="1" noChangeArrowheads="1"/>
                      </p:cNvPicPr>
                      <p:nvPr/>
                    </p:nvPicPr>
                    <p:blipFill>
                      <a:blip r:embed="rId4"/>
                      <a:srcRect/>
                      <a:stretch>
                        <a:fillRect/>
                      </a:stretch>
                    </p:blipFill>
                    <p:spPr bwMode="auto">
                      <a:xfrm>
                        <a:off x="1554163" y="5002213"/>
                        <a:ext cx="58832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 Box 2054"/>
          <p:cNvSpPr txBox="1">
            <a:spLocks noChangeArrowheads="1"/>
          </p:cNvSpPr>
          <p:nvPr/>
        </p:nvSpPr>
        <p:spPr bwMode="auto">
          <a:xfrm>
            <a:off x="219075" y="2355712"/>
            <a:ext cx="888301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for any weighting function </a:t>
            </a:r>
            <a:r>
              <a:rPr kumimoji="1" lang="en-IE" sz="3200" i="1" dirty="0" smtClean="0">
                <a:latin typeface="Times New Roman" pitchFamily="18" charset="0"/>
              </a:rPr>
              <a:t>w</a:t>
            </a:r>
            <a:r>
              <a:rPr kumimoji="1" lang="en-IE" sz="3200" dirty="0" smtClean="0">
                <a:latin typeface="Times New Roman" pitchFamily="18" charset="0"/>
              </a:rPr>
              <a:t>(</a:t>
            </a:r>
            <a:r>
              <a:rPr kumimoji="1" lang="en-IE" sz="3200" i="1" dirty="0" smtClean="0">
                <a:latin typeface="Times New Roman" pitchFamily="18" charset="0"/>
              </a:rPr>
              <a:t>t</a:t>
            </a:r>
            <a:r>
              <a:rPr kumimoji="1" lang="en-IE" sz="3200" dirty="0" smtClean="0">
                <a:latin typeface="Times New Roman" pitchFamily="18" charset="0"/>
              </a:rPr>
              <a:t>) chosen such that the integral converges we may observe that it holds, not for a single weighting function, but for a whole class of weighting functions. If all of the individual integrals converge then</a:t>
            </a:r>
            <a:endParaRPr kumimoji="1" lang="en-GB" sz="3200" dirty="0">
              <a:latin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141263832"/>
              </p:ext>
            </p:extLst>
          </p:nvPr>
        </p:nvGraphicFramePr>
        <p:xfrm>
          <a:off x="2278063" y="1295400"/>
          <a:ext cx="4397375" cy="1200150"/>
        </p:xfrm>
        <a:graphic>
          <a:graphicData uri="http://schemas.openxmlformats.org/presentationml/2006/ole">
            <mc:AlternateContent xmlns:mc="http://schemas.openxmlformats.org/markup-compatibility/2006">
              <mc:Choice xmlns:v="urn:schemas-microsoft-com:vml" Requires="v">
                <p:oleObj spid="_x0000_s3016893" name="Equation" r:id="rId5" imgW="1765080" imgH="482400" progId="Equation.3">
                  <p:embed/>
                </p:oleObj>
              </mc:Choice>
              <mc:Fallback>
                <p:oleObj name="Equation" r:id="rId5" imgW="1765080" imgH="482400" progId="Equation.3">
                  <p:embed/>
                  <p:pic>
                    <p:nvPicPr>
                      <p:cNvPr id="0" name="Object 6"/>
                      <p:cNvPicPr>
                        <a:picLocks noChangeAspect="1" noChangeArrowheads="1"/>
                      </p:cNvPicPr>
                      <p:nvPr/>
                    </p:nvPicPr>
                    <p:blipFill>
                      <a:blip r:embed="rId6"/>
                      <a:srcRect/>
                      <a:stretch>
                        <a:fillRect/>
                      </a:stretch>
                    </p:blipFill>
                    <p:spPr bwMode="auto">
                      <a:xfrm>
                        <a:off x="2278063" y="1295400"/>
                        <a:ext cx="43973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3</a:t>
            </a:r>
            <a:endParaRPr lang="en-GB" sz="4400" dirty="0">
              <a:solidFill>
                <a:schemeClr val="tx2"/>
              </a:solidFill>
            </a:endParaRPr>
          </a:p>
        </p:txBody>
      </p:sp>
    </p:spTree>
    <p:extLst>
      <p:ext uri="{BB962C8B-B14F-4D97-AF65-F5344CB8AC3E}">
        <p14:creationId xmlns:p14="http://schemas.microsoft.com/office/powerpoint/2010/main" val="23687054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960955322"/>
              </p:ext>
            </p:extLst>
          </p:nvPr>
        </p:nvGraphicFramePr>
        <p:xfrm>
          <a:off x="1993899" y="4198740"/>
          <a:ext cx="5156200" cy="1200150"/>
        </p:xfrm>
        <a:graphic>
          <a:graphicData uri="http://schemas.openxmlformats.org/presentationml/2006/ole">
            <mc:AlternateContent xmlns:mc="http://schemas.openxmlformats.org/markup-compatibility/2006">
              <mc:Choice xmlns:v="urn:schemas-microsoft-com:vml" Requires="v">
                <p:oleObj spid="_x0000_s3017821" name="Equation" r:id="rId3" imgW="2070000" imgH="482400" progId="Equation.3">
                  <p:embed/>
                </p:oleObj>
              </mc:Choice>
              <mc:Fallback>
                <p:oleObj name="Equation" r:id="rId3" imgW="2070000" imgH="482400" progId="Equation.3">
                  <p:embed/>
                  <p:pic>
                    <p:nvPicPr>
                      <p:cNvPr id="0" name=""/>
                      <p:cNvPicPr>
                        <a:picLocks noChangeAspect="1" noChangeArrowheads="1"/>
                      </p:cNvPicPr>
                      <p:nvPr/>
                    </p:nvPicPr>
                    <p:blipFill>
                      <a:blip r:embed="rId4"/>
                      <a:srcRect/>
                      <a:stretch>
                        <a:fillRect/>
                      </a:stretch>
                    </p:blipFill>
                    <p:spPr bwMode="auto">
                      <a:xfrm>
                        <a:off x="1993899" y="4198740"/>
                        <a:ext cx="5156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 Box 2054"/>
          <p:cNvSpPr txBox="1">
            <a:spLocks noChangeArrowheads="1"/>
          </p:cNvSpPr>
          <p:nvPr/>
        </p:nvSpPr>
        <p:spPr bwMode="auto">
          <a:xfrm>
            <a:off x="219073" y="1151752"/>
            <a:ext cx="888301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The next idea is to process the first of these integrals by using the method of integration known as </a:t>
            </a:r>
            <a:r>
              <a:rPr kumimoji="1" lang="en-IE" sz="3200" i="1" dirty="0" smtClean="0">
                <a:latin typeface="Times New Roman" pitchFamily="18" charset="0"/>
              </a:rPr>
              <a:t>integration by parts</a:t>
            </a:r>
            <a:r>
              <a:rPr kumimoji="1" lang="en-IE" sz="3200" dirty="0" smtClean="0">
                <a:latin typeface="Times New Roman" pitchFamily="18" charset="0"/>
              </a:rPr>
              <a:t>. This is the inverse of the product rule of differentiation being derived by combining the product rule with the fundamental theorem of calculus.</a:t>
            </a:r>
            <a:endParaRPr kumimoji="1" lang="en-GB" sz="3200" dirty="0">
              <a:latin typeface="Times New Roman" pitchFamily="18" charset="0"/>
            </a:endParaRPr>
          </a:p>
        </p:txBody>
      </p:sp>
      <p:sp>
        <p:nvSpPr>
          <p:cNvPr id="10" name="Text Box 2054"/>
          <p:cNvSpPr txBox="1">
            <a:spLocks noChangeArrowheads="1"/>
          </p:cNvSpPr>
          <p:nvPr/>
        </p:nvSpPr>
        <p:spPr bwMode="auto">
          <a:xfrm>
            <a:off x="130492" y="5184697"/>
            <a:ext cx="888301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For a general weighting function </a:t>
            </a:r>
            <a:r>
              <a:rPr kumimoji="1" lang="en-IE" sz="3200" i="1" dirty="0" smtClean="0">
                <a:latin typeface="Times New Roman" pitchFamily="18" charset="0"/>
              </a:rPr>
              <a:t>w</a:t>
            </a:r>
            <a:r>
              <a:rPr kumimoji="1" lang="en-IE" sz="3200" dirty="0" smtClean="0">
                <a:latin typeface="Times New Roman" pitchFamily="18" charset="0"/>
              </a:rPr>
              <a:t>(</a:t>
            </a:r>
            <a:r>
              <a:rPr kumimoji="1" lang="en-IE" sz="3200" i="1" dirty="0" smtClean="0">
                <a:latin typeface="Times New Roman" pitchFamily="18" charset="0"/>
              </a:rPr>
              <a:t>t</a:t>
            </a:r>
            <a:r>
              <a:rPr kumimoji="1" lang="en-IE" sz="3200" dirty="0" smtClean="0">
                <a:latin typeface="Times New Roman" pitchFamily="18" charset="0"/>
              </a:rPr>
              <a:t>) this formula will be messy. Is there a choice of the weighting function which will simplify it?</a:t>
            </a:r>
            <a:endParaRPr kumimoji="1" lang="en-GB" sz="32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3</a:t>
            </a:r>
            <a:endParaRPr lang="en-GB" sz="4400" dirty="0">
              <a:solidFill>
                <a:schemeClr val="tx2"/>
              </a:solidFill>
            </a:endParaRPr>
          </a:p>
        </p:txBody>
      </p:sp>
    </p:spTree>
    <p:extLst>
      <p:ext uri="{BB962C8B-B14F-4D97-AF65-F5344CB8AC3E}">
        <p14:creationId xmlns:p14="http://schemas.microsoft.com/office/powerpoint/2010/main" val="372912131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516743423"/>
              </p:ext>
            </p:extLst>
          </p:nvPr>
        </p:nvGraphicFramePr>
        <p:xfrm>
          <a:off x="3132137" y="4472484"/>
          <a:ext cx="2879725" cy="631825"/>
        </p:xfrm>
        <a:graphic>
          <a:graphicData uri="http://schemas.openxmlformats.org/presentationml/2006/ole">
            <mc:AlternateContent xmlns:mc="http://schemas.openxmlformats.org/markup-compatibility/2006">
              <mc:Choice xmlns:v="urn:schemas-microsoft-com:vml" Requires="v">
                <p:oleObj spid="_x0000_s3019023" name="Equation" r:id="rId3" imgW="1155600" imgH="253800" progId="Equation.3">
                  <p:embed/>
                </p:oleObj>
              </mc:Choice>
              <mc:Fallback>
                <p:oleObj name="Equation" r:id="rId3" imgW="1155600" imgH="253800" progId="Equation.3">
                  <p:embed/>
                  <p:pic>
                    <p:nvPicPr>
                      <p:cNvPr id="0" name=""/>
                      <p:cNvPicPr>
                        <a:picLocks noChangeAspect="1" noChangeArrowheads="1"/>
                      </p:cNvPicPr>
                      <p:nvPr/>
                    </p:nvPicPr>
                    <p:blipFill>
                      <a:blip r:embed="rId4"/>
                      <a:srcRect/>
                      <a:stretch>
                        <a:fillRect/>
                      </a:stretch>
                    </p:blipFill>
                    <p:spPr bwMode="auto">
                      <a:xfrm>
                        <a:off x="3132137" y="4472484"/>
                        <a:ext cx="287972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 Box 2054"/>
          <p:cNvSpPr txBox="1">
            <a:spLocks noChangeArrowheads="1"/>
          </p:cNvSpPr>
          <p:nvPr/>
        </p:nvSpPr>
        <p:spPr bwMode="auto">
          <a:xfrm>
            <a:off x="219073" y="1151752"/>
            <a:ext cx="888301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Firstly I should note that the weighting function has been chosen so that, among other things, the integral</a:t>
            </a:r>
            <a:endParaRPr kumimoji="1" lang="en-GB" sz="3200" dirty="0">
              <a:latin typeface="Times New Roman" pitchFamily="18" charset="0"/>
            </a:endParaRPr>
          </a:p>
        </p:txBody>
      </p:sp>
      <p:sp>
        <p:nvSpPr>
          <p:cNvPr id="10" name="Text Box 2054"/>
          <p:cNvSpPr txBox="1">
            <a:spLocks noChangeArrowheads="1"/>
          </p:cNvSpPr>
          <p:nvPr/>
        </p:nvSpPr>
        <p:spPr bwMode="auto">
          <a:xfrm>
            <a:off x="219072" y="3218737"/>
            <a:ext cx="888301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converges. A necessary condition for this convergence is that the integrand converge to zero, i.e.</a:t>
            </a:r>
            <a:endParaRPr kumimoji="1" lang="en-GB" sz="3200" dirty="0">
              <a:latin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305588145"/>
              </p:ext>
            </p:extLst>
          </p:nvPr>
        </p:nvGraphicFramePr>
        <p:xfrm>
          <a:off x="3821113" y="2228850"/>
          <a:ext cx="1898650" cy="1200150"/>
        </p:xfrm>
        <a:graphic>
          <a:graphicData uri="http://schemas.openxmlformats.org/presentationml/2006/ole">
            <mc:AlternateContent xmlns:mc="http://schemas.openxmlformats.org/markup-compatibility/2006">
              <mc:Choice xmlns:v="urn:schemas-microsoft-com:vml" Requires="v">
                <p:oleObj spid="_x0000_s3019024" name="Equation" r:id="rId5" imgW="761760" imgH="482400" progId="Equation.3">
                  <p:embed/>
                </p:oleObj>
              </mc:Choice>
              <mc:Fallback>
                <p:oleObj name="Equation" r:id="rId5" imgW="761760" imgH="482400" progId="Equation.3">
                  <p:embed/>
                  <p:pic>
                    <p:nvPicPr>
                      <p:cNvPr id="0" name="Object 6"/>
                      <p:cNvPicPr>
                        <a:picLocks noChangeAspect="1" noChangeArrowheads="1"/>
                      </p:cNvPicPr>
                      <p:nvPr/>
                    </p:nvPicPr>
                    <p:blipFill>
                      <a:blip r:embed="rId6"/>
                      <a:srcRect/>
                      <a:stretch>
                        <a:fillRect/>
                      </a:stretch>
                    </p:blipFill>
                    <p:spPr bwMode="auto">
                      <a:xfrm>
                        <a:off x="3821113" y="2228850"/>
                        <a:ext cx="18986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914488079"/>
              </p:ext>
            </p:extLst>
          </p:nvPr>
        </p:nvGraphicFramePr>
        <p:xfrm>
          <a:off x="1962150" y="5281613"/>
          <a:ext cx="5219700" cy="1200150"/>
        </p:xfrm>
        <a:graphic>
          <a:graphicData uri="http://schemas.openxmlformats.org/presentationml/2006/ole">
            <mc:AlternateContent xmlns:mc="http://schemas.openxmlformats.org/markup-compatibility/2006">
              <mc:Choice xmlns:v="urn:schemas-microsoft-com:vml" Requires="v">
                <p:oleObj spid="_x0000_s3019025" name="Equation" r:id="rId7" imgW="2095200" imgH="482400" progId="Equation.3">
                  <p:embed/>
                </p:oleObj>
              </mc:Choice>
              <mc:Fallback>
                <p:oleObj name="Equation" r:id="rId7" imgW="2095200" imgH="482400" progId="Equation.3">
                  <p:embed/>
                  <p:pic>
                    <p:nvPicPr>
                      <p:cNvPr id="0" name="Object 6"/>
                      <p:cNvPicPr>
                        <a:picLocks noChangeAspect="1" noChangeArrowheads="1"/>
                      </p:cNvPicPr>
                      <p:nvPr/>
                    </p:nvPicPr>
                    <p:blipFill>
                      <a:blip r:embed="rId8"/>
                      <a:srcRect/>
                      <a:stretch>
                        <a:fillRect/>
                      </a:stretch>
                    </p:blipFill>
                    <p:spPr bwMode="auto">
                      <a:xfrm>
                        <a:off x="1962150" y="5281613"/>
                        <a:ext cx="52197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3</a:t>
            </a:r>
            <a:endParaRPr lang="en-GB" sz="4400" dirty="0">
              <a:solidFill>
                <a:schemeClr val="tx2"/>
              </a:solidFill>
            </a:endParaRPr>
          </a:p>
        </p:txBody>
      </p:sp>
    </p:spTree>
    <p:extLst>
      <p:ext uri="{BB962C8B-B14F-4D97-AF65-F5344CB8AC3E}">
        <p14:creationId xmlns:p14="http://schemas.microsoft.com/office/powerpoint/2010/main" val="36589570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3" name="Text Box 2054"/>
          <p:cNvSpPr txBox="1">
            <a:spLocks noChangeArrowheads="1"/>
          </p:cNvSpPr>
          <p:nvPr/>
        </p:nvSpPr>
        <p:spPr bwMode="auto">
          <a:xfrm>
            <a:off x="219073" y="1151752"/>
            <a:ext cx="888301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dirty="0" smtClean="0">
                <a:latin typeface="Times New Roman" pitchFamily="18" charset="0"/>
              </a:rPr>
              <a:t>Now it was noted from their first introduction that the exponential functions possess a particularly notable property from the perspective of the calculus</a:t>
            </a:r>
            <a:endParaRPr kumimoji="1" lang="en-GB" dirty="0">
              <a:latin typeface="Times New Roman" pitchFamily="18" charset="0"/>
            </a:endParaRPr>
          </a:p>
        </p:txBody>
      </p:sp>
      <p:sp>
        <p:nvSpPr>
          <p:cNvPr id="10" name="Text Box 2054"/>
          <p:cNvSpPr txBox="1">
            <a:spLocks noChangeArrowheads="1"/>
          </p:cNvSpPr>
          <p:nvPr/>
        </p:nvSpPr>
        <p:spPr bwMode="auto">
          <a:xfrm>
            <a:off x="219073" y="4006724"/>
            <a:ext cx="888301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dirty="0" smtClean="0">
                <a:latin typeface="Times New Roman" pitchFamily="18" charset="0"/>
              </a:rPr>
              <a:t>for any exponent </a:t>
            </a:r>
            <a:r>
              <a:rPr kumimoji="1" lang="en-IE" i="1" dirty="0" smtClean="0">
                <a:latin typeface="Symbol" pitchFamily="18" charset="2"/>
              </a:rPr>
              <a:t>l,</a:t>
            </a:r>
            <a:r>
              <a:rPr kumimoji="1" lang="en-IE" dirty="0" smtClean="0">
                <a:latin typeface="Times New Roman" pitchFamily="18" charset="0"/>
              </a:rPr>
              <a:t> real or complex. It has taken us as a specie a long time to fully appreciate the consequences of this simple observation, and indeed it may well be that we have yet to fully appreciate them. For the present we may simply note the fact, but there are now some very deep explanations and interpretations of it.</a:t>
            </a:r>
            <a:endParaRPr kumimoji="1" lang="en-GB" dirty="0">
              <a:latin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17549939"/>
              </p:ext>
            </p:extLst>
          </p:nvPr>
        </p:nvGraphicFramePr>
        <p:xfrm>
          <a:off x="3624263" y="2778125"/>
          <a:ext cx="1897062" cy="1136650"/>
        </p:xfrm>
        <a:graphic>
          <a:graphicData uri="http://schemas.openxmlformats.org/presentationml/2006/ole">
            <mc:AlternateContent xmlns:mc="http://schemas.openxmlformats.org/markup-compatibility/2006">
              <mc:Choice xmlns:v="urn:schemas-microsoft-com:vml" Requires="v">
                <p:oleObj spid="_x0000_s3019868" name="Equation" r:id="rId3" imgW="761760" imgH="457200" progId="Equation.3">
                  <p:embed/>
                </p:oleObj>
              </mc:Choice>
              <mc:Fallback>
                <p:oleObj name="Equation" r:id="rId3" imgW="761760" imgH="457200" progId="Equation.3">
                  <p:embed/>
                  <p:pic>
                    <p:nvPicPr>
                      <p:cNvPr id="0" name=""/>
                      <p:cNvPicPr>
                        <a:picLocks noChangeAspect="1" noChangeArrowheads="1"/>
                      </p:cNvPicPr>
                      <p:nvPr/>
                    </p:nvPicPr>
                    <p:blipFill>
                      <a:blip r:embed="rId4"/>
                      <a:srcRect/>
                      <a:stretch>
                        <a:fillRect/>
                      </a:stretch>
                    </p:blipFill>
                    <p:spPr bwMode="auto">
                      <a:xfrm>
                        <a:off x="3624263" y="2778125"/>
                        <a:ext cx="1897062"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3</a:t>
            </a:r>
            <a:endParaRPr lang="en-GB" sz="4400" dirty="0">
              <a:solidFill>
                <a:schemeClr val="tx2"/>
              </a:solidFill>
            </a:endParaRPr>
          </a:p>
        </p:txBody>
      </p:sp>
    </p:spTree>
    <p:extLst>
      <p:ext uri="{BB962C8B-B14F-4D97-AF65-F5344CB8AC3E}">
        <p14:creationId xmlns:p14="http://schemas.microsoft.com/office/powerpoint/2010/main" val="5694738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3" name="Text Box 2054"/>
          <p:cNvSpPr txBox="1">
            <a:spLocks noChangeArrowheads="1"/>
          </p:cNvSpPr>
          <p:nvPr/>
        </p:nvSpPr>
        <p:spPr bwMode="auto">
          <a:xfrm>
            <a:off x="219073" y="1151752"/>
            <a:ext cx="888301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dirty="0" smtClean="0">
                <a:latin typeface="Times New Roman" pitchFamily="18" charset="0"/>
              </a:rPr>
              <a:t>If the weighting function is chosen as an exponential function, </a:t>
            </a:r>
            <a:r>
              <a:rPr kumimoji="1" lang="en-IE" i="1" dirty="0" err="1" smtClean="0">
                <a:latin typeface="Times New Roman" pitchFamily="18" charset="0"/>
              </a:rPr>
              <a:t>exp</a:t>
            </a:r>
            <a:r>
              <a:rPr kumimoji="1" lang="en-IE" dirty="0" smtClean="0">
                <a:latin typeface="Times New Roman" pitchFamily="18" charset="0"/>
              </a:rPr>
              <a:t>(</a:t>
            </a:r>
            <a:r>
              <a:rPr kumimoji="1" lang="en-IE" i="1" dirty="0" err="1" smtClean="0">
                <a:latin typeface="Symbol" pitchFamily="18" charset="2"/>
              </a:rPr>
              <a:t>l</a:t>
            </a:r>
            <a:r>
              <a:rPr kumimoji="1" lang="en-IE" i="1" dirty="0" err="1" smtClean="0">
                <a:latin typeface="Times New Roman" pitchFamily="18" charset="0"/>
              </a:rPr>
              <a:t>t</a:t>
            </a:r>
            <a:r>
              <a:rPr kumimoji="1" lang="en-IE" dirty="0" smtClean="0">
                <a:latin typeface="Times New Roman" pitchFamily="18" charset="0"/>
              </a:rPr>
              <a:t>), then</a:t>
            </a:r>
            <a:endParaRPr kumimoji="1" lang="en-GB" dirty="0">
              <a:latin typeface="Times New Roman" pitchFamily="18" charset="0"/>
            </a:endParaRPr>
          </a:p>
        </p:txBody>
      </p:sp>
      <p:sp>
        <p:nvSpPr>
          <p:cNvPr id="10" name="Text Box 2054"/>
          <p:cNvSpPr txBox="1">
            <a:spLocks noChangeArrowheads="1"/>
          </p:cNvSpPr>
          <p:nvPr/>
        </p:nvSpPr>
        <p:spPr bwMode="auto">
          <a:xfrm>
            <a:off x="219073" y="4006724"/>
            <a:ext cx="888301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dirty="0" smtClean="0">
                <a:latin typeface="Times New Roman" pitchFamily="18" charset="0"/>
              </a:rPr>
              <a:t>for any exponent </a:t>
            </a:r>
            <a:r>
              <a:rPr kumimoji="1" lang="en-IE" i="1" dirty="0" smtClean="0">
                <a:latin typeface="Symbol" pitchFamily="18" charset="2"/>
              </a:rPr>
              <a:t>l,</a:t>
            </a:r>
            <a:r>
              <a:rPr kumimoji="1" lang="en-IE" dirty="0" smtClean="0">
                <a:latin typeface="Times New Roman" pitchFamily="18" charset="0"/>
              </a:rPr>
              <a:t> real or complex. Since we want certain integrals to converge we feel that the weighting functions chosen should converge to zero reasonably rapidly. If</a:t>
            </a:r>
            <a:endParaRPr kumimoji="1" lang="en-GB" dirty="0">
              <a:latin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422063270"/>
              </p:ext>
            </p:extLst>
          </p:nvPr>
        </p:nvGraphicFramePr>
        <p:xfrm>
          <a:off x="1966913" y="2806700"/>
          <a:ext cx="4776787" cy="1200150"/>
        </p:xfrm>
        <a:graphic>
          <a:graphicData uri="http://schemas.openxmlformats.org/presentationml/2006/ole">
            <mc:AlternateContent xmlns:mc="http://schemas.openxmlformats.org/markup-compatibility/2006">
              <mc:Choice xmlns:v="urn:schemas-microsoft-com:vml" Requires="v">
                <p:oleObj spid="_x0000_s3021071" name="Equation" r:id="rId3" imgW="1917360" imgH="482400" progId="Equation.3">
                  <p:embed/>
                </p:oleObj>
              </mc:Choice>
              <mc:Fallback>
                <p:oleObj name="Equation" r:id="rId3" imgW="1917360" imgH="482400" progId="Equation.3">
                  <p:embed/>
                  <p:pic>
                    <p:nvPicPr>
                      <p:cNvPr id="0" name="Object 2"/>
                      <p:cNvPicPr>
                        <a:picLocks noChangeAspect="1" noChangeArrowheads="1"/>
                      </p:cNvPicPr>
                      <p:nvPr/>
                    </p:nvPicPr>
                    <p:blipFill>
                      <a:blip r:embed="rId4"/>
                      <a:srcRect/>
                      <a:stretch>
                        <a:fillRect/>
                      </a:stretch>
                    </p:blipFill>
                    <p:spPr bwMode="auto">
                      <a:xfrm>
                        <a:off x="1966913" y="2806700"/>
                        <a:ext cx="47767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857763074"/>
              </p:ext>
            </p:extLst>
          </p:nvPr>
        </p:nvGraphicFramePr>
        <p:xfrm>
          <a:off x="2354263" y="2259013"/>
          <a:ext cx="3889375" cy="536575"/>
        </p:xfrm>
        <a:graphic>
          <a:graphicData uri="http://schemas.openxmlformats.org/presentationml/2006/ole">
            <mc:AlternateContent xmlns:mc="http://schemas.openxmlformats.org/markup-compatibility/2006">
              <mc:Choice xmlns:v="urn:schemas-microsoft-com:vml" Requires="v">
                <p:oleObj spid="_x0000_s3021072" name="Equation" r:id="rId5" imgW="1562040" imgH="215640" progId="Equation.3">
                  <p:embed/>
                </p:oleObj>
              </mc:Choice>
              <mc:Fallback>
                <p:oleObj name="Equation" r:id="rId5" imgW="1562040" imgH="215640" progId="Equation.3">
                  <p:embed/>
                  <p:pic>
                    <p:nvPicPr>
                      <p:cNvPr id="0" name="Object 1"/>
                      <p:cNvPicPr>
                        <a:picLocks noChangeAspect="1" noChangeArrowheads="1"/>
                      </p:cNvPicPr>
                      <p:nvPr/>
                    </p:nvPicPr>
                    <p:blipFill>
                      <a:blip r:embed="rId6"/>
                      <a:srcRect/>
                      <a:stretch>
                        <a:fillRect/>
                      </a:stretch>
                    </p:blipFill>
                    <p:spPr bwMode="auto">
                      <a:xfrm>
                        <a:off x="2354263" y="2259013"/>
                        <a:ext cx="38893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437208398"/>
              </p:ext>
            </p:extLst>
          </p:nvPr>
        </p:nvGraphicFramePr>
        <p:xfrm>
          <a:off x="1981200" y="5534660"/>
          <a:ext cx="5029200" cy="568325"/>
        </p:xfrm>
        <a:graphic>
          <a:graphicData uri="http://schemas.openxmlformats.org/presentationml/2006/ole">
            <mc:AlternateContent xmlns:mc="http://schemas.openxmlformats.org/markup-compatibility/2006">
              <mc:Choice xmlns:v="urn:schemas-microsoft-com:vml" Requires="v">
                <p:oleObj spid="_x0000_s3021073" name="Equation" r:id="rId7" imgW="2019240" imgH="228600" progId="Equation.3">
                  <p:embed/>
                </p:oleObj>
              </mc:Choice>
              <mc:Fallback>
                <p:oleObj name="Equation" r:id="rId7" imgW="2019240" imgH="228600" progId="Equation.3">
                  <p:embed/>
                  <p:pic>
                    <p:nvPicPr>
                      <p:cNvPr id="0" name="Object 3"/>
                      <p:cNvPicPr>
                        <a:picLocks noChangeAspect="1" noChangeArrowheads="1"/>
                      </p:cNvPicPr>
                      <p:nvPr/>
                    </p:nvPicPr>
                    <p:blipFill>
                      <a:blip r:embed="rId8"/>
                      <a:srcRect/>
                      <a:stretch>
                        <a:fillRect/>
                      </a:stretch>
                    </p:blipFill>
                    <p:spPr bwMode="auto">
                      <a:xfrm>
                        <a:off x="1981200" y="5534660"/>
                        <a:ext cx="50292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2054"/>
          <p:cNvSpPr txBox="1">
            <a:spLocks noChangeArrowheads="1"/>
          </p:cNvSpPr>
          <p:nvPr/>
        </p:nvSpPr>
        <p:spPr bwMode="auto">
          <a:xfrm>
            <a:off x="260985" y="6107999"/>
            <a:ext cx="88830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dirty="0" smtClean="0">
                <a:latin typeface="Times New Roman" pitchFamily="18" charset="0"/>
              </a:rPr>
              <a:t>Note: I denote the square root of -1 by </a:t>
            </a:r>
            <a:r>
              <a:rPr kumimoji="1" lang="en-IE" i="1" dirty="0" smtClean="0">
                <a:latin typeface="Times New Roman" pitchFamily="18" charset="0"/>
              </a:rPr>
              <a:t>j</a:t>
            </a:r>
            <a:r>
              <a:rPr kumimoji="1" lang="en-IE" dirty="0" smtClean="0">
                <a:latin typeface="Times New Roman" pitchFamily="18" charset="0"/>
              </a:rPr>
              <a:t> not </a:t>
            </a:r>
            <a:r>
              <a:rPr kumimoji="1" lang="en-IE" i="1" dirty="0" err="1" smtClean="0">
                <a:latin typeface="Times New Roman" pitchFamily="18" charset="0"/>
              </a:rPr>
              <a:t>i</a:t>
            </a:r>
            <a:r>
              <a:rPr kumimoji="1" lang="en-IE" dirty="0" smtClean="0">
                <a:latin typeface="Times New Roman" pitchFamily="18" charset="0"/>
              </a:rPr>
              <a:t>.</a:t>
            </a:r>
            <a:endParaRPr kumimoji="1" lang="en-GB" dirty="0">
              <a:latin typeface="Times New Roman" pitchFamily="18" charset="0"/>
            </a:endParaRPr>
          </a:p>
        </p:txBody>
      </p:sp>
      <p:sp>
        <p:nvSpPr>
          <p:cNvPr id="14"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3</a:t>
            </a:r>
            <a:endParaRPr lang="en-GB" sz="4400" dirty="0">
              <a:solidFill>
                <a:schemeClr val="tx2"/>
              </a:solidFill>
            </a:endParaRPr>
          </a:p>
        </p:txBody>
      </p:sp>
    </p:spTree>
    <p:extLst>
      <p:ext uri="{BB962C8B-B14F-4D97-AF65-F5344CB8AC3E}">
        <p14:creationId xmlns:p14="http://schemas.microsoft.com/office/powerpoint/2010/main" val="185579021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3" name="Text Box 2054"/>
          <p:cNvSpPr txBox="1">
            <a:spLocks noChangeArrowheads="1"/>
          </p:cNvSpPr>
          <p:nvPr/>
        </p:nvSpPr>
        <p:spPr bwMode="auto">
          <a:xfrm>
            <a:off x="219073" y="1152854"/>
            <a:ext cx="888301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For every real number </a:t>
            </a:r>
            <a:r>
              <a:rPr kumimoji="1" lang="en-IE" sz="3200" i="1" dirty="0" smtClean="0">
                <a:latin typeface="Times New Roman" pitchFamily="18" charset="0"/>
              </a:rPr>
              <a:t>t</a:t>
            </a:r>
            <a:r>
              <a:rPr kumimoji="1" lang="en-IE" sz="3200" dirty="0" smtClean="0">
                <a:latin typeface="Times New Roman" pitchFamily="18" charset="0"/>
              </a:rPr>
              <a:t>, the complex number, </a:t>
            </a:r>
            <a:r>
              <a:rPr kumimoji="1" lang="en-IE" sz="3200" i="1" dirty="0" err="1" smtClean="0">
                <a:latin typeface="Times New Roman" pitchFamily="18" charset="0"/>
              </a:rPr>
              <a:t>exp</a:t>
            </a:r>
            <a:r>
              <a:rPr kumimoji="1" lang="en-IE" sz="3200" dirty="0" smtClean="0">
                <a:latin typeface="Times New Roman" pitchFamily="18" charset="0"/>
              </a:rPr>
              <a:t>(</a:t>
            </a:r>
            <a:r>
              <a:rPr kumimoji="1" lang="en-IE" sz="3200" i="1" dirty="0" err="1" smtClean="0">
                <a:latin typeface="Times New Roman" pitchFamily="18" charset="0"/>
              </a:rPr>
              <a:t>j</a:t>
            </a:r>
            <a:r>
              <a:rPr lang="en-IE" sz="3200" i="1" dirty="0" err="1" smtClean="0">
                <a:latin typeface="Symbol" pitchFamily="18" charset="2"/>
              </a:rPr>
              <a:t>w</a:t>
            </a:r>
            <a:r>
              <a:rPr kumimoji="1" lang="en-IE" sz="3200" i="1" dirty="0" err="1" smtClean="0">
                <a:latin typeface="Times New Roman" pitchFamily="18" charset="0"/>
              </a:rPr>
              <a:t>t</a:t>
            </a:r>
            <a:r>
              <a:rPr kumimoji="1" lang="en-IE" sz="3200" dirty="0" smtClean="0">
                <a:latin typeface="Times New Roman" pitchFamily="18" charset="0"/>
              </a:rPr>
              <a:t>) has modulus equal to unity. Accordingly it does not converge to zero. It follows that</a:t>
            </a:r>
            <a:endParaRPr kumimoji="1" lang="en-GB" sz="3200" dirty="0">
              <a:latin typeface="Times New Roman" pitchFamily="18" charset="0"/>
            </a:endParaRPr>
          </a:p>
        </p:txBody>
      </p:sp>
      <p:sp>
        <p:nvSpPr>
          <p:cNvPr id="10" name="Text Box 2054"/>
          <p:cNvSpPr txBox="1">
            <a:spLocks noChangeArrowheads="1"/>
          </p:cNvSpPr>
          <p:nvPr/>
        </p:nvSpPr>
        <p:spPr bwMode="auto">
          <a:xfrm>
            <a:off x="219073" y="3336164"/>
            <a:ext cx="888301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converges to zero only if the real part, </a:t>
            </a:r>
            <a:r>
              <a:rPr kumimoji="1" lang="en-IE" sz="3200" i="1" dirty="0" smtClean="0">
                <a:latin typeface="Symbol" pitchFamily="18" charset="2"/>
              </a:rPr>
              <a:t>s</a:t>
            </a:r>
            <a:r>
              <a:rPr kumimoji="1" lang="en-IE" sz="3200" dirty="0" smtClean="0">
                <a:latin typeface="Times New Roman" pitchFamily="18" charset="0"/>
              </a:rPr>
              <a:t>, of the exponent </a:t>
            </a:r>
            <a:r>
              <a:rPr kumimoji="1" lang="en-IE" sz="3200" i="1" dirty="0" smtClean="0">
                <a:latin typeface="Symbol" pitchFamily="18" charset="2"/>
              </a:rPr>
              <a:t>l</a:t>
            </a:r>
            <a:r>
              <a:rPr kumimoji="1" lang="en-IE" sz="3200" dirty="0" smtClean="0">
                <a:latin typeface="Times New Roman" pitchFamily="18" charset="0"/>
              </a:rPr>
              <a:t> is negative. We deduce that if we select for our class of weighting functions the exponential functions </a:t>
            </a:r>
            <a:r>
              <a:rPr kumimoji="1" lang="en-IE" sz="3200" i="1" dirty="0" err="1" smtClean="0">
                <a:latin typeface="Times New Roman" pitchFamily="18" charset="0"/>
              </a:rPr>
              <a:t>exp</a:t>
            </a:r>
            <a:r>
              <a:rPr kumimoji="1" lang="en-IE" sz="3200" dirty="0" smtClean="0">
                <a:latin typeface="Times New Roman" pitchFamily="18" charset="0"/>
              </a:rPr>
              <a:t>(</a:t>
            </a:r>
            <a:r>
              <a:rPr kumimoji="1" lang="en-IE" sz="3200" i="1" dirty="0" err="1" smtClean="0">
                <a:latin typeface="Symbol" pitchFamily="18" charset="2"/>
              </a:rPr>
              <a:t>l</a:t>
            </a:r>
            <a:r>
              <a:rPr kumimoji="1" lang="en-IE" sz="3200" i="1" dirty="0" err="1" smtClean="0">
                <a:latin typeface="Times New Roman" pitchFamily="18" charset="0"/>
              </a:rPr>
              <a:t>t</a:t>
            </a:r>
            <a:r>
              <a:rPr kumimoji="1" lang="en-IE" sz="3200" dirty="0" smtClean="0">
                <a:latin typeface="Times New Roman" pitchFamily="18" charset="0"/>
              </a:rPr>
              <a:t>) then we should restrict the exponents</a:t>
            </a:r>
            <a:r>
              <a:rPr kumimoji="1" lang="en-IE" sz="3200" i="1" dirty="0" smtClean="0">
                <a:latin typeface="Symbol" pitchFamily="18" charset="2"/>
              </a:rPr>
              <a:t> l </a:t>
            </a:r>
            <a:r>
              <a:rPr kumimoji="1" lang="en-IE" sz="3200" dirty="0" smtClean="0">
                <a:latin typeface="Times New Roman" pitchFamily="18" charset="0"/>
              </a:rPr>
              <a:t>so that </a:t>
            </a:r>
            <a:r>
              <a:rPr kumimoji="1" lang="en-IE" sz="3200" i="1" dirty="0" smtClean="0">
                <a:latin typeface="Times New Roman" pitchFamily="18" charset="0"/>
              </a:rPr>
              <a:t>Re</a:t>
            </a:r>
            <a:r>
              <a:rPr kumimoji="1" lang="en-IE" sz="3200" dirty="0" smtClean="0">
                <a:latin typeface="Times New Roman" pitchFamily="18" charset="0"/>
              </a:rPr>
              <a:t>(</a:t>
            </a:r>
            <a:r>
              <a:rPr kumimoji="1" lang="en-IE" sz="3200" i="1" dirty="0" smtClean="0">
                <a:latin typeface="Symbol" pitchFamily="18" charset="2"/>
              </a:rPr>
              <a:t>l</a:t>
            </a:r>
            <a:r>
              <a:rPr kumimoji="1" lang="en-IE" sz="3200" dirty="0" smtClean="0">
                <a:latin typeface="Times New Roman" pitchFamily="18" charset="0"/>
              </a:rPr>
              <a:t>) = </a:t>
            </a:r>
            <a:r>
              <a:rPr kumimoji="1" lang="en-IE" sz="3200" i="1" dirty="0" smtClean="0">
                <a:latin typeface="Symbol" pitchFamily="18" charset="2"/>
              </a:rPr>
              <a:t>s</a:t>
            </a:r>
            <a:r>
              <a:rPr kumimoji="1" lang="en-IE" sz="3200" dirty="0" smtClean="0">
                <a:latin typeface="Times New Roman" pitchFamily="18" charset="0"/>
              </a:rPr>
              <a:t> &lt; 0. It has been found convenient to write </a:t>
            </a:r>
            <a:r>
              <a:rPr kumimoji="1" lang="en-IE" sz="3200" i="1" dirty="0" smtClean="0">
                <a:latin typeface="Symbol" pitchFamily="18" charset="2"/>
              </a:rPr>
              <a:t>l</a:t>
            </a:r>
            <a:r>
              <a:rPr kumimoji="1" lang="en-IE" sz="3200" dirty="0" smtClean="0">
                <a:latin typeface="Times New Roman" pitchFamily="18" charset="0"/>
              </a:rPr>
              <a:t> = -</a:t>
            </a:r>
            <a:r>
              <a:rPr kumimoji="1" lang="en-IE" sz="3200" i="1" dirty="0" smtClean="0">
                <a:latin typeface="Times New Roman" pitchFamily="18" charset="0"/>
              </a:rPr>
              <a:t>s </a:t>
            </a:r>
            <a:r>
              <a:rPr kumimoji="1" lang="en-IE" sz="3200" dirty="0" smtClean="0">
                <a:latin typeface="Times New Roman" pitchFamily="18" charset="0"/>
              </a:rPr>
              <a:t>and restric</a:t>
            </a:r>
            <a:r>
              <a:rPr lang="en-IE" sz="3200" dirty="0" smtClean="0">
                <a:latin typeface="Times New Roman" pitchFamily="18" charset="0"/>
              </a:rPr>
              <a:t>t complex </a:t>
            </a:r>
            <a:r>
              <a:rPr lang="en-IE" sz="3200" i="1" dirty="0" smtClean="0">
                <a:latin typeface="Times New Roman" pitchFamily="18" charset="0"/>
              </a:rPr>
              <a:t>s</a:t>
            </a:r>
            <a:r>
              <a:rPr lang="en-IE" sz="3200" dirty="0" smtClean="0">
                <a:latin typeface="Times New Roman" pitchFamily="18" charset="0"/>
              </a:rPr>
              <a:t> to have positive real part instead.</a:t>
            </a:r>
            <a:endParaRPr kumimoji="1" lang="en-GB" sz="3200" i="1" dirty="0">
              <a:latin typeface="Times New Roman"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774905648"/>
              </p:ext>
            </p:extLst>
          </p:nvPr>
        </p:nvGraphicFramePr>
        <p:xfrm>
          <a:off x="3606800" y="2722514"/>
          <a:ext cx="1930400" cy="504825"/>
        </p:xfrm>
        <a:graphic>
          <a:graphicData uri="http://schemas.openxmlformats.org/presentationml/2006/ole">
            <mc:AlternateContent xmlns:mc="http://schemas.openxmlformats.org/markup-compatibility/2006">
              <mc:Choice xmlns:v="urn:schemas-microsoft-com:vml" Requires="v">
                <p:oleObj spid="_x0000_s3021915" name="Equation" r:id="rId3" imgW="774360" imgH="203040" progId="Equation.3">
                  <p:embed/>
                </p:oleObj>
              </mc:Choice>
              <mc:Fallback>
                <p:oleObj name="Equation" r:id="rId3" imgW="774360" imgH="203040" progId="Equation.3">
                  <p:embed/>
                  <p:pic>
                    <p:nvPicPr>
                      <p:cNvPr id="0" name=""/>
                      <p:cNvPicPr>
                        <a:picLocks noChangeAspect="1" noChangeArrowheads="1"/>
                      </p:cNvPicPr>
                      <p:nvPr/>
                    </p:nvPicPr>
                    <p:blipFill>
                      <a:blip r:embed="rId4"/>
                      <a:srcRect/>
                      <a:stretch>
                        <a:fillRect/>
                      </a:stretch>
                    </p:blipFill>
                    <p:spPr bwMode="auto">
                      <a:xfrm>
                        <a:off x="3606800" y="2722514"/>
                        <a:ext cx="19304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3</a:t>
            </a:r>
            <a:endParaRPr lang="en-GB" sz="4400" dirty="0">
              <a:solidFill>
                <a:schemeClr val="tx2"/>
              </a:solidFill>
            </a:endParaRPr>
          </a:p>
        </p:txBody>
      </p:sp>
    </p:spTree>
    <p:extLst>
      <p:ext uri="{BB962C8B-B14F-4D97-AF65-F5344CB8AC3E}">
        <p14:creationId xmlns:p14="http://schemas.microsoft.com/office/powerpoint/2010/main" val="226365795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3" name="Text Box 2054"/>
          <p:cNvSpPr txBox="1">
            <a:spLocks noChangeArrowheads="1"/>
          </p:cNvSpPr>
          <p:nvPr/>
        </p:nvSpPr>
        <p:spPr bwMode="auto">
          <a:xfrm>
            <a:off x="219073" y="1152854"/>
            <a:ext cx="888301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We deduce that a potentially good choice of the class of weighting functions is to extract them from the set of exponential functions, </a:t>
            </a:r>
            <a:r>
              <a:rPr kumimoji="1" lang="en-IE" sz="3200" i="1" dirty="0" err="1" smtClean="0">
                <a:latin typeface="Times New Roman" pitchFamily="18" charset="0"/>
              </a:rPr>
              <a:t>exp</a:t>
            </a:r>
            <a:r>
              <a:rPr lang="en-IE" sz="3200" dirty="0" smtClean="0">
                <a:latin typeface="Times New Roman" pitchFamily="18" charset="0"/>
              </a:rPr>
              <a:t>(-</a:t>
            </a:r>
            <a:r>
              <a:rPr lang="en-IE" sz="3200" i="1" dirty="0" err="1" smtClean="0">
                <a:latin typeface="Times New Roman" pitchFamily="18" charset="0"/>
              </a:rPr>
              <a:t>s</a:t>
            </a:r>
            <a:r>
              <a:rPr kumimoji="1" lang="en-IE" sz="3200" i="1" dirty="0" err="1" smtClean="0">
                <a:latin typeface="Times New Roman" pitchFamily="18" charset="0"/>
              </a:rPr>
              <a:t>t</a:t>
            </a:r>
            <a:r>
              <a:rPr kumimoji="1" lang="en-IE" sz="3200" dirty="0" smtClean="0">
                <a:latin typeface="Times New Roman" pitchFamily="18" charset="0"/>
              </a:rPr>
              <a:t>), where the complex numbers </a:t>
            </a:r>
            <a:r>
              <a:rPr kumimoji="1" lang="en-IE" sz="3200" i="1" dirty="0" smtClean="0">
                <a:latin typeface="Times New Roman" pitchFamily="18" charset="0"/>
              </a:rPr>
              <a:t>s</a:t>
            </a:r>
            <a:r>
              <a:rPr kumimoji="1" lang="en-IE" sz="3200" dirty="0" smtClean="0">
                <a:latin typeface="Times New Roman" pitchFamily="18" charset="0"/>
              </a:rPr>
              <a:t> have positive real part. We may indeed have to restrict the class of weighting functions further but this much at least we elect to do. With this choice</a:t>
            </a:r>
            <a:endParaRPr kumimoji="1" lang="en-GB" sz="3200" dirty="0">
              <a:latin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537658363"/>
              </p:ext>
            </p:extLst>
          </p:nvPr>
        </p:nvGraphicFramePr>
        <p:xfrm>
          <a:off x="2578100" y="4254500"/>
          <a:ext cx="4713288" cy="1200150"/>
        </p:xfrm>
        <a:graphic>
          <a:graphicData uri="http://schemas.openxmlformats.org/presentationml/2006/ole">
            <mc:AlternateContent xmlns:mc="http://schemas.openxmlformats.org/markup-compatibility/2006">
              <mc:Choice xmlns:v="urn:schemas-microsoft-com:vml" Requires="v">
                <p:oleObj spid="_x0000_s3059796" name="Equation" r:id="rId3" imgW="1892160" imgH="482400" progId="Equation.3">
                  <p:embed/>
                </p:oleObj>
              </mc:Choice>
              <mc:Fallback>
                <p:oleObj name="Equation" r:id="rId3" imgW="1892160" imgH="482400" progId="Equation.3">
                  <p:embed/>
                  <p:pic>
                    <p:nvPicPr>
                      <p:cNvPr id="0" name=""/>
                      <p:cNvPicPr>
                        <a:picLocks noChangeAspect="1" noChangeArrowheads="1"/>
                      </p:cNvPicPr>
                      <p:nvPr/>
                    </p:nvPicPr>
                    <p:blipFill>
                      <a:blip r:embed="rId4"/>
                      <a:srcRect/>
                      <a:stretch>
                        <a:fillRect/>
                      </a:stretch>
                    </p:blipFill>
                    <p:spPr bwMode="auto">
                      <a:xfrm>
                        <a:off x="2578100" y="4254500"/>
                        <a:ext cx="47132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450524967"/>
              </p:ext>
            </p:extLst>
          </p:nvPr>
        </p:nvGraphicFramePr>
        <p:xfrm>
          <a:off x="1196975" y="5475288"/>
          <a:ext cx="6927850" cy="1200150"/>
        </p:xfrm>
        <a:graphic>
          <a:graphicData uri="http://schemas.openxmlformats.org/presentationml/2006/ole">
            <mc:AlternateContent xmlns:mc="http://schemas.openxmlformats.org/markup-compatibility/2006">
              <mc:Choice xmlns:v="urn:schemas-microsoft-com:vml" Requires="v">
                <p:oleObj spid="_x0000_s3059797" name="Equation" r:id="rId5" imgW="2781000" imgH="482400" progId="Equation.3">
                  <p:embed/>
                </p:oleObj>
              </mc:Choice>
              <mc:Fallback>
                <p:oleObj name="Equation" r:id="rId5" imgW="2781000" imgH="482400" progId="Equation.3">
                  <p:embed/>
                  <p:pic>
                    <p:nvPicPr>
                      <p:cNvPr id="0" name=""/>
                      <p:cNvPicPr>
                        <a:picLocks noChangeAspect="1" noChangeArrowheads="1"/>
                      </p:cNvPicPr>
                      <p:nvPr/>
                    </p:nvPicPr>
                    <p:blipFill>
                      <a:blip r:embed="rId6"/>
                      <a:srcRect/>
                      <a:stretch>
                        <a:fillRect/>
                      </a:stretch>
                    </p:blipFill>
                    <p:spPr bwMode="auto">
                      <a:xfrm>
                        <a:off x="1196975" y="5475288"/>
                        <a:ext cx="69278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3</a:t>
            </a:r>
            <a:endParaRPr lang="en-GB" sz="4400" dirty="0">
              <a:solidFill>
                <a:schemeClr val="tx2"/>
              </a:solidFill>
            </a:endParaRPr>
          </a:p>
        </p:txBody>
      </p:sp>
    </p:spTree>
    <p:extLst>
      <p:ext uri="{BB962C8B-B14F-4D97-AF65-F5344CB8AC3E}">
        <p14:creationId xmlns:p14="http://schemas.microsoft.com/office/powerpoint/2010/main" val="23243708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0"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a:t>
            </a:r>
            <a:endParaRPr lang="en-GB"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2" name="Text Box 2054"/>
          <p:cNvSpPr txBox="1">
            <a:spLocks noChangeArrowheads="1"/>
          </p:cNvSpPr>
          <p:nvPr/>
        </p:nvSpPr>
        <p:spPr bwMode="auto">
          <a:xfrm>
            <a:off x="139065" y="1863090"/>
            <a:ext cx="8713470"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a:latin typeface="Times New Roman" pitchFamily="18" charset="0"/>
              </a:rPr>
              <a:t>In order to obtain scientific predictions of system behaviour one must have a set of mathematical equations which </a:t>
            </a:r>
            <a:r>
              <a:rPr kumimoji="1" lang="en-IE" sz="3200" dirty="0" smtClean="0">
                <a:latin typeface="Times New Roman" pitchFamily="18" charset="0"/>
              </a:rPr>
              <a:t>approximately </a:t>
            </a:r>
            <a:r>
              <a:rPr kumimoji="1" lang="en-IE" sz="3200" dirty="0">
                <a:latin typeface="Times New Roman" pitchFamily="18" charset="0"/>
              </a:rPr>
              <a:t>describe this behaviour</a:t>
            </a:r>
            <a:r>
              <a:rPr kumimoji="1" lang="en-IE" sz="3200" dirty="0" smtClean="0">
                <a:latin typeface="Times New Roman" pitchFamily="18" charset="0"/>
              </a:rPr>
              <a:t>. You will probably never have a set of equations which exactly describe the behaviour.</a:t>
            </a:r>
            <a:endParaRPr kumimoji="1" lang="en-IE" sz="3200" dirty="0">
              <a:latin typeface="Times New Roman" pitchFamily="18" charset="0"/>
            </a:endParaRPr>
          </a:p>
          <a:p>
            <a:pPr algn="l">
              <a:spcBef>
                <a:spcPct val="50000"/>
              </a:spcBef>
            </a:pPr>
            <a:r>
              <a:rPr kumimoji="1" lang="en-IE" sz="3200" dirty="0">
                <a:latin typeface="Times New Roman" pitchFamily="18" charset="0"/>
              </a:rPr>
              <a:t>Such a set of equations is called a </a:t>
            </a:r>
            <a:r>
              <a:rPr kumimoji="1" lang="en-IE" sz="3200" i="1" dirty="0">
                <a:latin typeface="Times New Roman" pitchFamily="18" charset="0"/>
              </a:rPr>
              <a:t>model</a:t>
            </a:r>
            <a:r>
              <a:rPr kumimoji="1" lang="en-IE" sz="3200" dirty="0">
                <a:latin typeface="Times New Roman" pitchFamily="18" charset="0"/>
              </a:rPr>
              <a:t> of the system. Fundamental sciences (such as physics and chemistry) are concerned with finding such models.</a:t>
            </a:r>
            <a:endParaRPr kumimoji="1" lang="en-GB" sz="32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Tree>
    <p:extLst>
      <p:ext uri="{BB962C8B-B14F-4D97-AF65-F5344CB8AC3E}">
        <p14:creationId xmlns:p14="http://schemas.microsoft.com/office/powerpoint/2010/main" val="18670831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3" name="Text Box 2054"/>
          <p:cNvSpPr txBox="1">
            <a:spLocks noChangeArrowheads="1"/>
          </p:cNvSpPr>
          <p:nvPr/>
        </p:nvSpPr>
        <p:spPr bwMode="auto">
          <a:xfrm>
            <a:off x="219073" y="1152854"/>
            <a:ext cx="88830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The next step is simple:</a:t>
            </a:r>
            <a:endParaRPr kumimoji="1" lang="en-GB" sz="3200" dirty="0">
              <a:latin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904725882"/>
              </p:ext>
            </p:extLst>
          </p:nvPr>
        </p:nvGraphicFramePr>
        <p:xfrm>
          <a:off x="3189923" y="1152854"/>
          <a:ext cx="5030787" cy="1736725"/>
        </p:xfrm>
        <a:graphic>
          <a:graphicData uri="http://schemas.openxmlformats.org/presentationml/2006/ole">
            <mc:AlternateContent xmlns:mc="http://schemas.openxmlformats.org/markup-compatibility/2006">
              <mc:Choice xmlns:v="urn:schemas-microsoft-com:vml" Requires="v">
                <p:oleObj spid="_x0000_s3060820" name="Equation" r:id="rId3" imgW="2019240" imgH="698400" progId="Equation.3">
                  <p:embed/>
                </p:oleObj>
              </mc:Choice>
              <mc:Fallback>
                <p:oleObj name="Equation" r:id="rId3" imgW="2019240" imgH="698400" progId="Equation.3">
                  <p:embed/>
                  <p:pic>
                    <p:nvPicPr>
                      <p:cNvPr id="0" name=""/>
                      <p:cNvPicPr>
                        <a:picLocks noChangeAspect="1" noChangeArrowheads="1"/>
                      </p:cNvPicPr>
                      <p:nvPr/>
                    </p:nvPicPr>
                    <p:blipFill>
                      <a:blip r:embed="rId4"/>
                      <a:srcRect/>
                      <a:stretch>
                        <a:fillRect/>
                      </a:stretch>
                    </p:blipFill>
                    <p:spPr bwMode="auto">
                      <a:xfrm>
                        <a:off x="3189923" y="1152854"/>
                        <a:ext cx="5030787"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 Box 2054"/>
          <p:cNvSpPr txBox="1">
            <a:spLocks noChangeArrowheads="1"/>
          </p:cNvSpPr>
          <p:nvPr/>
        </p:nvSpPr>
        <p:spPr bwMode="auto">
          <a:xfrm>
            <a:off x="130490" y="2783533"/>
            <a:ext cx="888301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where it seems we should further restrict </a:t>
            </a:r>
            <a:r>
              <a:rPr kumimoji="1" lang="en-IE" sz="3200" i="1" dirty="0" smtClean="0">
                <a:latin typeface="Times New Roman" pitchFamily="18" charset="0"/>
              </a:rPr>
              <a:t>s</a:t>
            </a:r>
            <a:r>
              <a:rPr kumimoji="1" lang="en-IE" sz="3200" dirty="0" smtClean="0">
                <a:latin typeface="Times New Roman" pitchFamily="18" charset="0"/>
              </a:rPr>
              <a:t> so that it does not equal –</a:t>
            </a:r>
            <a:r>
              <a:rPr kumimoji="1" lang="en-IE" sz="3200" i="1" dirty="0" smtClean="0">
                <a:latin typeface="Symbol" pitchFamily="18" charset="2"/>
              </a:rPr>
              <a:t>a</a:t>
            </a:r>
            <a:r>
              <a:rPr kumimoji="1" lang="en-IE" sz="3200" dirty="0" smtClean="0">
                <a:latin typeface="Times New Roman" pitchFamily="18" charset="0"/>
              </a:rPr>
              <a:t>. The final steps depend upon the nature of the input </a:t>
            </a:r>
            <a:r>
              <a:rPr kumimoji="1" lang="en-IE" sz="3200" i="1" dirty="0" smtClean="0">
                <a:latin typeface="Times New Roman" pitchFamily="18" charset="0"/>
              </a:rPr>
              <a:t>Q</a:t>
            </a:r>
            <a:r>
              <a:rPr kumimoji="1" lang="en-IE" sz="3200" i="1" baseline="-25000" dirty="0" smtClean="0">
                <a:latin typeface="Times New Roman" pitchFamily="18" charset="0"/>
              </a:rPr>
              <a:t>in</a:t>
            </a:r>
            <a:r>
              <a:rPr kumimoji="1" lang="en-IE" sz="3200" dirty="0" smtClean="0">
                <a:latin typeface="Times New Roman" pitchFamily="18" charset="0"/>
              </a:rPr>
              <a:t>(</a:t>
            </a:r>
            <a:r>
              <a:rPr kumimoji="1" lang="en-IE" sz="3200" i="1" dirty="0" smtClean="0">
                <a:latin typeface="Times New Roman" pitchFamily="18" charset="0"/>
              </a:rPr>
              <a:t>t</a:t>
            </a:r>
            <a:r>
              <a:rPr kumimoji="1" lang="en-IE" sz="3200" dirty="0" smtClean="0">
                <a:latin typeface="Times New Roman" pitchFamily="18" charset="0"/>
              </a:rPr>
              <a:t>) and we shall not take them here. </a:t>
            </a:r>
            <a:r>
              <a:rPr lang="en-IE" sz="3200" dirty="0" smtClean="0">
                <a:latin typeface="Times New Roman" pitchFamily="18" charset="0"/>
              </a:rPr>
              <a:t>A few points may be made however. Evidently the integral</a:t>
            </a:r>
            <a:endParaRPr kumimoji="1" lang="en-GB" sz="3200" dirty="0">
              <a:latin typeface="Times New Roman"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939562515"/>
              </p:ext>
            </p:extLst>
          </p:nvPr>
        </p:nvGraphicFramePr>
        <p:xfrm>
          <a:off x="3648549" y="4738003"/>
          <a:ext cx="2024062" cy="1200150"/>
        </p:xfrm>
        <a:graphic>
          <a:graphicData uri="http://schemas.openxmlformats.org/presentationml/2006/ole">
            <mc:AlternateContent xmlns:mc="http://schemas.openxmlformats.org/markup-compatibility/2006">
              <mc:Choice xmlns:v="urn:schemas-microsoft-com:vml" Requires="v">
                <p:oleObj spid="_x0000_s3060821" name="Equation" r:id="rId5" imgW="812520" imgH="482400" progId="Equation.3">
                  <p:embed/>
                </p:oleObj>
              </mc:Choice>
              <mc:Fallback>
                <p:oleObj name="Equation" r:id="rId5" imgW="812520" imgH="482400" progId="Equation.3">
                  <p:embed/>
                  <p:pic>
                    <p:nvPicPr>
                      <p:cNvPr id="0" name=""/>
                      <p:cNvPicPr>
                        <a:picLocks noChangeAspect="1" noChangeArrowheads="1"/>
                      </p:cNvPicPr>
                      <p:nvPr/>
                    </p:nvPicPr>
                    <p:blipFill>
                      <a:blip r:embed="rId6"/>
                      <a:srcRect/>
                      <a:stretch>
                        <a:fillRect/>
                      </a:stretch>
                    </p:blipFill>
                    <p:spPr bwMode="auto">
                      <a:xfrm>
                        <a:off x="3648549" y="4738003"/>
                        <a:ext cx="20240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 Box 2054"/>
          <p:cNvSpPr txBox="1">
            <a:spLocks noChangeArrowheads="1"/>
          </p:cNvSpPr>
          <p:nvPr/>
        </p:nvSpPr>
        <p:spPr bwMode="auto">
          <a:xfrm>
            <a:off x="130492" y="5780782"/>
            <a:ext cx="888301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plays a significant role. Of course the value of the integral depends on </a:t>
            </a:r>
            <a:r>
              <a:rPr kumimoji="1" lang="en-IE" sz="3200" i="1" dirty="0" smtClean="0">
                <a:latin typeface="Times New Roman" pitchFamily="18" charset="0"/>
              </a:rPr>
              <a:t>s</a:t>
            </a:r>
            <a:r>
              <a:rPr kumimoji="1" lang="en-IE" sz="3200" dirty="0" smtClean="0">
                <a:latin typeface="Times New Roman" pitchFamily="18" charset="0"/>
              </a:rPr>
              <a:t>, i.e. it is a function of </a:t>
            </a:r>
            <a:r>
              <a:rPr kumimoji="1" lang="en-IE" sz="3200" i="1" dirty="0" smtClean="0">
                <a:latin typeface="Times New Roman" pitchFamily="18" charset="0"/>
              </a:rPr>
              <a:t>s</a:t>
            </a:r>
            <a:r>
              <a:rPr kumimoji="1" lang="en-IE" sz="3200" dirty="0" smtClean="0">
                <a:latin typeface="Times New Roman" pitchFamily="18" charset="0"/>
              </a:rPr>
              <a:t>.</a:t>
            </a:r>
            <a:endParaRPr kumimoji="1" lang="en-GB" sz="3200" dirty="0">
              <a:latin typeface="Times New Roman" pitchFamily="18" charset="0"/>
            </a:endParaRPr>
          </a:p>
        </p:txBody>
      </p:sp>
      <p:sp>
        <p:nvSpPr>
          <p:cNvPr id="12"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3</a:t>
            </a:r>
            <a:endParaRPr lang="en-GB" sz="4400" dirty="0">
              <a:solidFill>
                <a:schemeClr val="tx2"/>
              </a:solidFill>
            </a:endParaRPr>
          </a:p>
        </p:txBody>
      </p:sp>
    </p:spTree>
    <p:extLst>
      <p:ext uri="{BB962C8B-B14F-4D97-AF65-F5344CB8AC3E}">
        <p14:creationId xmlns:p14="http://schemas.microsoft.com/office/powerpoint/2010/main" val="428084308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3" name="Text Box 2054"/>
          <p:cNvSpPr txBox="1">
            <a:spLocks noChangeArrowheads="1"/>
          </p:cNvSpPr>
          <p:nvPr/>
        </p:nvSpPr>
        <p:spPr bwMode="auto">
          <a:xfrm>
            <a:off x="219073" y="1152854"/>
            <a:ext cx="88830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Recognising this we write:</a:t>
            </a:r>
            <a:endParaRPr kumimoji="1" lang="en-GB" sz="3200" dirty="0">
              <a:latin typeface="Times New Roman" pitchFamily="18" charset="0"/>
            </a:endParaRPr>
          </a:p>
        </p:txBody>
      </p:sp>
      <p:sp>
        <p:nvSpPr>
          <p:cNvPr id="9" name="Text Box 2054"/>
          <p:cNvSpPr txBox="1">
            <a:spLocks noChangeArrowheads="1"/>
          </p:cNvSpPr>
          <p:nvPr/>
        </p:nvSpPr>
        <p:spPr bwMode="auto">
          <a:xfrm>
            <a:off x="130491" y="3210254"/>
            <a:ext cx="888301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Although it is not quite correct to do so it is common enough to call this function </a:t>
            </a:r>
            <a:r>
              <a:rPr kumimoji="1" lang="en-IE" sz="3200" i="1" dirty="0" smtClean="0">
                <a:latin typeface="Times New Roman" pitchFamily="18" charset="0"/>
              </a:rPr>
              <a:t>Q</a:t>
            </a:r>
            <a:r>
              <a:rPr kumimoji="1" lang="en-IE" sz="3200" i="1" baseline="-25000" dirty="0" smtClean="0">
                <a:latin typeface="Times New Roman" pitchFamily="18" charset="0"/>
              </a:rPr>
              <a:t>in</a:t>
            </a:r>
            <a:r>
              <a:rPr kumimoji="1" lang="en-IE" sz="3200" dirty="0" smtClean="0">
                <a:latin typeface="Times New Roman" pitchFamily="18" charset="0"/>
              </a:rPr>
              <a:t>(</a:t>
            </a:r>
            <a:r>
              <a:rPr kumimoji="1" lang="en-IE" sz="3200" i="1" dirty="0" smtClean="0">
                <a:latin typeface="Times New Roman" pitchFamily="18" charset="0"/>
              </a:rPr>
              <a:t>s</a:t>
            </a:r>
            <a:r>
              <a:rPr kumimoji="1" lang="en-IE" sz="3200" dirty="0" smtClean="0">
                <a:latin typeface="Times New Roman" pitchFamily="18" charset="0"/>
              </a:rPr>
              <a:t>) the </a:t>
            </a:r>
            <a:r>
              <a:rPr kumimoji="1" lang="en-IE" sz="3200" i="1" dirty="0" smtClean="0">
                <a:latin typeface="Times New Roman" pitchFamily="18" charset="0"/>
              </a:rPr>
              <a:t>Laplace transform </a:t>
            </a:r>
            <a:r>
              <a:rPr kumimoji="1" lang="en-IE" sz="3200" dirty="0" smtClean="0">
                <a:latin typeface="Times New Roman" pitchFamily="18" charset="0"/>
              </a:rPr>
              <a:t>of the input           . So we obtain</a:t>
            </a:r>
            <a:endParaRPr kumimoji="1" lang="en-GB" sz="3200" dirty="0">
              <a:latin typeface="Times New Roman"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710357826"/>
              </p:ext>
            </p:extLst>
          </p:nvPr>
        </p:nvGraphicFramePr>
        <p:xfrm>
          <a:off x="3000055" y="2010104"/>
          <a:ext cx="3321050" cy="1200150"/>
        </p:xfrm>
        <a:graphic>
          <a:graphicData uri="http://schemas.openxmlformats.org/presentationml/2006/ole">
            <mc:AlternateContent xmlns:mc="http://schemas.openxmlformats.org/markup-compatibility/2006">
              <mc:Choice xmlns:v="urn:schemas-microsoft-com:vml" Requires="v">
                <p:oleObj spid="_x0000_s3061885" name="Equation" r:id="rId3" imgW="1333440" imgH="482400" progId="Equation.3">
                  <p:embed/>
                </p:oleObj>
              </mc:Choice>
              <mc:Fallback>
                <p:oleObj name="Equation" r:id="rId3" imgW="1333440" imgH="482400" progId="Equation.3">
                  <p:embed/>
                  <p:pic>
                    <p:nvPicPr>
                      <p:cNvPr id="0" name=""/>
                      <p:cNvPicPr>
                        <a:picLocks noChangeAspect="1" noChangeArrowheads="1"/>
                      </p:cNvPicPr>
                      <p:nvPr/>
                    </p:nvPicPr>
                    <p:blipFill>
                      <a:blip r:embed="rId4"/>
                      <a:srcRect/>
                      <a:stretch>
                        <a:fillRect/>
                      </a:stretch>
                    </p:blipFill>
                    <p:spPr bwMode="auto">
                      <a:xfrm>
                        <a:off x="3000055" y="2010104"/>
                        <a:ext cx="33210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98753042"/>
              </p:ext>
            </p:extLst>
          </p:nvPr>
        </p:nvGraphicFramePr>
        <p:xfrm>
          <a:off x="2502693" y="5327392"/>
          <a:ext cx="3986213" cy="1200150"/>
        </p:xfrm>
        <a:graphic>
          <a:graphicData uri="http://schemas.openxmlformats.org/presentationml/2006/ole">
            <mc:AlternateContent xmlns:mc="http://schemas.openxmlformats.org/markup-compatibility/2006">
              <mc:Choice xmlns:v="urn:schemas-microsoft-com:vml" Requires="v">
                <p:oleObj spid="_x0000_s3061886" name="Equation" r:id="rId5" imgW="1600200" imgH="482400" progId="Equation.3">
                  <p:embed/>
                </p:oleObj>
              </mc:Choice>
              <mc:Fallback>
                <p:oleObj name="Equation" r:id="rId5" imgW="1600200" imgH="482400" progId="Equation.3">
                  <p:embed/>
                  <p:pic>
                    <p:nvPicPr>
                      <p:cNvPr id="0" name=""/>
                      <p:cNvPicPr>
                        <a:picLocks noChangeAspect="1" noChangeArrowheads="1"/>
                      </p:cNvPicPr>
                      <p:nvPr/>
                    </p:nvPicPr>
                    <p:blipFill>
                      <a:blip r:embed="rId6"/>
                      <a:srcRect/>
                      <a:stretch>
                        <a:fillRect/>
                      </a:stretch>
                    </p:blipFill>
                    <p:spPr bwMode="auto">
                      <a:xfrm>
                        <a:off x="2502693" y="5327392"/>
                        <a:ext cx="39862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3</a:t>
            </a:r>
            <a:endParaRPr lang="en-GB" sz="4400" dirty="0">
              <a:solidFill>
                <a:schemeClr val="tx2"/>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13899274"/>
              </p:ext>
            </p:extLst>
          </p:nvPr>
        </p:nvGraphicFramePr>
        <p:xfrm>
          <a:off x="4052887" y="4211589"/>
          <a:ext cx="885825" cy="568325"/>
        </p:xfrm>
        <a:graphic>
          <a:graphicData uri="http://schemas.openxmlformats.org/presentationml/2006/ole">
            <mc:AlternateContent xmlns:mc="http://schemas.openxmlformats.org/markup-compatibility/2006">
              <mc:Choice xmlns:v="urn:schemas-microsoft-com:vml" Requires="v">
                <p:oleObj spid="_x0000_s3061887" name="Equation" r:id="rId7" imgW="355320" imgH="228600" progId="Equation.3">
                  <p:embed/>
                </p:oleObj>
              </mc:Choice>
              <mc:Fallback>
                <p:oleObj name="Equation" r:id="rId7" imgW="355320" imgH="228600" progId="Equation.3">
                  <p:embed/>
                  <p:pic>
                    <p:nvPicPr>
                      <p:cNvPr id="0" name=""/>
                      <p:cNvPicPr>
                        <a:picLocks noChangeAspect="1" noChangeArrowheads="1"/>
                      </p:cNvPicPr>
                      <p:nvPr/>
                    </p:nvPicPr>
                    <p:blipFill>
                      <a:blip r:embed="rId8"/>
                      <a:srcRect/>
                      <a:stretch>
                        <a:fillRect/>
                      </a:stretch>
                    </p:blipFill>
                    <p:spPr bwMode="auto">
                      <a:xfrm>
                        <a:off x="4052887" y="4211589"/>
                        <a:ext cx="88582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9695125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9" name="Text Box 2054"/>
          <p:cNvSpPr txBox="1">
            <a:spLocks noChangeArrowheads="1"/>
          </p:cNvSpPr>
          <p:nvPr/>
        </p:nvSpPr>
        <p:spPr bwMode="auto">
          <a:xfrm>
            <a:off x="130492" y="1640594"/>
            <a:ext cx="888301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Another key idea in the Laplace transform method is based upon the very simple observation that, should </a:t>
            </a:r>
            <a:r>
              <a:rPr kumimoji="1" lang="en-IE" sz="3200" i="1" dirty="0" smtClean="0">
                <a:latin typeface="Times New Roman" pitchFamily="18" charset="0"/>
              </a:rPr>
              <a:t>s</a:t>
            </a:r>
            <a:r>
              <a:rPr kumimoji="1" lang="en-IE" sz="3200" dirty="0" smtClean="0">
                <a:latin typeface="Times New Roman" pitchFamily="18" charset="0"/>
              </a:rPr>
              <a:t> be chosen such that the integral converges then</a:t>
            </a:r>
            <a:endParaRPr kumimoji="1" lang="en-GB" sz="3200" dirty="0">
              <a:latin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826067760"/>
              </p:ext>
            </p:extLst>
          </p:nvPr>
        </p:nvGraphicFramePr>
        <p:xfrm>
          <a:off x="2869883" y="3331528"/>
          <a:ext cx="3036887" cy="1200150"/>
        </p:xfrm>
        <a:graphic>
          <a:graphicData uri="http://schemas.openxmlformats.org/presentationml/2006/ole">
            <mc:AlternateContent xmlns:mc="http://schemas.openxmlformats.org/markup-compatibility/2006">
              <mc:Choice xmlns:v="urn:schemas-microsoft-com:vml" Requires="v">
                <p:oleObj spid="_x0000_s3026092" name="Equation" r:id="rId3" imgW="1218960" imgH="482400" progId="Equation.3">
                  <p:embed/>
                </p:oleObj>
              </mc:Choice>
              <mc:Fallback>
                <p:oleObj name="Equation" r:id="rId3" imgW="1218960" imgH="482400" progId="Equation.3">
                  <p:embed/>
                  <p:pic>
                    <p:nvPicPr>
                      <p:cNvPr id="0" name=""/>
                      <p:cNvPicPr>
                        <a:picLocks noChangeAspect="1" noChangeArrowheads="1"/>
                      </p:cNvPicPr>
                      <p:nvPr/>
                    </p:nvPicPr>
                    <p:blipFill>
                      <a:blip r:embed="rId4"/>
                      <a:srcRect/>
                      <a:stretch>
                        <a:fillRect/>
                      </a:stretch>
                    </p:blipFill>
                    <p:spPr bwMode="auto">
                      <a:xfrm>
                        <a:off x="2869883" y="3331528"/>
                        <a:ext cx="30368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321023200"/>
              </p:ext>
            </p:extLst>
          </p:nvPr>
        </p:nvGraphicFramePr>
        <p:xfrm>
          <a:off x="1774825" y="4803775"/>
          <a:ext cx="5441950" cy="1200150"/>
        </p:xfrm>
        <a:graphic>
          <a:graphicData uri="http://schemas.openxmlformats.org/presentationml/2006/ole">
            <mc:AlternateContent xmlns:mc="http://schemas.openxmlformats.org/markup-compatibility/2006">
              <mc:Choice xmlns:v="urn:schemas-microsoft-com:vml" Requires="v">
                <p:oleObj spid="_x0000_s3026093" name="Equation" r:id="rId5" imgW="2184120" imgH="482400" progId="Equation.3">
                  <p:embed/>
                </p:oleObj>
              </mc:Choice>
              <mc:Fallback>
                <p:oleObj name="Equation" r:id="rId5" imgW="2184120" imgH="482400" progId="Equation.3">
                  <p:embed/>
                  <p:pic>
                    <p:nvPicPr>
                      <p:cNvPr id="0" name="Object 2"/>
                      <p:cNvPicPr>
                        <a:picLocks noChangeAspect="1" noChangeArrowheads="1"/>
                      </p:cNvPicPr>
                      <p:nvPr/>
                    </p:nvPicPr>
                    <p:blipFill>
                      <a:blip r:embed="rId6"/>
                      <a:srcRect/>
                      <a:stretch>
                        <a:fillRect/>
                      </a:stretch>
                    </p:blipFill>
                    <p:spPr bwMode="auto">
                      <a:xfrm>
                        <a:off x="1774825" y="4803775"/>
                        <a:ext cx="54419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3</a:t>
            </a:r>
            <a:endParaRPr lang="en-GB" sz="4400" dirty="0">
              <a:solidFill>
                <a:schemeClr val="tx2"/>
              </a:solidFill>
            </a:endParaRPr>
          </a:p>
        </p:txBody>
      </p:sp>
    </p:spTree>
    <p:extLst>
      <p:ext uri="{BB962C8B-B14F-4D97-AF65-F5344CB8AC3E}">
        <p14:creationId xmlns:p14="http://schemas.microsoft.com/office/powerpoint/2010/main" val="84677836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9" name="Text Box 2054"/>
          <p:cNvSpPr txBox="1">
            <a:spLocks noChangeArrowheads="1"/>
          </p:cNvSpPr>
          <p:nvPr/>
        </p:nvSpPr>
        <p:spPr bwMode="auto">
          <a:xfrm>
            <a:off x="130492" y="1348206"/>
            <a:ext cx="88830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If it is possible to find </a:t>
            </a:r>
            <a:r>
              <a:rPr kumimoji="1" lang="en-IE" sz="3200" i="1" dirty="0" smtClean="0">
                <a:latin typeface="Times New Roman" pitchFamily="18" charset="0"/>
              </a:rPr>
              <a:t>f</a:t>
            </a:r>
            <a:r>
              <a:rPr kumimoji="1" lang="en-IE" sz="3200" dirty="0" smtClean="0">
                <a:latin typeface="Times New Roman" pitchFamily="18" charset="0"/>
              </a:rPr>
              <a:t>(</a:t>
            </a:r>
            <a:r>
              <a:rPr kumimoji="1" lang="en-IE" sz="3200" i="1" dirty="0" smtClean="0">
                <a:latin typeface="Times New Roman" pitchFamily="18" charset="0"/>
              </a:rPr>
              <a:t>t</a:t>
            </a:r>
            <a:r>
              <a:rPr kumimoji="1" lang="en-IE" sz="3200" dirty="0" smtClean="0">
                <a:latin typeface="Times New Roman" pitchFamily="18" charset="0"/>
              </a:rPr>
              <a:t>) such that</a:t>
            </a:r>
            <a:endParaRPr kumimoji="1" lang="en-GB" sz="3200" dirty="0">
              <a:latin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050524809"/>
              </p:ext>
            </p:extLst>
          </p:nvPr>
        </p:nvGraphicFramePr>
        <p:xfrm>
          <a:off x="2624138" y="2112328"/>
          <a:ext cx="3194050" cy="1200150"/>
        </p:xfrm>
        <a:graphic>
          <a:graphicData uri="http://schemas.openxmlformats.org/presentationml/2006/ole">
            <mc:AlternateContent xmlns:mc="http://schemas.openxmlformats.org/markup-compatibility/2006">
              <mc:Choice xmlns:v="urn:schemas-microsoft-com:vml" Requires="v">
                <p:oleObj spid="_x0000_s3027200" name="Equation" r:id="rId3" imgW="1282680" imgH="482400" progId="Equation.3">
                  <p:embed/>
                </p:oleObj>
              </mc:Choice>
              <mc:Fallback>
                <p:oleObj name="Equation" r:id="rId3" imgW="1282680" imgH="482400" progId="Equation.3">
                  <p:embed/>
                  <p:pic>
                    <p:nvPicPr>
                      <p:cNvPr id="0" name=""/>
                      <p:cNvPicPr>
                        <a:picLocks noChangeAspect="1" noChangeArrowheads="1"/>
                      </p:cNvPicPr>
                      <p:nvPr/>
                    </p:nvPicPr>
                    <p:blipFill>
                      <a:blip r:embed="rId4"/>
                      <a:srcRect/>
                      <a:stretch>
                        <a:fillRect/>
                      </a:stretch>
                    </p:blipFill>
                    <p:spPr bwMode="auto">
                      <a:xfrm>
                        <a:off x="2624138" y="2112328"/>
                        <a:ext cx="31940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499615255"/>
              </p:ext>
            </p:extLst>
          </p:nvPr>
        </p:nvGraphicFramePr>
        <p:xfrm>
          <a:off x="445770" y="3462655"/>
          <a:ext cx="7308850" cy="1200150"/>
        </p:xfrm>
        <a:graphic>
          <a:graphicData uri="http://schemas.openxmlformats.org/presentationml/2006/ole">
            <mc:AlternateContent xmlns:mc="http://schemas.openxmlformats.org/markup-compatibility/2006">
              <mc:Choice xmlns:v="urn:schemas-microsoft-com:vml" Requires="v">
                <p:oleObj spid="_x0000_s3027201" name="Equation" r:id="rId5" imgW="2933640" imgH="482400" progId="Equation.3">
                  <p:embed/>
                </p:oleObj>
              </mc:Choice>
              <mc:Fallback>
                <p:oleObj name="Equation" r:id="rId5" imgW="2933640" imgH="482400" progId="Equation.3">
                  <p:embed/>
                  <p:pic>
                    <p:nvPicPr>
                      <p:cNvPr id="0" name=""/>
                      <p:cNvPicPr>
                        <a:picLocks noChangeAspect="1" noChangeArrowheads="1"/>
                      </p:cNvPicPr>
                      <p:nvPr/>
                    </p:nvPicPr>
                    <p:blipFill>
                      <a:blip r:embed="rId6"/>
                      <a:srcRect/>
                      <a:stretch>
                        <a:fillRect/>
                      </a:stretch>
                    </p:blipFill>
                    <p:spPr bwMode="auto">
                      <a:xfrm>
                        <a:off x="445770" y="3462655"/>
                        <a:ext cx="73088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 Box 2054"/>
          <p:cNvSpPr txBox="1">
            <a:spLocks noChangeArrowheads="1"/>
          </p:cNvSpPr>
          <p:nvPr/>
        </p:nvSpPr>
        <p:spPr bwMode="auto">
          <a:xfrm>
            <a:off x="130492" y="4840994"/>
            <a:ext cx="888301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Finally </a:t>
            </a:r>
            <a:r>
              <a:rPr kumimoji="1" lang="en-IE" sz="3200" dirty="0" err="1" smtClean="0">
                <a:latin typeface="Times New Roman" pitchFamily="18" charset="0"/>
              </a:rPr>
              <a:t>Lerch’s</a:t>
            </a:r>
            <a:r>
              <a:rPr kumimoji="1" lang="en-IE" sz="3200" dirty="0" smtClean="0">
                <a:latin typeface="Times New Roman" pitchFamily="18" charset="0"/>
              </a:rPr>
              <a:t> cancellation law possibly gives (there are a few conditions to check):</a:t>
            </a:r>
            <a:endParaRPr kumimoji="1" lang="en-GB" sz="3200" dirty="0">
              <a:latin typeface="Times New Roman"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775693090"/>
              </p:ext>
            </p:extLst>
          </p:nvPr>
        </p:nvGraphicFramePr>
        <p:xfrm>
          <a:off x="2465388" y="6045835"/>
          <a:ext cx="3386137" cy="600075"/>
        </p:xfrm>
        <a:graphic>
          <a:graphicData uri="http://schemas.openxmlformats.org/presentationml/2006/ole">
            <mc:AlternateContent xmlns:mc="http://schemas.openxmlformats.org/markup-compatibility/2006">
              <mc:Choice xmlns:v="urn:schemas-microsoft-com:vml" Requires="v">
                <p:oleObj spid="_x0000_s3027202" name="Equation" r:id="rId7" imgW="1358640" imgH="241200" progId="Equation.3">
                  <p:embed/>
                </p:oleObj>
              </mc:Choice>
              <mc:Fallback>
                <p:oleObj name="Equation" r:id="rId7" imgW="1358640" imgH="241200" progId="Equation.3">
                  <p:embed/>
                  <p:pic>
                    <p:nvPicPr>
                      <p:cNvPr id="0" name="Object 2"/>
                      <p:cNvPicPr>
                        <a:picLocks noChangeAspect="1" noChangeArrowheads="1"/>
                      </p:cNvPicPr>
                      <p:nvPr/>
                    </p:nvPicPr>
                    <p:blipFill>
                      <a:blip r:embed="rId8"/>
                      <a:srcRect/>
                      <a:stretch>
                        <a:fillRect/>
                      </a:stretch>
                    </p:blipFill>
                    <p:spPr bwMode="auto">
                      <a:xfrm>
                        <a:off x="2465388" y="6045835"/>
                        <a:ext cx="3386137"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3</a:t>
            </a:r>
            <a:endParaRPr lang="en-GB" sz="4400" dirty="0">
              <a:solidFill>
                <a:schemeClr val="tx2"/>
              </a:solidFill>
            </a:endParaRPr>
          </a:p>
        </p:txBody>
      </p:sp>
    </p:spTree>
    <p:extLst>
      <p:ext uri="{BB962C8B-B14F-4D97-AF65-F5344CB8AC3E}">
        <p14:creationId xmlns:p14="http://schemas.microsoft.com/office/powerpoint/2010/main" val="24363671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9" name="Text Box 2054"/>
          <p:cNvSpPr txBox="1">
            <a:spLocks noChangeArrowheads="1"/>
          </p:cNvSpPr>
          <p:nvPr/>
        </p:nvSpPr>
        <p:spPr bwMode="auto">
          <a:xfrm>
            <a:off x="130492" y="1348206"/>
            <a:ext cx="888301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Consider a preliminary model of a vehicle suspension system.</a:t>
            </a:r>
            <a:endParaRPr kumimoji="1" lang="en-GB" sz="32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4</a:t>
            </a:r>
            <a:endParaRPr lang="en-GB" sz="4400" dirty="0">
              <a:solidFill>
                <a:schemeClr val="tx2"/>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804161807"/>
              </p:ext>
            </p:extLst>
          </p:nvPr>
        </p:nvGraphicFramePr>
        <p:xfrm>
          <a:off x="3718878" y="1348206"/>
          <a:ext cx="6126162" cy="4094163"/>
        </p:xfrm>
        <a:graphic>
          <a:graphicData uri="http://schemas.openxmlformats.org/presentationml/2006/ole">
            <mc:AlternateContent xmlns:mc="http://schemas.openxmlformats.org/markup-compatibility/2006">
              <mc:Choice xmlns:v="urn:schemas-microsoft-com:vml" Requires="v">
                <p:oleObj spid="_x0000_s3028213" name="Visio" r:id="rId3" imgW="6124492" imgH="4092536" progId="Visio.Drawing.11">
                  <p:embed/>
                </p:oleObj>
              </mc:Choice>
              <mc:Fallback>
                <p:oleObj name="Visio" r:id="rId3" imgW="6124492" imgH="4092536" progId="Visio.Drawing.11">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8878" y="1348206"/>
                        <a:ext cx="6126162" cy="4094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889217120"/>
              </p:ext>
            </p:extLst>
          </p:nvPr>
        </p:nvGraphicFramePr>
        <p:xfrm>
          <a:off x="264795" y="4670821"/>
          <a:ext cx="5556885" cy="2003981"/>
        </p:xfrm>
        <a:graphic>
          <a:graphicData uri="http://schemas.openxmlformats.org/presentationml/2006/ole">
            <mc:AlternateContent xmlns:mc="http://schemas.openxmlformats.org/markup-compatibility/2006">
              <mc:Choice xmlns:v="urn:schemas-microsoft-com:vml" Requires="v">
                <p:oleObj spid="_x0000_s3028214" name="Equation" r:id="rId5" imgW="2247900" imgH="812800" progId="Equation.3">
                  <p:embed/>
                </p:oleObj>
              </mc:Choice>
              <mc:Fallback>
                <p:oleObj name="Equation" r:id="rId5" imgW="2247900" imgH="8128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795" y="4670821"/>
                        <a:ext cx="5556885" cy="2003981"/>
                      </a:xfrm>
                      <a:prstGeom prst="rect">
                        <a:avLst/>
                      </a:prstGeom>
                      <a:noFill/>
                      <a:ln>
                        <a:noFill/>
                      </a:ln>
                      <a:effectLst/>
                    </p:spPr>
                  </p:pic>
                </p:oleObj>
              </mc:Fallback>
            </mc:AlternateContent>
          </a:graphicData>
        </a:graphic>
      </p:graphicFrame>
      <p:sp>
        <p:nvSpPr>
          <p:cNvPr id="13" name="Text Box 13"/>
          <p:cNvSpPr txBox="1">
            <a:spLocks noChangeArrowheads="1"/>
          </p:cNvSpPr>
          <p:nvPr/>
        </p:nvSpPr>
        <p:spPr bwMode="invGray">
          <a:xfrm>
            <a:off x="5583555" y="5803265"/>
            <a:ext cx="3429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sz="1800" b="0" dirty="0">
                <a:latin typeface="Arial" charset="0"/>
              </a:rPr>
              <a:t>f = road </a:t>
            </a:r>
            <a:r>
              <a:rPr lang="en-GB" sz="1800" b="0" dirty="0" smtClean="0">
                <a:latin typeface="Arial" charset="0"/>
              </a:rPr>
              <a:t>disturbance</a:t>
            </a:r>
            <a:endParaRPr lang="en-US" sz="1800" b="0" dirty="0">
              <a:latin typeface="Arial"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2924049708"/>
              </p:ext>
            </p:extLst>
          </p:nvPr>
        </p:nvGraphicFramePr>
        <p:xfrm>
          <a:off x="285433" y="3012440"/>
          <a:ext cx="3201987" cy="533400"/>
        </p:xfrm>
        <a:graphic>
          <a:graphicData uri="http://schemas.openxmlformats.org/presentationml/2006/ole">
            <mc:AlternateContent xmlns:mc="http://schemas.openxmlformats.org/markup-compatibility/2006">
              <mc:Choice xmlns:v="urn:schemas-microsoft-com:vml" Requires="v">
                <p:oleObj spid="_x0000_s3028215" name="Equation" r:id="rId7" imgW="1295280" imgH="215640" progId="Equation.3">
                  <p:embed/>
                </p:oleObj>
              </mc:Choice>
              <mc:Fallback>
                <p:oleObj name="Equation" r:id="rId7" imgW="1295280" imgH="215640" progId="Equation.3">
                  <p:embed/>
                  <p:pic>
                    <p:nvPicPr>
                      <p:cNvPr id="0" name="Object 6"/>
                      <p:cNvPicPr>
                        <a:picLocks noChangeAspect="1" noChangeArrowheads="1"/>
                      </p:cNvPicPr>
                      <p:nvPr/>
                    </p:nvPicPr>
                    <p:blipFill>
                      <a:blip r:embed="rId8"/>
                      <a:srcRect/>
                      <a:stretch>
                        <a:fillRect/>
                      </a:stretch>
                    </p:blipFill>
                    <p:spPr bwMode="auto">
                      <a:xfrm>
                        <a:off x="285433" y="3012440"/>
                        <a:ext cx="32019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5129152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9" name="Text Box 2054"/>
          <p:cNvSpPr txBox="1">
            <a:spLocks noChangeArrowheads="1"/>
          </p:cNvSpPr>
          <p:nvPr/>
        </p:nvSpPr>
        <p:spPr bwMode="auto">
          <a:xfrm>
            <a:off x="130491" y="1165326"/>
            <a:ext cx="8883015"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Evidently this is a highly simplified model of what is usually referred to as a quarter car. The spring models both the suspension spring and the tyre. The damper models the shock absorber. A shock absorber commonly acts like a spring-damper combination but the spring-like behaviour has again been absorbed into the one spring in the model. The mass equals a quarter of the vehicle mass at least. The deflection </a:t>
            </a:r>
            <a:r>
              <a:rPr kumimoji="1" lang="en-IE" sz="3200" i="1" dirty="0" smtClean="0">
                <a:latin typeface="Times New Roman" pitchFamily="18" charset="0"/>
              </a:rPr>
              <a:t>f</a:t>
            </a:r>
            <a:r>
              <a:rPr kumimoji="1" lang="en-IE" sz="3200" dirty="0" smtClean="0">
                <a:latin typeface="Times New Roman" pitchFamily="18" charset="0"/>
              </a:rPr>
              <a:t> represents the undulation of the road surface above a fixed reference. Linear models are employed for the spring and damper, which as noted is unrealistic.</a:t>
            </a:r>
            <a:endParaRPr kumimoji="1" lang="en-GB" sz="32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4</a:t>
            </a:r>
            <a:endParaRPr lang="en-GB" sz="4400" dirty="0">
              <a:solidFill>
                <a:schemeClr val="tx2"/>
              </a:solidFill>
            </a:endParaRPr>
          </a:p>
        </p:txBody>
      </p:sp>
    </p:spTree>
    <p:extLst>
      <p:ext uri="{BB962C8B-B14F-4D97-AF65-F5344CB8AC3E}">
        <p14:creationId xmlns:p14="http://schemas.microsoft.com/office/powerpoint/2010/main" val="254254890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9" name="Text Box 2054"/>
          <p:cNvSpPr txBox="1">
            <a:spLocks noChangeArrowheads="1"/>
          </p:cNvSpPr>
          <p:nvPr/>
        </p:nvSpPr>
        <p:spPr bwMode="auto">
          <a:xfrm>
            <a:off x="130489" y="1912086"/>
            <a:ext cx="888301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The equation obtained is essentially identical to that obtained for the approximate model of the pendulum except for the presence of a forcing term, namely the road disturbance. This illustrates a very important point: mathematics is actually universal. The same mathematical model can describe an abundance of physically quite distinct systems. The model is a linear, constant-coefficient ordinary differential equation.</a:t>
            </a:r>
            <a:endParaRPr kumimoji="1" lang="en-GB" sz="32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4</a:t>
            </a:r>
            <a:endParaRPr lang="en-GB" sz="4400" dirty="0">
              <a:solidFill>
                <a:schemeClr val="tx2"/>
              </a:solidFill>
            </a:endParaRPr>
          </a:p>
        </p:txBody>
      </p:sp>
    </p:spTree>
    <p:extLst>
      <p:ext uri="{BB962C8B-B14F-4D97-AF65-F5344CB8AC3E}">
        <p14:creationId xmlns:p14="http://schemas.microsoft.com/office/powerpoint/2010/main" val="271496982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9" name="Text Box 2054"/>
          <p:cNvSpPr txBox="1">
            <a:spLocks noChangeArrowheads="1"/>
          </p:cNvSpPr>
          <p:nvPr/>
        </p:nvSpPr>
        <p:spPr bwMode="auto">
          <a:xfrm>
            <a:off x="54292" y="1806837"/>
            <a:ext cx="8883015"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lang="en-IE" dirty="0" smtClean="0">
                <a:latin typeface="Times New Roman" pitchFamily="18" charset="0"/>
              </a:rPr>
              <a:t>In reality the vehicle travels along the road</a:t>
            </a:r>
            <a:r>
              <a:rPr lang="en-IE" dirty="0">
                <a:latin typeface="Times New Roman" pitchFamily="18" charset="0"/>
              </a:rPr>
              <a:t> </a:t>
            </a:r>
            <a:r>
              <a:rPr lang="en-IE" dirty="0" smtClean="0">
                <a:latin typeface="Times New Roman" pitchFamily="18" charset="0"/>
              </a:rPr>
              <a:t>so that the road disturbance </a:t>
            </a:r>
            <a:r>
              <a:rPr lang="en-IE" i="1" dirty="0" smtClean="0">
                <a:latin typeface="Times New Roman" pitchFamily="18" charset="0"/>
              </a:rPr>
              <a:t>f</a:t>
            </a:r>
            <a:r>
              <a:rPr lang="en-IE" dirty="0" smtClean="0">
                <a:latin typeface="Times New Roman" pitchFamily="18" charset="0"/>
              </a:rPr>
              <a:t> is a function of position along the road. Given the velocity along the road of the vehicle however we may find the position of the vehicle at any given time so that the road disturbance can be translated into a function of time. In the model presented we allow our co-ordinate system to travel along the road with the vehicle. Accordingly the vehicle is motionless relative to the horizontal of this moving co-ordinate system and the actual movement is manifested in the model by a time varying road disturbance.</a:t>
            </a:r>
            <a:endParaRPr kumimoji="1" lang="en-GB"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4</a:t>
            </a:r>
            <a:endParaRPr lang="en-GB" sz="4400" dirty="0">
              <a:solidFill>
                <a:schemeClr val="tx2"/>
              </a:solidFill>
            </a:endParaRPr>
          </a:p>
        </p:txBody>
      </p:sp>
    </p:spTree>
    <p:extLst>
      <p:ext uri="{BB962C8B-B14F-4D97-AF65-F5344CB8AC3E}">
        <p14:creationId xmlns:p14="http://schemas.microsoft.com/office/powerpoint/2010/main" val="167635097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9" name="Text Box 2054"/>
          <p:cNvSpPr txBox="1">
            <a:spLocks noChangeArrowheads="1"/>
          </p:cNvSpPr>
          <p:nvPr/>
        </p:nvSpPr>
        <p:spPr bwMode="auto">
          <a:xfrm>
            <a:off x="130489" y="1485366"/>
            <a:ext cx="8883015"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A valuable feature if linearity is as follows. Suppose the road disturbance </a:t>
            </a:r>
            <a:r>
              <a:rPr kumimoji="1" lang="en-IE" sz="3200" i="1" dirty="0" smtClean="0">
                <a:latin typeface="Times New Roman" pitchFamily="18" charset="0"/>
              </a:rPr>
              <a:t>f</a:t>
            </a:r>
            <a:r>
              <a:rPr kumimoji="1" lang="en-IE" sz="3200" dirty="0" smtClean="0">
                <a:latin typeface="Times New Roman" pitchFamily="18" charset="0"/>
              </a:rPr>
              <a:t> can be expressed as a sum of several disturbances. There might for example be a sudden jump corresponding to a seam or pothole, there might be a smooth undulation, there might be a rather jittery, possibly random component representing the bumpy nature of the surface of a real road. Accordingly:</a:t>
            </a:r>
            <a:endParaRPr kumimoji="1" lang="en-GB" sz="32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4</a:t>
            </a:r>
            <a:endParaRPr lang="en-GB" sz="4400" dirty="0">
              <a:solidFill>
                <a:schemeClr val="tx2"/>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754893208"/>
              </p:ext>
            </p:extLst>
          </p:nvPr>
        </p:nvGraphicFramePr>
        <p:xfrm>
          <a:off x="3255963" y="5629275"/>
          <a:ext cx="2197100" cy="847725"/>
        </p:xfrm>
        <a:graphic>
          <a:graphicData uri="http://schemas.openxmlformats.org/presentationml/2006/ole">
            <mc:AlternateContent xmlns:mc="http://schemas.openxmlformats.org/markup-compatibility/2006">
              <mc:Choice xmlns:v="urn:schemas-microsoft-com:vml" Requires="v">
                <p:oleObj spid="_x0000_s3030098" name="Equation" r:id="rId3" imgW="888840" imgH="342720" progId="Equation.3">
                  <p:embed/>
                </p:oleObj>
              </mc:Choice>
              <mc:Fallback>
                <p:oleObj name="Equation" r:id="rId3" imgW="888840" imgH="342720" progId="Equation.3">
                  <p:embed/>
                  <p:pic>
                    <p:nvPicPr>
                      <p:cNvPr id="0" name="Object 7"/>
                      <p:cNvPicPr>
                        <a:picLocks noChangeAspect="1" noChangeArrowheads="1"/>
                      </p:cNvPicPr>
                      <p:nvPr/>
                    </p:nvPicPr>
                    <p:blipFill>
                      <a:blip r:embed="rId4"/>
                      <a:srcRect/>
                      <a:stretch>
                        <a:fillRect/>
                      </a:stretch>
                    </p:blipFill>
                    <p:spPr bwMode="auto">
                      <a:xfrm>
                        <a:off x="3255963" y="5629275"/>
                        <a:ext cx="21971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866596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9" name="Text Box 2054"/>
          <p:cNvSpPr txBox="1">
            <a:spLocks noChangeArrowheads="1"/>
          </p:cNvSpPr>
          <p:nvPr/>
        </p:nvSpPr>
        <p:spPr bwMode="auto">
          <a:xfrm>
            <a:off x="130489" y="1485366"/>
            <a:ext cx="888301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It follows that the general solution of the equation is given by:</a:t>
            </a:r>
            <a:endParaRPr kumimoji="1" lang="en-GB" sz="32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4</a:t>
            </a:r>
            <a:endParaRPr lang="en-GB" sz="4400" dirty="0">
              <a:solidFill>
                <a:schemeClr val="tx2"/>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076857"/>
              </p:ext>
            </p:extLst>
          </p:nvPr>
        </p:nvGraphicFramePr>
        <p:xfrm>
          <a:off x="2312988" y="2352675"/>
          <a:ext cx="3138487" cy="847725"/>
        </p:xfrm>
        <a:graphic>
          <a:graphicData uri="http://schemas.openxmlformats.org/presentationml/2006/ole">
            <mc:AlternateContent xmlns:mc="http://schemas.openxmlformats.org/markup-compatibility/2006">
              <mc:Choice xmlns:v="urn:schemas-microsoft-com:vml" Requires="v">
                <p:oleObj spid="_x0000_s3031201" name="Equation" r:id="rId3" imgW="1269720" imgH="342720" progId="Equation.3">
                  <p:embed/>
                </p:oleObj>
              </mc:Choice>
              <mc:Fallback>
                <p:oleObj name="Equation" r:id="rId3" imgW="1269720" imgH="342720" progId="Equation.3">
                  <p:embed/>
                  <p:pic>
                    <p:nvPicPr>
                      <p:cNvPr id="0" name="Object 1"/>
                      <p:cNvPicPr>
                        <a:picLocks noChangeAspect="1" noChangeArrowheads="1"/>
                      </p:cNvPicPr>
                      <p:nvPr/>
                    </p:nvPicPr>
                    <p:blipFill>
                      <a:blip r:embed="rId4"/>
                      <a:srcRect/>
                      <a:stretch>
                        <a:fillRect/>
                      </a:stretch>
                    </p:blipFill>
                    <p:spPr bwMode="auto">
                      <a:xfrm>
                        <a:off x="2312988" y="2352675"/>
                        <a:ext cx="313848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 Box 2054"/>
          <p:cNvSpPr txBox="1">
            <a:spLocks noChangeArrowheads="1"/>
          </p:cNvSpPr>
          <p:nvPr/>
        </p:nvSpPr>
        <p:spPr bwMode="auto">
          <a:xfrm>
            <a:off x="260985" y="3207486"/>
            <a:ext cx="888301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where </a:t>
            </a:r>
            <a:r>
              <a:rPr kumimoji="1" lang="en-IE" sz="3200" i="1" dirty="0" smtClean="0">
                <a:latin typeface="Times New Roman" pitchFamily="18" charset="0"/>
              </a:rPr>
              <a:t>x</a:t>
            </a:r>
            <a:r>
              <a:rPr kumimoji="1" lang="en-IE" sz="3200" baseline="-25000" dirty="0" smtClean="0">
                <a:latin typeface="Times New Roman" pitchFamily="18" charset="0"/>
              </a:rPr>
              <a:t>0</a:t>
            </a:r>
            <a:r>
              <a:rPr kumimoji="1" lang="en-IE" sz="3200" dirty="0" smtClean="0">
                <a:latin typeface="Times New Roman" pitchFamily="18" charset="0"/>
              </a:rPr>
              <a:t>(</a:t>
            </a:r>
            <a:r>
              <a:rPr kumimoji="1" lang="en-IE" sz="3200" i="1" dirty="0" smtClean="0">
                <a:latin typeface="Times New Roman" pitchFamily="18" charset="0"/>
              </a:rPr>
              <a:t>t</a:t>
            </a:r>
            <a:r>
              <a:rPr kumimoji="1" lang="en-IE" sz="3200" dirty="0" smtClean="0">
                <a:latin typeface="Times New Roman" pitchFamily="18" charset="0"/>
              </a:rPr>
              <a:t>) is a solution to the associated homogenous equation and </a:t>
            </a:r>
            <a:r>
              <a:rPr kumimoji="1" lang="en-IE" sz="3200" i="1" dirty="0" smtClean="0">
                <a:latin typeface="Times New Roman" pitchFamily="18" charset="0"/>
              </a:rPr>
              <a:t>x</a:t>
            </a:r>
            <a:r>
              <a:rPr kumimoji="1" lang="en-IE" sz="3200" i="1" baseline="-25000" dirty="0" smtClean="0">
                <a:latin typeface="Times New Roman" pitchFamily="18" charset="0"/>
              </a:rPr>
              <a:t>i</a:t>
            </a:r>
            <a:r>
              <a:rPr kumimoji="1" lang="en-IE" sz="3200" dirty="0" smtClean="0">
                <a:latin typeface="Times New Roman" pitchFamily="18" charset="0"/>
              </a:rPr>
              <a:t>(</a:t>
            </a:r>
            <a:r>
              <a:rPr kumimoji="1" lang="en-IE" sz="3200" i="1" dirty="0" smtClean="0">
                <a:latin typeface="Times New Roman" pitchFamily="18" charset="0"/>
              </a:rPr>
              <a:t>t</a:t>
            </a:r>
            <a:r>
              <a:rPr kumimoji="1" lang="en-IE" sz="3200" dirty="0" smtClean="0">
                <a:latin typeface="Times New Roman" pitchFamily="18" charset="0"/>
              </a:rPr>
              <a:t>) is a particular solution to the non-homogeneous equation:</a:t>
            </a:r>
            <a:endParaRPr kumimoji="1" lang="en-GB" sz="3200" dirty="0">
              <a:latin typeface="Times New Roman"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638057754"/>
              </p:ext>
            </p:extLst>
          </p:nvPr>
        </p:nvGraphicFramePr>
        <p:xfrm>
          <a:off x="1377633" y="5079683"/>
          <a:ext cx="5870575" cy="1033462"/>
        </p:xfrm>
        <a:graphic>
          <a:graphicData uri="http://schemas.openxmlformats.org/presentationml/2006/ole">
            <mc:AlternateContent xmlns:mc="http://schemas.openxmlformats.org/markup-compatibility/2006">
              <mc:Choice xmlns:v="urn:schemas-microsoft-com:vml" Requires="v">
                <p:oleObj spid="_x0000_s3031202" name="Equation" r:id="rId5" imgW="2374560" imgH="419040" progId="Equation.3">
                  <p:embed/>
                </p:oleObj>
              </mc:Choice>
              <mc:Fallback>
                <p:oleObj name="Equation" r:id="rId5" imgW="2374560" imgH="419040" progId="Equation.3">
                  <p:embed/>
                  <p:pic>
                    <p:nvPicPr>
                      <p:cNvPr id="0" name="Object 6"/>
                      <p:cNvPicPr>
                        <a:picLocks noChangeAspect="1" noChangeArrowheads="1"/>
                      </p:cNvPicPr>
                      <p:nvPr/>
                    </p:nvPicPr>
                    <p:blipFill>
                      <a:blip r:embed="rId6"/>
                      <a:srcRect/>
                      <a:stretch>
                        <a:fillRect/>
                      </a:stretch>
                    </p:blipFill>
                    <p:spPr bwMode="auto">
                      <a:xfrm>
                        <a:off x="1377633" y="5079683"/>
                        <a:ext cx="5870575"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061901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0"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a:t>
            </a:r>
            <a:endParaRPr lang="en-GB"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2" name="Text Box 2054"/>
          <p:cNvSpPr txBox="1">
            <a:spLocks noChangeArrowheads="1"/>
          </p:cNvSpPr>
          <p:nvPr/>
        </p:nvSpPr>
        <p:spPr bwMode="auto">
          <a:xfrm>
            <a:off x="139064" y="1278255"/>
            <a:ext cx="8883015"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dirty="0" smtClean="0">
                <a:latin typeface="Times New Roman" pitchFamily="18" charset="0"/>
              </a:rPr>
              <a:t>There are two aspects to the problem of finding a model for the behaviour of a system. The first aspect is theoretical. Basic science must suggest the mathematical form that such a model should take. Usually this is subject to a large number of assumptions so it comes with a strong caveat. The first theoretical model will contain within it a number of parameters (such as mass, resistance, </a:t>
            </a:r>
            <a:r>
              <a:rPr kumimoji="1" lang="en-IE" i="1" dirty="0" smtClean="0">
                <a:latin typeface="Times New Roman" pitchFamily="18" charset="0"/>
              </a:rPr>
              <a:t>etc.</a:t>
            </a:r>
            <a:r>
              <a:rPr kumimoji="1" lang="en-IE" dirty="0" smtClean="0">
                <a:latin typeface="Times New Roman" pitchFamily="18" charset="0"/>
              </a:rPr>
              <a:t>). The second aspect is experimental. By performing suitable experiments values for these parameters must be chosen, ideally to give the closest possible fit between the predicted and actual behaviour of the system</a:t>
            </a:r>
            <a:r>
              <a:rPr kumimoji="1" lang="en-IE" sz="3200" dirty="0" smtClean="0">
                <a:latin typeface="Times New Roman" pitchFamily="18" charset="0"/>
              </a:rPr>
              <a:t>. </a:t>
            </a:r>
            <a:r>
              <a:rPr kumimoji="1" lang="en-IE" dirty="0" smtClean="0">
                <a:latin typeface="Times New Roman" pitchFamily="18" charset="0"/>
              </a:rPr>
              <a:t>In practice these two sub-problems may be (and commonly are) combined into one. </a:t>
            </a:r>
            <a:endParaRPr kumimoji="1" lang="en-GB"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Tree>
    <p:extLst>
      <p:ext uri="{BB962C8B-B14F-4D97-AF65-F5344CB8AC3E}">
        <p14:creationId xmlns:p14="http://schemas.microsoft.com/office/powerpoint/2010/main" val="53778362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9" name="Text Box 2054"/>
          <p:cNvSpPr txBox="1">
            <a:spLocks noChangeArrowheads="1"/>
          </p:cNvSpPr>
          <p:nvPr/>
        </p:nvSpPr>
        <p:spPr bwMode="auto">
          <a:xfrm>
            <a:off x="130489" y="1912086"/>
            <a:ext cx="8883015"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Important point #3</a:t>
            </a:r>
          </a:p>
          <a:p>
            <a:pPr algn="l">
              <a:spcBef>
                <a:spcPct val="50000"/>
              </a:spcBef>
            </a:pPr>
            <a:endParaRPr lang="en-IE" sz="3200" dirty="0">
              <a:latin typeface="Times New Roman" pitchFamily="18" charset="0"/>
            </a:endParaRPr>
          </a:p>
          <a:p>
            <a:pPr algn="l">
              <a:spcBef>
                <a:spcPct val="50000"/>
              </a:spcBef>
            </a:pPr>
            <a:r>
              <a:rPr kumimoji="1" lang="en-IE" sz="3200" dirty="0" smtClean="0">
                <a:latin typeface="Times New Roman" pitchFamily="18" charset="0"/>
              </a:rPr>
              <a:t>We can simplify the problem of finding the general response of a forced linear system. It is equal to the response to the homogeneous equation (i.e. the unforced system) added to the particular response to each individual component of the forcing term.</a:t>
            </a:r>
            <a:endParaRPr kumimoji="1" lang="en-GB" sz="32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4</a:t>
            </a:r>
            <a:endParaRPr lang="en-GB" sz="4400" dirty="0">
              <a:solidFill>
                <a:schemeClr val="tx2"/>
              </a:solidFill>
            </a:endParaRPr>
          </a:p>
        </p:txBody>
      </p:sp>
    </p:spTree>
    <p:extLst>
      <p:ext uri="{BB962C8B-B14F-4D97-AF65-F5344CB8AC3E}">
        <p14:creationId xmlns:p14="http://schemas.microsoft.com/office/powerpoint/2010/main" val="290215900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9" name="Text Box 2054"/>
          <p:cNvSpPr txBox="1">
            <a:spLocks noChangeArrowheads="1"/>
          </p:cNvSpPr>
          <p:nvPr/>
        </p:nvSpPr>
        <p:spPr bwMode="auto">
          <a:xfrm>
            <a:off x="130488" y="1334397"/>
            <a:ext cx="8883015"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This observation leads to a significant problem. Given a general input or forcing term (i.e. road disturbance in this case) is there some obvious way of identifying the “components” of this input? Of course the “components” should represent something that is physically important (a seam for example in the present case) but, if possible it would seem reasonable to try also to select the components so that the problem of finding the associated component of the particular system response (</a:t>
            </a:r>
            <a:r>
              <a:rPr kumimoji="1" lang="en-IE" sz="3200" i="1" dirty="0" smtClean="0">
                <a:latin typeface="Times New Roman" pitchFamily="18" charset="0"/>
              </a:rPr>
              <a:t>x</a:t>
            </a:r>
            <a:r>
              <a:rPr kumimoji="1" lang="en-IE" sz="3200" i="1" baseline="-25000" dirty="0" smtClean="0">
                <a:latin typeface="Times New Roman" pitchFamily="18" charset="0"/>
              </a:rPr>
              <a:t>i</a:t>
            </a:r>
            <a:r>
              <a:rPr kumimoji="1" lang="en-IE" sz="3200" dirty="0" smtClean="0">
                <a:latin typeface="Times New Roman" pitchFamily="18" charset="0"/>
              </a:rPr>
              <a:t>(</a:t>
            </a:r>
            <a:r>
              <a:rPr kumimoji="1" lang="en-IE" sz="3200" i="1" dirty="0" smtClean="0">
                <a:latin typeface="Times New Roman" pitchFamily="18" charset="0"/>
              </a:rPr>
              <a:t>t</a:t>
            </a:r>
            <a:r>
              <a:rPr kumimoji="1" lang="en-IE" sz="3200" dirty="0" smtClean="0">
                <a:latin typeface="Times New Roman" pitchFamily="18" charset="0"/>
              </a:rPr>
              <a:t>) in this case) is simplified.</a:t>
            </a:r>
            <a:endParaRPr kumimoji="1" lang="en-GB" sz="32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4</a:t>
            </a:r>
            <a:endParaRPr lang="en-GB" sz="4400" dirty="0">
              <a:solidFill>
                <a:schemeClr val="tx2"/>
              </a:solidFill>
            </a:endParaRPr>
          </a:p>
        </p:txBody>
      </p:sp>
    </p:spTree>
    <p:extLst>
      <p:ext uri="{BB962C8B-B14F-4D97-AF65-F5344CB8AC3E}">
        <p14:creationId xmlns:p14="http://schemas.microsoft.com/office/powerpoint/2010/main" val="238525179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9" name="Text Box 2054"/>
          <p:cNvSpPr txBox="1">
            <a:spLocks noChangeArrowheads="1"/>
          </p:cNvSpPr>
          <p:nvPr/>
        </p:nvSpPr>
        <p:spPr bwMode="auto">
          <a:xfrm>
            <a:off x="130487" y="1608717"/>
            <a:ext cx="888301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Although again there are very deep explanations and interpretations available we may simply observe one mathematical “component” for which the associated particular solution may be rather easily found. Consider the equation for the special input </a:t>
            </a:r>
            <a:r>
              <a:rPr kumimoji="1" lang="en-IE" sz="3200" dirty="0" err="1" smtClean="0">
                <a:latin typeface="Times New Roman" pitchFamily="18" charset="0"/>
              </a:rPr>
              <a:t>cos</a:t>
            </a:r>
            <a:r>
              <a:rPr kumimoji="1" lang="en-IE" sz="3200" dirty="0" smtClean="0">
                <a:latin typeface="Times New Roman" pitchFamily="18" charset="0"/>
              </a:rPr>
              <a:t>(</a:t>
            </a:r>
            <a:r>
              <a:rPr kumimoji="1" lang="en-IE" sz="3200" i="1" dirty="0" err="1" smtClean="0">
                <a:latin typeface="Symbol" pitchFamily="18" charset="2"/>
              </a:rPr>
              <a:t>w</a:t>
            </a:r>
            <a:r>
              <a:rPr kumimoji="1" lang="en-IE" sz="3200" i="1" dirty="0" err="1" smtClean="0">
                <a:latin typeface="Times New Roman" pitchFamily="18" charset="0"/>
              </a:rPr>
              <a:t>t</a:t>
            </a:r>
            <a:r>
              <a:rPr kumimoji="1" lang="en-IE" sz="3200" dirty="0" smtClean="0">
                <a:latin typeface="Times New Roman" pitchFamily="18" charset="0"/>
              </a:rPr>
              <a:t>). We seek a particular solution to the equation:</a:t>
            </a:r>
            <a:endParaRPr kumimoji="1" lang="en-GB" sz="32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4</a:t>
            </a:r>
            <a:endParaRPr lang="en-GB" sz="4400" dirty="0">
              <a:solidFill>
                <a:schemeClr val="tx2"/>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749030727"/>
              </p:ext>
            </p:extLst>
          </p:nvPr>
        </p:nvGraphicFramePr>
        <p:xfrm>
          <a:off x="1239838" y="5278438"/>
          <a:ext cx="6027737" cy="1033462"/>
        </p:xfrm>
        <a:graphic>
          <a:graphicData uri="http://schemas.openxmlformats.org/presentationml/2006/ole">
            <mc:AlternateContent xmlns:mc="http://schemas.openxmlformats.org/markup-compatibility/2006">
              <mc:Choice xmlns:v="urn:schemas-microsoft-com:vml" Requires="v">
                <p:oleObj spid="_x0000_s3033168" name="Equation" r:id="rId3" imgW="2438280" imgH="419040" progId="Equation.3">
                  <p:embed/>
                </p:oleObj>
              </mc:Choice>
              <mc:Fallback>
                <p:oleObj name="Equation" r:id="rId3" imgW="2438280" imgH="419040" progId="Equation.3">
                  <p:embed/>
                  <p:pic>
                    <p:nvPicPr>
                      <p:cNvPr id="0" name="Object 3"/>
                      <p:cNvPicPr>
                        <a:picLocks noChangeAspect="1" noChangeArrowheads="1"/>
                      </p:cNvPicPr>
                      <p:nvPr/>
                    </p:nvPicPr>
                    <p:blipFill>
                      <a:blip r:embed="rId4"/>
                      <a:srcRect/>
                      <a:stretch>
                        <a:fillRect/>
                      </a:stretch>
                    </p:blipFill>
                    <p:spPr bwMode="auto">
                      <a:xfrm>
                        <a:off x="1239838" y="5278438"/>
                        <a:ext cx="6027737"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8252600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9" name="Text Box 2054"/>
          <p:cNvSpPr txBox="1">
            <a:spLocks noChangeArrowheads="1"/>
          </p:cNvSpPr>
          <p:nvPr/>
        </p:nvSpPr>
        <p:spPr bwMode="auto">
          <a:xfrm>
            <a:off x="54292" y="1380117"/>
            <a:ext cx="888301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kumimoji="1" lang="en-IE" sz="3200" dirty="0" smtClean="0">
                <a:latin typeface="Times New Roman" pitchFamily="18" charset="0"/>
              </a:rPr>
              <a:t>Suppose we simply guess that there may be a solution of the </a:t>
            </a:r>
            <a:r>
              <a:rPr lang="en-IE" sz="3200" dirty="0">
                <a:latin typeface="Times New Roman" pitchFamily="18" charset="0"/>
              </a:rPr>
              <a:t>form </a:t>
            </a:r>
            <a:r>
              <a:rPr lang="en-IE" sz="3200" i="1" dirty="0" err="1" smtClean="0">
                <a:latin typeface="Times New Roman" pitchFamily="18" charset="0"/>
              </a:rPr>
              <a:t>A</a:t>
            </a:r>
            <a:r>
              <a:rPr lang="en-IE" sz="3200" dirty="0" err="1" smtClean="0">
                <a:latin typeface="Times New Roman" pitchFamily="18" charset="0"/>
              </a:rPr>
              <a:t>cos</a:t>
            </a:r>
            <a:r>
              <a:rPr lang="en-IE" sz="3200" dirty="0" smtClean="0">
                <a:latin typeface="Times New Roman" pitchFamily="18" charset="0"/>
              </a:rPr>
              <a:t>(</a:t>
            </a:r>
            <a:r>
              <a:rPr lang="en-IE" sz="3200" i="1" dirty="0" err="1" smtClean="0">
                <a:latin typeface="Symbol" pitchFamily="18" charset="2"/>
              </a:rPr>
              <a:t>w</a:t>
            </a:r>
            <a:r>
              <a:rPr lang="en-IE" sz="3200" i="1" dirty="0" err="1" smtClean="0">
                <a:latin typeface="Times New Roman" pitchFamily="18" charset="0"/>
              </a:rPr>
              <a:t>t+</a:t>
            </a:r>
            <a:r>
              <a:rPr lang="en-IE" sz="3200" i="1" dirty="0" err="1" smtClean="0">
                <a:latin typeface="Symbol" pitchFamily="18" charset="2"/>
              </a:rPr>
              <a:t>f</a:t>
            </a:r>
            <a:r>
              <a:rPr lang="en-IE" sz="3200" dirty="0" smtClean="0">
                <a:latin typeface="Times New Roman" pitchFamily="18" charset="0"/>
              </a:rPr>
              <a:t>). Then</a:t>
            </a:r>
            <a:endParaRPr kumimoji="1" lang="en-GB" sz="32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4</a:t>
            </a:r>
            <a:endParaRPr lang="en-GB" sz="4400" dirty="0">
              <a:solidFill>
                <a:schemeClr val="tx2"/>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33953161"/>
              </p:ext>
            </p:extLst>
          </p:nvPr>
        </p:nvGraphicFramePr>
        <p:xfrm>
          <a:off x="214313" y="2708275"/>
          <a:ext cx="8716962" cy="487363"/>
        </p:xfrm>
        <a:graphic>
          <a:graphicData uri="http://schemas.openxmlformats.org/presentationml/2006/ole">
            <mc:AlternateContent xmlns:mc="http://schemas.openxmlformats.org/markup-compatibility/2006">
              <mc:Choice xmlns:v="urn:schemas-microsoft-com:vml" Requires="v">
                <p:oleObj spid="_x0000_s3034267" name="Equation" r:id="rId3" imgW="4076640" imgH="228600" progId="Equation.3">
                  <p:embed/>
                </p:oleObj>
              </mc:Choice>
              <mc:Fallback>
                <p:oleObj name="Equation" r:id="rId3" imgW="4076640" imgH="228600" progId="Equation.3">
                  <p:embed/>
                  <p:pic>
                    <p:nvPicPr>
                      <p:cNvPr id="0" name=""/>
                      <p:cNvPicPr>
                        <a:picLocks noChangeAspect="1" noChangeArrowheads="1"/>
                      </p:cNvPicPr>
                      <p:nvPr/>
                    </p:nvPicPr>
                    <p:blipFill>
                      <a:blip r:embed="rId4"/>
                      <a:srcRect/>
                      <a:stretch>
                        <a:fillRect/>
                      </a:stretch>
                    </p:blipFill>
                    <p:spPr bwMode="auto">
                      <a:xfrm>
                        <a:off x="214313" y="2708275"/>
                        <a:ext cx="8716962" cy="487363"/>
                      </a:xfrm>
                      <a:prstGeom prst="rect">
                        <a:avLst/>
                      </a:prstGeom>
                      <a:noFill/>
                      <a:ln>
                        <a:noFill/>
                      </a:ln>
                    </p:spPr>
                  </p:pic>
                </p:oleObj>
              </mc:Fallback>
            </mc:AlternateContent>
          </a:graphicData>
        </a:graphic>
      </p:graphicFrame>
      <p:sp>
        <p:nvSpPr>
          <p:cNvPr id="8" name="Text Box 2054"/>
          <p:cNvSpPr txBox="1">
            <a:spLocks noChangeArrowheads="1"/>
          </p:cNvSpPr>
          <p:nvPr/>
        </p:nvSpPr>
        <p:spPr bwMode="auto">
          <a:xfrm>
            <a:off x="130492" y="3330837"/>
            <a:ext cx="888301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kumimoji="1" lang="en-IE" sz="3200" dirty="0" smtClean="0">
                <a:latin typeface="Times New Roman" pitchFamily="18" charset="0"/>
              </a:rPr>
              <a:t>This equation is a bit tedious to work with, however there is a very elegant idea which greatly simplifies the task. We must recall two wonderful formulae:</a:t>
            </a:r>
            <a:endParaRPr kumimoji="1" lang="en-GB" sz="3200" dirty="0">
              <a:latin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618134588"/>
              </p:ext>
            </p:extLst>
          </p:nvPr>
        </p:nvGraphicFramePr>
        <p:xfrm>
          <a:off x="1020763" y="5248275"/>
          <a:ext cx="6467475" cy="1095375"/>
        </p:xfrm>
        <a:graphic>
          <a:graphicData uri="http://schemas.openxmlformats.org/presentationml/2006/ole">
            <mc:AlternateContent xmlns:mc="http://schemas.openxmlformats.org/markup-compatibility/2006">
              <mc:Choice xmlns:v="urn:schemas-microsoft-com:vml" Requires="v">
                <p:oleObj spid="_x0000_s3034268" name="Equation" r:id="rId5" imgW="2616120" imgH="444240" progId="Equation.3">
                  <p:embed/>
                </p:oleObj>
              </mc:Choice>
              <mc:Fallback>
                <p:oleObj name="Equation" r:id="rId5" imgW="2616120" imgH="444240" progId="Equation.3">
                  <p:embed/>
                  <p:pic>
                    <p:nvPicPr>
                      <p:cNvPr id="0" name="Object 1"/>
                      <p:cNvPicPr>
                        <a:picLocks noChangeAspect="1" noChangeArrowheads="1"/>
                      </p:cNvPicPr>
                      <p:nvPr/>
                    </p:nvPicPr>
                    <p:blipFill>
                      <a:blip r:embed="rId6"/>
                      <a:srcRect/>
                      <a:stretch>
                        <a:fillRect/>
                      </a:stretch>
                    </p:blipFill>
                    <p:spPr bwMode="auto">
                      <a:xfrm>
                        <a:off x="1020763" y="5248275"/>
                        <a:ext cx="646747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8583834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9" name="Text Box 2054"/>
          <p:cNvSpPr txBox="1">
            <a:spLocks noChangeArrowheads="1"/>
          </p:cNvSpPr>
          <p:nvPr/>
        </p:nvSpPr>
        <p:spPr bwMode="auto">
          <a:xfrm>
            <a:off x="54292" y="1380117"/>
            <a:ext cx="888301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kumimoji="1" lang="en-IE" sz="3200" dirty="0" smtClean="0">
                <a:latin typeface="Times New Roman" pitchFamily="18" charset="0"/>
              </a:rPr>
              <a:t>Now the idea is to replace all of the trigonometric functions by their expansions in terms of complex exponential functions:</a:t>
            </a:r>
            <a:endParaRPr kumimoji="1" lang="en-GB" sz="32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4</a:t>
            </a:r>
            <a:endParaRPr lang="en-GB" sz="4400" dirty="0">
              <a:solidFill>
                <a:schemeClr val="tx2"/>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297588597"/>
              </p:ext>
            </p:extLst>
          </p:nvPr>
        </p:nvGraphicFramePr>
        <p:xfrm>
          <a:off x="319087" y="3248343"/>
          <a:ext cx="8353425" cy="1971675"/>
        </p:xfrm>
        <a:graphic>
          <a:graphicData uri="http://schemas.openxmlformats.org/presentationml/2006/ole">
            <mc:AlternateContent xmlns:mc="http://schemas.openxmlformats.org/markup-compatibility/2006">
              <mc:Choice xmlns:v="urn:schemas-microsoft-com:vml" Requires="v">
                <p:oleObj spid="_x0000_s3035216" name="Equation" r:id="rId3" imgW="3746160" imgH="888840" progId="Equation.3">
                  <p:embed/>
                </p:oleObj>
              </mc:Choice>
              <mc:Fallback>
                <p:oleObj name="Equation" r:id="rId3" imgW="3746160" imgH="888840" progId="Equation.3">
                  <p:embed/>
                  <p:pic>
                    <p:nvPicPr>
                      <p:cNvPr id="0" name=""/>
                      <p:cNvPicPr>
                        <a:picLocks noChangeAspect="1" noChangeArrowheads="1"/>
                      </p:cNvPicPr>
                      <p:nvPr/>
                    </p:nvPicPr>
                    <p:blipFill>
                      <a:blip r:embed="rId4"/>
                      <a:srcRect/>
                      <a:stretch>
                        <a:fillRect/>
                      </a:stretch>
                    </p:blipFill>
                    <p:spPr bwMode="auto">
                      <a:xfrm>
                        <a:off x="319087" y="3248343"/>
                        <a:ext cx="8353425" cy="1971675"/>
                      </a:xfrm>
                      <a:prstGeom prst="rect">
                        <a:avLst/>
                      </a:prstGeom>
                      <a:noFill/>
                      <a:ln>
                        <a:noFill/>
                      </a:ln>
                    </p:spPr>
                  </p:pic>
                </p:oleObj>
              </mc:Fallback>
            </mc:AlternateContent>
          </a:graphicData>
        </a:graphic>
      </p:graphicFrame>
      <p:sp>
        <p:nvSpPr>
          <p:cNvPr id="8" name="Text Box 2054"/>
          <p:cNvSpPr txBox="1">
            <a:spLocks noChangeArrowheads="1"/>
          </p:cNvSpPr>
          <p:nvPr/>
        </p:nvSpPr>
        <p:spPr bwMode="auto">
          <a:xfrm>
            <a:off x="130492" y="5562660"/>
            <a:ext cx="88830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kumimoji="1" lang="en-IE" sz="3200" dirty="0" smtClean="0">
                <a:latin typeface="Times New Roman" pitchFamily="18" charset="0"/>
              </a:rPr>
              <a:t>This looks worse than before but I can rearrange:</a:t>
            </a:r>
            <a:endParaRPr kumimoji="1" lang="en-GB" sz="3200" dirty="0">
              <a:latin typeface="Times New Roman" pitchFamily="18" charset="0"/>
            </a:endParaRPr>
          </a:p>
        </p:txBody>
      </p:sp>
    </p:spTree>
    <p:extLst>
      <p:ext uri="{BB962C8B-B14F-4D97-AF65-F5344CB8AC3E}">
        <p14:creationId xmlns:p14="http://schemas.microsoft.com/office/powerpoint/2010/main" val="110106590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4</a:t>
            </a:r>
            <a:endParaRPr lang="en-GB" sz="4400" dirty="0">
              <a:solidFill>
                <a:schemeClr val="tx2"/>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402337776"/>
              </p:ext>
            </p:extLst>
          </p:nvPr>
        </p:nvGraphicFramePr>
        <p:xfrm>
          <a:off x="493713" y="1473200"/>
          <a:ext cx="8191500" cy="2581275"/>
        </p:xfrm>
        <a:graphic>
          <a:graphicData uri="http://schemas.openxmlformats.org/presentationml/2006/ole">
            <mc:AlternateContent xmlns:mc="http://schemas.openxmlformats.org/markup-compatibility/2006">
              <mc:Choice xmlns:v="urn:schemas-microsoft-com:vml" Requires="v">
                <p:oleObj spid="_x0000_s3036319" name="Equation" r:id="rId3" imgW="3047760" imgH="965160" progId="Equation.3">
                  <p:embed/>
                </p:oleObj>
              </mc:Choice>
              <mc:Fallback>
                <p:oleObj name="Equation" r:id="rId3" imgW="3047760" imgH="965160" progId="Equation.3">
                  <p:embed/>
                  <p:pic>
                    <p:nvPicPr>
                      <p:cNvPr id="0" name=""/>
                      <p:cNvPicPr>
                        <a:picLocks noChangeAspect="1" noChangeArrowheads="1"/>
                      </p:cNvPicPr>
                      <p:nvPr/>
                    </p:nvPicPr>
                    <p:blipFill>
                      <a:blip r:embed="rId4"/>
                      <a:srcRect/>
                      <a:stretch>
                        <a:fillRect/>
                      </a:stretch>
                    </p:blipFill>
                    <p:spPr bwMode="auto">
                      <a:xfrm>
                        <a:off x="493713" y="1473200"/>
                        <a:ext cx="8191500" cy="2581275"/>
                      </a:xfrm>
                      <a:prstGeom prst="rect">
                        <a:avLst/>
                      </a:prstGeom>
                      <a:noFill/>
                      <a:ln>
                        <a:noFill/>
                      </a:ln>
                    </p:spPr>
                  </p:pic>
                </p:oleObj>
              </mc:Fallback>
            </mc:AlternateContent>
          </a:graphicData>
        </a:graphic>
      </p:graphicFrame>
      <p:sp>
        <p:nvSpPr>
          <p:cNvPr id="8" name="Text Box 2054"/>
          <p:cNvSpPr txBox="1">
            <a:spLocks noChangeArrowheads="1"/>
          </p:cNvSpPr>
          <p:nvPr/>
        </p:nvSpPr>
        <p:spPr bwMode="auto">
          <a:xfrm>
            <a:off x="54292" y="4312980"/>
            <a:ext cx="88830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kumimoji="1" lang="en-IE" sz="3200" dirty="0" smtClean="0">
                <a:latin typeface="Times New Roman" pitchFamily="18" charset="0"/>
              </a:rPr>
              <a:t>Let:</a:t>
            </a:r>
            <a:endParaRPr kumimoji="1" lang="en-GB" sz="3200" dirty="0">
              <a:latin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656377505"/>
              </p:ext>
            </p:extLst>
          </p:nvPr>
        </p:nvGraphicFramePr>
        <p:xfrm>
          <a:off x="1152525" y="4175125"/>
          <a:ext cx="7818438" cy="2454275"/>
        </p:xfrm>
        <a:graphic>
          <a:graphicData uri="http://schemas.openxmlformats.org/presentationml/2006/ole">
            <mc:AlternateContent xmlns:mc="http://schemas.openxmlformats.org/markup-compatibility/2006">
              <mc:Choice xmlns:v="urn:schemas-microsoft-com:vml" Requires="v">
                <p:oleObj spid="_x0000_s3036320" name="Equation" r:id="rId5" imgW="3060360" imgH="965160" progId="Equation.3">
                  <p:embed/>
                </p:oleObj>
              </mc:Choice>
              <mc:Fallback>
                <p:oleObj name="Equation" r:id="rId5" imgW="3060360" imgH="965160" progId="Equation.3">
                  <p:embed/>
                  <p:pic>
                    <p:nvPicPr>
                      <p:cNvPr id="0" name="Object 1"/>
                      <p:cNvPicPr>
                        <a:picLocks noChangeAspect="1" noChangeArrowheads="1"/>
                      </p:cNvPicPr>
                      <p:nvPr/>
                    </p:nvPicPr>
                    <p:blipFill>
                      <a:blip r:embed="rId6"/>
                      <a:srcRect/>
                      <a:stretch>
                        <a:fillRect/>
                      </a:stretch>
                    </p:blipFill>
                    <p:spPr bwMode="auto">
                      <a:xfrm>
                        <a:off x="1152525" y="4175125"/>
                        <a:ext cx="7818438" cy="24542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9060966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4</a:t>
            </a:r>
            <a:endParaRPr lang="en-GB" sz="4400" dirty="0">
              <a:solidFill>
                <a:schemeClr val="tx2"/>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047519741"/>
              </p:ext>
            </p:extLst>
          </p:nvPr>
        </p:nvGraphicFramePr>
        <p:xfrm>
          <a:off x="1663700" y="1922463"/>
          <a:ext cx="5662613" cy="611187"/>
        </p:xfrm>
        <a:graphic>
          <a:graphicData uri="http://schemas.openxmlformats.org/presentationml/2006/ole">
            <mc:AlternateContent xmlns:mc="http://schemas.openxmlformats.org/markup-compatibility/2006">
              <mc:Choice xmlns:v="urn:schemas-microsoft-com:vml" Requires="v">
                <p:oleObj spid="_x0000_s3037341" name="Equation" r:id="rId3" imgW="2108160" imgH="228600" progId="Equation.3">
                  <p:embed/>
                </p:oleObj>
              </mc:Choice>
              <mc:Fallback>
                <p:oleObj name="Equation" r:id="rId3" imgW="2108160" imgH="228600" progId="Equation.3">
                  <p:embed/>
                  <p:pic>
                    <p:nvPicPr>
                      <p:cNvPr id="0" name=""/>
                      <p:cNvPicPr>
                        <a:picLocks noChangeAspect="1" noChangeArrowheads="1"/>
                      </p:cNvPicPr>
                      <p:nvPr/>
                    </p:nvPicPr>
                    <p:blipFill>
                      <a:blip r:embed="rId4"/>
                      <a:srcRect/>
                      <a:stretch>
                        <a:fillRect/>
                      </a:stretch>
                    </p:blipFill>
                    <p:spPr bwMode="auto">
                      <a:xfrm>
                        <a:off x="1663700" y="1922463"/>
                        <a:ext cx="5662613" cy="611187"/>
                      </a:xfrm>
                      <a:prstGeom prst="rect">
                        <a:avLst/>
                      </a:prstGeom>
                      <a:noFill/>
                      <a:ln>
                        <a:noFill/>
                      </a:ln>
                    </p:spPr>
                  </p:pic>
                </p:oleObj>
              </mc:Fallback>
            </mc:AlternateContent>
          </a:graphicData>
        </a:graphic>
      </p:graphicFrame>
      <p:sp>
        <p:nvSpPr>
          <p:cNvPr id="8" name="Text Box 2054"/>
          <p:cNvSpPr txBox="1">
            <a:spLocks noChangeArrowheads="1"/>
          </p:cNvSpPr>
          <p:nvPr/>
        </p:nvSpPr>
        <p:spPr bwMode="auto">
          <a:xfrm>
            <a:off x="130492" y="1174822"/>
            <a:ext cx="88830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sz="3200" dirty="0" smtClean="0">
                <a:latin typeface="Times New Roman" pitchFamily="18" charset="0"/>
              </a:rPr>
              <a:t>The equation becomes</a:t>
            </a:r>
            <a:r>
              <a:rPr kumimoji="1" lang="en-IE" sz="3200" dirty="0" smtClean="0">
                <a:latin typeface="Times New Roman" pitchFamily="18" charset="0"/>
              </a:rPr>
              <a:t>:</a:t>
            </a:r>
            <a:endParaRPr kumimoji="1" lang="en-GB" sz="3200" dirty="0">
              <a:latin typeface="Times New Roman" pitchFamily="18" charset="0"/>
            </a:endParaRPr>
          </a:p>
        </p:txBody>
      </p:sp>
      <p:sp>
        <p:nvSpPr>
          <p:cNvPr id="9" name="Text Box 2054"/>
          <p:cNvSpPr txBox="1">
            <a:spLocks noChangeArrowheads="1"/>
          </p:cNvSpPr>
          <p:nvPr/>
        </p:nvSpPr>
        <p:spPr bwMode="auto">
          <a:xfrm>
            <a:off x="260985" y="2683582"/>
            <a:ext cx="888301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sz="3200" dirty="0" smtClean="0">
                <a:latin typeface="Times New Roman" pitchFamily="18" charset="0"/>
              </a:rPr>
              <a:t>where </a:t>
            </a:r>
            <a:r>
              <a:rPr lang="en-IE" sz="3200" i="1" dirty="0" smtClean="0">
                <a:latin typeface="Times New Roman" pitchFamily="18" charset="0"/>
              </a:rPr>
              <a:t>z</a:t>
            </a:r>
            <a:r>
              <a:rPr lang="en-IE" sz="3200" baseline="-25000" dirty="0" smtClean="0">
                <a:latin typeface="Times New Roman" pitchFamily="18" charset="0"/>
              </a:rPr>
              <a:t>1</a:t>
            </a:r>
            <a:r>
              <a:rPr lang="en-IE" sz="3200" dirty="0" smtClean="0">
                <a:latin typeface="Times New Roman" pitchFamily="18" charset="0"/>
              </a:rPr>
              <a:t> and </a:t>
            </a:r>
            <a:r>
              <a:rPr lang="en-IE" sz="3200" i="1" dirty="0" smtClean="0">
                <a:latin typeface="Times New Roman" pitchFamily="18" charset="0"/>
              </a:rPr>
              <a:t>z</a:t>
            </a:r>
            <a:r>
              <a:rPr lang="en-IE" sz="3200" baseline="-25000" dirty="0" smtClean="0">
                <a:latin typeface="Times New Roman" pitchFamily="18" charset="0"/>
              </a:rPr>
              <a:t>2</a:t>
            </a:r>
            <a:r>
              <a:rPr lang="en-IE" sz="3200" dirty="0" smtClean="0">
                <a:latin typeface="Times New Roman" pitchFamily="18" charset="0"/>
              </a:rPr>
              <a:t> are certain fixed complex numbers and where this equation must hold for all times </a:t>
            </a:r>
            <a:r>
              <a:rPr lang="en-IE" sz="3200" i="1" dirty="0" smtClean="0">
                <a:latin typeface="Times New Roman" pitchFamily="18" charset="0"/>
              </a:rPr>
              <a:t>t</a:t>
            </a:r>
            <a:r>
              <a:rPr lang="en-IE" sz="3200" dirty="0" smtClean="0">
                <a:latin typeface="Times New Roman" pitchFamily="18" charset="0"/>
              </a:rPr>
              <a:t>. Evidently the left hand side changes with time </a:t>
            </a:r>
            <a:r>
              <a:rPr lang="en-IE" sz="3200" i="1" dirty="0" smtClean="0">
                <a:latin typeface="Times New Roman" pitchFamily="18" charset="0"/>
              </a:rPr>
              <a:t>t</a:t>
            </a:r>
            <a:r>
              <a:rPr lang="en-IE" sz="3200" dirty="0" smtClean="0">
                <a:latin typeface="Times New Roman" pitchFamily="18" charset="0"/>
              </a:rPr>
              <a:t> if </a:t>
            </a:r>
            <a:r>
              <a:rPr lang="en-IE" sz="3200" i="1" dirty="0" smtClean="0">
                <a:latin typeface="Times New Roman" pitchFamily="18" charset="0"/>
              </a:rPr>
              <a:t>z</a:t>
            </a:r>
            <a:r>
              <a:rPr lang="en-IE" sz="3200" baseline="-25000" dirty="0" smtClean="0">
                <a:latin typeface="Times New Roman" pitchFamily="18" charset="0"/>
              </a:rPr>
              <a:t>1</a:t>
            </a:r>
            <a:r>
              <a:rPr lang="en-IE" sz="3200" dirty="0" smtClean="0">
                <a:latin typeface="Times New Roman" pitchFamily="18" charset="0"/>
              </a:rPr>
              <a:t> is non-zero. The right hand side of course is fixed. From this incompatibility I deduce that </a:t>
            </a:r>
            <a:r>
              <a:rPr lang="en-IE" sz="3200" i="1" dirty="0" smtClean="0">
                <a:latin typeface="Times New Roman" pitchFamily="18" charset="0"/>
              </a:rPr>
              <a:t>z</a:t>
            </a:r>
            <a:r>
              <a:rPr lang="en-IE" sz="3200" baseline="-25000" dirty="0" smtClean="0">
                <a:latin typeface="Times New Roman" pitchFamily="18" charset="0"/>
              </a:rPr>
              <a:t>1 </a:t>
            </a:r>
            <a:r>
              <a:rPr lang="en-IE" sz="3200" dirty="0" smtClean="0">
                <a:latin typeface="Times New Roman" pitchFamily="18" charset="0"/>
              </a:rPr>
              <a:t>and therefore also </a:t>
            </a:r>
            <a:r>
              <a:rPr lang="en-IE" sz="3200" i="1" dirty="0" smtClean="0">
                <a:latin typeface="Times New Roman" pitchFamily="18" charset="0"/>
              </a:rPr>
              <a:t>z</a:t>
            </a:r>
            <a:r>
              <a:rPr lang="en-IE" sz="3200" baseline="-25000" dirty="0" smtClean="0">
                <a:latin typeface="Times New Roman" pitchFamily="18" charset="0"/>
              </a:rPr>
              <a:t>2</a:t>
            </a:r>
            <a:r>
              <a:rPr lang="en-IE" sz="3200" dirty="0" smtClean="0">
                <a:latin typeface="Times New Roman" pitchFamily="18" charset="0"/>
              </a:rPr>
              <a:t> must both be zero. It is reasonably clear that</a:t>
            </a:r>
            <a:endParaRPr kumimoji="1" lang="en-GB" sz="3200" dirty="0">
              <a:latin typeface="Times New Roman"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494677448"/>
              </p:ext>
            </p:extLst>
          </p:nvPr>
        </p:nvGraphicFramePr>
        <p:xfrm>
          <a:off x="3303905" y="5934087"/>
          <a:ext cx="1398587" cy="577850"/>
        </p:xfrm>
        <a:graphic>
          <a:graphicData uri="http://schemas.openxmlformats.org/presentationml/2006/ole">
            <mc:AlternateContent xmlns:mc="http://schemas.openxmlformats.org/markup-compatibility/2006">
              <mc:Choice xmlns:v="urn:schemas-microsoft-com:vml" Requires="v">
                <p:oleObj spid="_x0000_s3037342" name="Equation" r:id="rId5" imgW="520560" imgH="215640" progId="Equation.3">
                  <p:embed/>
                </p:oleObj>
              </mc:Choice>
              <mc:Fallback>
                <p:oleObj name="Equation" r:id="rId5" imgW="520560" imgH="215640" progId="Equation.3">
                  <p:embed/>
                  <p:pic>
                    <p:nvPicPr>
                      <p:cNvPr id="0" name="Object 1"/>
                      <p:cNvPicPr>
                        <a:picLocks noChangeAspect="1" noChangeArrowheads="1"/>
                      </p:cNvPicPr>
                      <p:nvPr/>
                    </p:nvPicPr>
                    <p:blipFill>
                      <a:blip r:embed="rId6"/>
                      <a:srcRect/>
                      <a:stretch>
                        <a:fillRect/>
                      </a:stretch>
                    </p:blipFill>
                    <p:spPr bwMode="auto">
                      <a:xfrm>
                        <a:off x="3303905" y="5934087"/>
                        <a:ext cx="1398587"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4577506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4</a:t>
            </a:r>
            <a:endParaRPr lang="en-GB" sz="4400" dirty="0">
              <a:solidFill>
                <a:schemeClr val="tx2"/>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4012778837"/>
              </p:ext>
            </p:extLst>
          </p:nvPr>
        </p:nvGraphicFramePr>
        <p:xfrm>
          <a:off x="3965575" y="1939925"/>
          <a:ext cx="1057275" cy="576263"/>
        </p:xfrm>
        <a:graphic>
          <a:graphicData uri="http://schemas.openxmlformats.org/presentationml/2006/ole">
            <mc:AlternateContent xmlns:mc="http://schemas.openxmlformats.org/markup-compatibility/2006">
              <mc:Choice xmlns:v="urn:schemas-microsoft-com:vml" Requires="v">
                <p:oleObj spid="_x0000_s3038445" name="Equation" r:id="rId3" imgW="393480" imgH="215640" progId="Equation.3">
                  <p:embed/>
                </p:oleObj>
              </mc:Choice>
              <mc:Fallback>
                <p:oleObj name="Equation" r:id="rId3" imgW="393480" imgH="215640" progId="Equation.3">
                  <p:embed/>
                  <p:pic>
                    <p:nvPicPr>
                      <p:cNvPr id="0" name=""/>
                      <p:cNvPicPr>
                        <a:picLocks noChangeAspect="1" noChangeArrowheads="1"/>
                      </p:cNvPicPr>
                      <p:nvPr/>
                    </p:nvPicPr>
                    <p:blipFill>
                      <a:blip r:embed="rId4"/>
                      <a:srcRect/>
                      <a:stretch>
                        <a:fillRect/>
                      </a:stretch>
                    </p:blipFill>
                    <p:spPr bwMode="auto">
                      <a:xfrm>
                        <a:off x="3965575" y="1939925"/>
                        <a:ext cx="1057275" cy="576263"/>
                      </a:xfrm>
                      <a:prstGeom prst="rect">
                        <a:avLst/>
                      </a:prstGeom>
                      <a:noFill/>
                      <a:ln>
                        <a:noFill/>
                      </a:ln>
                    </p:spPr>
                  </p:pic>
                </p:oleObj>
              </mc:Fallback>
            </mc:AlternateContent>
          </a:graphicData>
        </a:graphic>
      </p:graphicFrame>
      <p:sp>
        <p:nvSpPr>
          <p:cNvPr id="8" name="Text Box 2054"/>
          <p:cNvSpPr txBox="1">
            <a:spLocks noChangeArrowheads="1"/>
          </p:cNvSpPr>
          <p:nvPr/>
        </p:nvSpPr>
        <p:spPr bwMode="auto">
          <a:xfrm>
            <a:off x="130492" y="1174822"/>
            <a:ext cx="88830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sz="3200" dirty="0" smtClean="0">
                <a:latin typeface="Times New Roman" pitchFamily="18" charset="0"/>
              </a:rPr>
              <a:t>It follows that the equation becomes</a:t>
            </a:r>
            <a:r>
              <a:rPr kumimoji="1" lang="en-IE" sz="3200" dirty="0" smtClean="0">
                <a:latin typeface="Times New Roman" pitchFamily="18" charset="0"/>
              </a:rPr>
              <a:t>:</a:t>
            </a:r>
            <a:endParaRPr kumimoji="1" lang="en-GB" sz="3200" dirty="0">
              <a:latin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926167002"/>
              </p:ext>
            </p:extLst>
          </p:nvPr>
        </p:nvGraphicFramePr>
        <p:xfrm>
          <a:off x="809625" y="2823956"/>
          <a:ext cx="7117080" cy="696484"/>
        </p:xfrm>
        <a:graphic>
          <a:graphicData uri="http://schemas.openxmlformats.org/presentationml/2006/ole">
            <mc:AlternateContent xmlns:mc="http://schemas.openxmlformats.org/markup-compatibility/2006">
              <mc:Choice xmlns:v="urn:schemas-microsoft-com:vml" Requires="v">
                <p:oleObj spid="_x0000_s3038446" name="Equation" r:id="rId5" imgW="2323800" imgH="228600" progId="Equation.3">
                  <p:embed/>
                </p:oleObj>
              </mc:Choice>
              <mc:Fallback>
                <p:oleObj name="Equation" r:id="rId5" imgW="2323800" imgH="228600" progId="Equation.3">
                  <p:embed/>
                  <p:pic>
                    <p:nvPicPr>
                      <p:cNvPr id="0" name="Object 2"/>
                      <p:cNvPicPr>
                        <a:picLocks noChangeAspect="1" noChangeArrowheads="1"/>
                      </p:cNvPicPr>
                      <p:nvPr/>
                    </p:nvPicPr>
                    <p:blipFill>
                      <a:blip r:embed="rId6"/>
                      <a:srcRect/>
                      <a:stretch>
                        <a:fillRect/>
                      </a:stretch>
                    </p:blipFill>
                    <p:spPr bwMode="auto">
                      <a:xfrm>
                        <a:off x="809625" y="2823956"/>
                        <a:ext cx="7117080" cy="696484"/>
                      </a:xfrm>
                      <a:prstGeom prst="rect">
                        <a:avLst/>
                      </a:prstGeom>
                      <a:noFill/>
                      <a:ln>
                        <a:no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200620890"/>
              </p:ext>
            </p:extLst>
          </p:nvPr>
        </p:nvGraphicFramePr>
        <p:xfrm>
          <a:off x="1744663" y="3991908"/>
          <a:ext cx="5189537" cy="2496522"/>
        </p:xfrm>
        <a:graphic>
          <a:graphicData uri="http://schemas.openxmlformats.org/presentationml/2006/ole">
            <mc:AlternateContent xmlns:mc="http://schemas.openxmlformats.org/markup-compatibility/2006">
              <mc:Choice xmlns:v="urn:schemas-microsoft-com:vml" Requires="v">
                <p:oleObj spid="_x0000_s3038447" name="Equation" r:id="rId7" imgW="1841400" imgH="888840" progId="Equation.3">
                  <p:embed/>
                </p:oleObj>
              </mc:Choice>
              <mc:Fallback>
                <p:oleObj name="Equation" r:id="rId7" imgW="1841400" imgH="888840" progId="Equation.3">
                  <p:embed/>
                  <p:pic>
                    <p:nvPicPr>
                      <p:cNvPr id="0" name="Object 2"/>
                      <p:cNvPicPr>
                        <a:picLocks noChangeAspect="1" noChangeArrowheads="1"/>
                      </p:cNvPicPr>
                      <p:nvPr/>
                    </p:nvPicPr>
                    <p:blipFill>
                      <a:blip r:embed="rId8"/>
                      <a:srcRect/>
                      <a:stretch>
                        <a:fillRect/>
                      </a:stretch>
                    </p:blipFill>
                    <p:spPr bwMode="auto">
                      <a:xfrm>
                        <a:off x="1744663" y="3991908"/>
                        <a:ext cx="5189537" cy="2496522"/>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5664727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4</a:t>
            </a:r>
            <a:endParaRPr lang="en-GB" sz="4400" dirty="0">
              <a:solidFill>
                <a:schemeClr val="tx2"/>
              </a:solidFill>
            </a:endParaRPr>
          </a:p>
        </p:txBody>
      </p:sp>
      <p:sp>
        <p:nvSpPr>
          <p:cNvPr id="10" name="Text Box 2054"/>
          <p:cNvSpPr txBox="1">
            <a:spLocks noChangeArrowheads="1"/>
          </p:cNvSpPr>
          <p:nvPr/>
        </p:nvSpPr>
        <p:spPr bwMode="auto">
          <a:xfrm>
            <a:off x="130491" y="1159582"/>
            <a:ext cx="888301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sz="3200" dirty="0" smtClean="0">
                <a:latin typeface="Times New Roman" pitchFamily="18" charset="0"/>
              </a:rPr>
              <a:t>So the particular solution when the forcing term is a sinusoid </a:t>
            </a:r>
            <a:r>
              <a:rPr lang="en-IE" sz="3200" dirty="0" err="1" smtClean="0">
                <a:latin typeface="Times New Roman" pitchFamily="18" charset="0"/>
              </a:rPr>
              <a:t>cos</a:t>
            </a:r>
            <a:r>
              <a:rPr lang="en-IE" sz="3200" dirty="0" smtClean="0">
                <a:latin typeface="Times New Roman" pitchFamily="18" charset="0"/>
              </a:rPr>
              <a:t>(</a:t>
            </a:r>
            <a:r>
              <a:rPr lang="en-IE" sz="3200" i="1" dirty="0" err="1" smtClean="0">
                <a:latin typeface="Symbol" pitchFamily="18" charset="2"/>
              </a:rPr>
              <a:t>w</a:t>
            </a:r>
            <a:r>
              <a:rPr lang="en-IE" sz="3200" i="1" dirty="0" err="1" smtClean="0">
                <a:latin typeface="Times New Roman" pitchFamily="18" charset="0"/>
              </a:rPr>
              <a:t>t</a:t>
            </a:r>
            <a:r>
              <a:rPr lang="en-IE" sz="3200" dirty="0" smtClean="0">
                <a:latin typeface="Times New Roman" pitchFamily="18" charset="0"/>
              </a:rPr>
              <a:t>) (i.e. a unit amplitude co-sinusoid of radian frequency </a:t>
            </a:r>
            <a:r>
              <a:rPr lang="en-IE" sz="3200" i="1" dirty="0" smtClean="0">
                <a:latin typeface="Symbol" pitchFamily="18" charset="2"/>
              </a:rPr>
              <a:t>w</a:t>
            </a:r>
            <a:r>
              <a:rPr lang="en-IE" sz="3200" dirty="0" smtClean="0">
                <a:latin typeface="Times New Roman" pitchFamily="18" charset="0"/>
              </a:rPr>
              <a:t> rad/sec) is also a co-sinusoid of radian frequency </a:t>
            </a:r>
            <a:r>
              <a:rPr lang="en-IE" sz="3200" i="1" dirty="0" smtClean="0">
                <a:latin typeface="Symbol" pitchFamily="18" charset="2"/>
              </a:rPr>
              <a:t>w </a:t>
            </a:r>
            <a:r>
              <a:rPr lang="en-IE" sz="3200" dirty="0" smtClean="0">
                <a:latin typeface="Times New Roman" pitchFamily="18" charset="0"/>
              </a:rPr>
              <a:t>rad/sec, namely </a:t>
            </a:r>
            <a:r>
              <a:rPr lang="en-IE" sz="3200" i="1" dirty="0" err="1" smtClean="0">
                <a:latin typeface="Times New Roman" pitchFamily="18" charset="0"/>
              </a:rPr>
              <a:t>A</a:t>
            </a:r>
            <a:r>
              <a:rPr lang="en-IE" sz="3200" dirty="0" err="1" smtClean="0">
                <a:latin typeface="Times New Roman" pitchFamily="18" charset="0"/>
              </a:rPr>
              <a:t>cos</a:t>
            </a:r>
            <a:r>
              <a:rPr lang="en-IE" sz="3200" dirty="0" smtClean="0">
                <a:latin typeface="Times New Roman" pitchFamily="18" charset="0"/>
              </a:rPr>
              <a:t>(</a:t>
            </a:r>
            <a:r>
              <a:rPr lang="en-IE" sz="3200" i="1" dirty="0" err="1" smtClean="0">
                <a:latin typeface="Symbol" pitchFamily="18" charset="2"/>
              </a:rPr>
              <a:t>w</a:t>
            </a:r>
            <a:r>
              <a:rPr lang="en-IE" sz="3200" i="1" dirty="0" err="1" smtClean="0">
                <a:latin typeface="Times New Roman" pitchFamily="18" charset="0"/>
              </a:rPr>
              <a:t>t+</a:t>
            </a:r>
            <a:r>
              <a:rPr lang="en-IE" sz="3200" i="1" dirty="0" err="1" smtClean="0">
                <a:latin typeface="Symbol" pitchFamily="18" charset="2"/>
              </a:rPr>
              <a:t>f</a:t>
            </a:r>
            <a:r>
              <a:rPr lang="en-IE" sz="3200" dirty="0" smtClean="0">
                <a:latin typeface="Times New Roman" pitchFamily="18" charset="0"/>
              </a:rPr>
              <a:t>). The amplitude </a:t>
            </a:r>
            <a:r>
              <a:rPr lang="en-IE" sz="3200" i="1" dirty="0" smtClean="0">
                <a:latin typeface="Times New Roman" pitchFamily="18" charset="0"/>
              </a:rPr>
              <a:t>A</a:t>
            </a:r>
            <a:r>
              <a:rPr lang="en-IE" sz="3200" dirty="0" smtClean="0">
                <a:latin typeface="Times New Roman" pitchFamily="18" charset="0"/>
              </a:rPr>
              <a:t> and phase </a:t>
            </a:r>
            <a:r>
              <a:rPr lang="en-IE" sz="3200" i="1" dirty="0" smtClean="0">
                <a:latin typeface="Symbol" pitchFamily="18" charset="2"/>
              </a:rPr>
              <a:t>f</a:t>
            </a:r>
            <a:r>
              <a:rPr lang="en-IE" sz="3200" dirty="0" smtClean="0">
                <a:latin typeface="Times New Roman" pitchFamily="18" charset="0"/>
              </a:rPr>
              <a:t> are described by the equation:</a:t>
            </a:r>
            <a:endParaRPr kumimoji="1" lang="en-GB" sz="3200" dirty="0">
              <a:latin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962582448"/>
              </p:ext>
            </p:extLst>
          </p:nvPr>
        </p:nvGraphicFramePr>
        <p:xfrm>
          <a:off x="2172652" y="4099890"/>
          <a:ext cx="4646295" cy="1140685"/>
        </p:xfrm>
        <a:graphic>
          <a:graphicData uri="http://schemas.openxmlformats.org/presentationml/2006/ole">
            <mc:AlternateContent xmlns:mc="http://schemas.openxmlformats.org/markup-compatibility/2006">
              <mc:Choice xmlns:v="urn:schemas-microsoft-com:vml" Requires="v">
                <p:oleObj spid="_x0000_s3040331" name="Equation" r:id="rId3" imgW="1752480" imgH="431640" progId="Equation.3">
                  <p:embed/>
                </p:oleObj>
              </mc:Choice>
              <mc:Fallback>
                <p:oleObj name="Equation" r:id="rId3" imgW="1752480" imgH="431640" progId="Equation.3">
                  <p:embed/>
                  <p:pic>
                    <p:nvPicPr>
                      <p:cNvPr id="0" name="Object 4"/>
                      <p:cNvPicPr>
                        <a:picLocks noChangeAspect="1" noChangeArrowheads="1"/>
                      </p:cNvPicPr>
                      <p:nvPr/>
                    </p:nvPicPr>
                    <p:blipFill>
                      <a:blip r:embed="rId4"/>
                      <a:srcRect/>
                      <a:stretch>
                        <a:fillRect/>
                      </a:stretch>
                    </p:blipFill>
                    <p:spPr bwMode="auto">
                      <a:xfrm>
                        <a:off x="2172652" y="4099890"/>
                        <a:ext cx="4646295" cy="1140685"/>
                      </a:xfrm>
                      <a:prstGeom prst="rect">
                        <a:avLst/>
                      </a:prstGeom>
                      <a:noFill/>
                      <a:ln>
                        <a:noFill/>
                      </a:ln>
                    </p:spPr>
                  </p:pic>
                </p:oleObj>
              </mc:Fallback>
            </mc:AlternateContent>
          </a:graphicData>
        </a:graphic>
      </p:graphicFrame>
      <p:sp>
        <p:nvSpPr>
          <p:cNvPr id="9" name="Text Box 2054"/>
          <p:cNvSpPr txBox="1">
            <a:spLocks noChangeArrowheads="1"/>
          </p:cNvSpPr>
          <p:nvPr/>
        </p:nvSpPr>
        <p:spPr bwMode="auto">
          <a:xfrm>
            <a:off x="174306" y="5304532"/>
            <a:ext cx="888301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sz="3200" dirty="0" smtClean="0">
                <a:latin typeface="Times New Roman" pitchFamily="18" charset="0"/>
              </a:rPr>
              <a:t>An elegant and fairly elementary solution to the problem is obtained provided we employ complex numbers.</a:t>
            </a:r>
            <a:endParaRPr kumimoji="1" lang="en-GB" sz="3200" dirty="0">
              <a:latin typeface="Times New Roman" pitchFamily="18" charset="0"/>
            </a:endParaRPr>
          </a:p>
        </p:txBody>
      </p:sp>
    </p:spTree>
    <p:extLst>
      <p:ext uri="{BB962C8B-B14F-4D97-AF65-F5344CB8AC3E}">
        <p14:creationId xmlns:p14="http://schemas.microsoft.com/office/powerpoint/2010/main" val="240966495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4</a:t>
            </a:r>
            <a:endParaRPr lang="en-GB" sz="4400" dirty="0">
              <a:solidFill>
                <a:schemeClr val="tx2"/>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265942047"/>
              </p:ext>
            </p:extLst>
          </p:nvPr>
        </p:nvGraphicFramePr>
        <p:xfrm>
          <a:off x="2248852" y="1249680"/>
          <a:ext cx="4646295" cy="1140685"/>
        </p:xfrm>
        <a:graphic>
          <a:graphicData uri="http://schemas.openxmlformats.org/presentationml/2006/ole">
            <mc:AlternateContent xmlns:mc="http://schemas.openxmlformats.org/markup-compatibility/2006">
              <mc:Choice xmlns:v="urn:schemas-microsoft-com:vml" Requires="v">
                <p:oleObj spid="_x0000_s3041355" name="Equation" r:id="rId3" imgW="1752480" imgH="431640" progId="Equation.3">
                  <p:embed/>
                </p:oleObj>
              </mc:Choice>
              <mc:Fallback>
                <p:oleObj name="Equation" r:id="rId3" imgW="1752480" imgH="431640" progId="Equation.3">
                  <p:embed/>
                  <p:pic>
                    <p:nvPicPr>
                      <p:cNvPr id="0" name=""/>
                      <p:cNvPicPr>
                        <a:picLocks noChangeAspect="1" noChangeArrowheads="1"/>
                      </p:cNvPicPr>
                      <p:nvPr/>
                    </p:nvPicPr>
                    <p:blipFill>
                      <a:blip r:embed="rId4"/>
                      <a:srcRect/>
                      <a:stretch>
                        <a:fillRect/>
                      </a:stretch>
                    </p:blipFill>
                    <p:spPr bwMode="auto">
                      <a:xfrm>
                        <a:off x="2248852" y="1249680"/>
                        <a:ext cx="4646295" cy="1140685"/>
                      </a:xfrm>
                      <a:prstGeom prst="rect">
                        <a:avLst/>
                      </a:prstGeom>
                      <a:noFill/>
                      <a:ln>
                        <a:noFill/>
                      </a:ln>
                    </p:spPr>
                  </p:pic>
                </p:oleObj>
              </mc:Fallback>
            </mc:AlternateContent>
          </a:graphicData>
        </a:graphic>
      </p:graphicFrame>
      <p:sp>
        <p:nvSpPr>
          <p:cNvPr id="9" name="Text Box 2054"/>
          <p:cNvSpPr txBox="1">
            <a:spLocks noChangeArrowheads="1"/>
          </p:cNvSpPr>
          <p:nvPr/>
        </p:nvSpPr>
        <p:spPr bwMode="auto">
          <a:xfrm>
            <a:off x="244792" y="2607052"/>
            <a:ext cx="8654415"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sz="3200" dirty="0" smtClean="0">
                <a:latin typeface="Times New Roman" pitchFamily="18" charset="0"/>
              </a:rPr>
              <a:t>For a given frequency </a:t>
            </a:r>
            <a:r>
              <a:rPr lang="en-IE" sz="3200" i="1" dirty="0" smtClean="0">
                <a:latin typeface="Symbol" pitchFamily="18" charset="2"/>
              </a:rPr>
              <a:t>w</a:t>
            </a:r>
            <a:r>
              <a:rPr lang="en-IE" sz="3200" dirty="0" smtClean="0">
                <a:latin typeface="Times New Roman" pitchFamily="18" charset="0"/>
              </a:rPr>
              <a:t> and given system parameters </a:t>
            </a:r>
            <a:r>
              <a:rPr lang="en-IE" sz="3200" i="1" dirty="0" smtClean="0">
                <a:latin typeface="Times New Roman" pitchFamily="18" charset="0"/>
              </a:rPr>
              <a:t>m</a:t>
            </a:r>
            <a:r>
              <a:rPr lang="en-IE" sz="3200" dirty="0" smtClean="0">
                <a:latin typeface="Times New Roman" pitchFamily="18" charset="0"/>
              </a:rPr>
              <a:t>, </a:t>
            </a:r>
            <a:r>
              <a:rPr lang="en-IE" sz="3200" i="1" dirty="0" smtClean="0">
                <a:latin typeface="Symbol" pitchFamily="18" charset="2"/>
              </a:rPr>
              <a:t>m</a:t>
            </a:r>
            <a:r>
              <a:rPr lang="en-IE" sz="3200" dirty="0" smtClean="0">
                <a:latin typeface="Times New Roman" pitchFamily="18" charset="0"/>
              </a:rPr>
              <a:t> and </a:t>
            </a:r>
            <a:r>
              <a:rPr lang="en-IE" sz="3200" i="1" dirty="0" smtClean="0">
                <a:latin typeface="Times New Roman" pitchFamily="18" charset="0"/>
              </a:rPr>
              <a:t>k</a:t>
            </a:r>
            <a:r>
              <a:rPr lang="en-IE" sz="3200" dirty="0" smtClean="0">
                <a:latin typeface="Times New Roman" pitchFamily="18" charset="0"/>
              </a:rPr>
              <a:t> the right hand side is just a complex number. The amplitude </a:t>
            </a:r>
            <a:r>
              <a:rPr lang="en-IE" sz="3200" i="1" dirty="0" smtClean="0">
                <a:latin typeface="Times New Roman" pitchFamily="18" charset="0"/>
              </a:rPr>
              <a:t>A</a:t>
            </a:r>
            <a:r>
              <a:rPr lang="en-IE" sz="3200" dirty="0" smtClean="0">
                <a:latin typeface="Times New Roman" pitchFamily="18" charset="0"/>
              </a:rPr>
              <a:t> of the sinusoidal particular solution is then obtained as the modulus of this complex number. The </a:t>
            </a:r>
            <a:r>
              <a:rPr lang="en-IE" sz="3200" dirty="0">
                <a:latin typeface="Times New Roman" pitchFamily="18" charset="0"/>
              </a:rPr>
              <a:t>phase </a:t>
            </a:r>
            <a:r>
              <a:rPr lang="en-IE" sz="3200" i="1" dirty="0">
                <a:latin typeface="Symbol" pitchFamily="18" charset="2"/>
              </a:rPr>
              <a:t>f </a:t>
            </a:r>
            <a:r>
              <a:rPr lang="en-IE" sz="3200" dirty="0">
                <a:latin typeface="Times New Roman" pitchFamily="18" charset="0"/>
              </a:rPr>
              <a:t>of the sinusoidal particular solution is </a:t>
            </a:r>
            <a:r>
              <a:rPr lang="en-IE" sz="3200" dirty="0" smtClean="0">
                <a:latin typeface="Times New Roman" pitchFamily="18" charset="0"/>
              </a:rPr>
              <a:t>likewise </a:t>
            </a:r>
            <a:r>
              <a:rPr lang="en-IE" sz="3200" dirty="0">
                <a:latin typeface="Times New Roman" pitchFamily="18" charset="0"/>
              </a:rPr>
              <a:t>obtained as </a:t>
            </a:r>
            <a:r>
              <a:rPr lang="en-IE" sz="3200" dirty="0" smtClean="0">
                <a:latin typeface="Times New Roman" pitchFamily="18" charset="0"/>
              </a:rPr>
              <a:t>an argument </a:t>
            </a:r>
            <a:r>
              <a:rPr lang="en-IE" sz="3200" dirty="0">
                <a:latin typeface="Times New Roman" pitchFamily="18" charset="0"/>
              </a:rPr>
              <a:t>of this complex number. </a:t>
            </a:r>
            <a:r>
              <a:rPr lang="en-IE" sz="3200" dirty="0" smtClean="0">
                <a:latin typeface="Times New Roman" pitchFamily="18" charset="0"/>
              </a:rPr>
              <a:t>All of this occurs more generally.</a:t>
            </a:r>
            <a:endParaRPr kumimoji="1" lang="en-GB" sz="3200" dirty="0">
              <a:latin typeface="Times New Roman" pitchFamily="18" charset="0"/>
            </a:endParaRPr>
          </a:p>
        </p:txBody>
      </p:sp>
    </p:spTree>
    <p:extLst>
      <p:ext uri="{BB962C8B-B14F-4D97-AF65-F5344CB8AC3E}">
        <p14:creationId xmlns:p14="http://schemas.microsoft.com/office/powerpoint/2010/main" val="27720519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0"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1</a:t>
            </a:r>
            <a:endParaRPr lang="en-GB"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2" name="Text Box 2054"/>
          <p:cNvSpPr txBox="1">
            <a:spLocks noChangeArrowheads="1"/>
          </p:cNvSpPr>
          <p:nvPr/>
        </p:nvSpPr>
        <p:spPr bwMode="auto">
          <a:xfrm>
            <a:off x="139064" y="1278255"/>
            <a:ext cx="88830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Consider for example the simple gravity pendulum. </a:t>
            </a:r>
            <a:endParaRPr kumimoji="1" lang="en-GB" sz="32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993161652"/>
              </p:ext>
            </p:extLst>
          </p:nvPr>
        </p:nvGraphicFramePr>
        <p:xfrm>
          <a:off x="5610542" y="2111375"/>
          <a:ext cx="3411537" cy="3746500"/>
        </p:xfrm>
        <a:graphic>
          <a:graphicData uri="http://schemas.openxmlformats.org/presentationml/2006/ole">
            <mc:AlternateContent xmlns:mc="http://schemas.openxmlformats.org/markup-compatibility/2006">
              <mc:Choice xmlns:v="urn:schemas-microsoft-com:vml" Requires="v">
                <p:oleObj spid="_x0000_s2987132" name="Visio" r:id="rId3" imgW="2927655" imgH="3215584" progId="Visio.Drawing.11">
                  <p:embed/>
                </p:oleObj>
              </mc:Choice>
              <mc:Fallback>
                <p:oleObj name="Visio" r:id="rId3" imgW="2927655" imgH="3215584" progId="Visio.Drawing.11">
                  <p:embed/>
                  <p:pic>
                    <p:nvPicPr>
                      <p:cNvPr id="0" name="Object 20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0542" y="2111375"/>
                        <a:ext cx="3411537" cy="374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2054"/>
          <p:cNvSpPr txBox="1">
            <a:spLocks noChangeArrowheads="1"/>
          </p:cNvSpPr>
          <p:nvPr/>
        </p:nvSpPr>
        <p:spPr bwMode="auto">
          <a:xfrm>
            <a:off x="230504" y="1871632"/>
            <a:ext cx="5118735"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Assume the rod to be sufficiently stiff that it does not bow. Assume the mass of the bobbin to be much larger than the rest of the mass of the system. Assume the surroundings and mounting to be still and not subject to buffeting, tremor, </a:t>
            </a:r>
            <a:r>
              <a:rPr kumimoji="1" lang="en-IE" sz="3200" i="1" dirty="0" smtClean="0">
                <a:latin typeface="Times New Roman" pitchFamily="18" charset="0"/>
              </a:rPr>
              <a:t>etc</a:t>
            </a:r>
            <a:r>
              <a:rPr kumimoji="1" lang="en-IE" sz="3200" dirty="0" smtClean="0">
                <a:latin typeface="Times New Roman" pitchFamily="18" charset="0"/>
              </a:rPr>
              <a:t>. Assume a very simple friction model.</a:t>
            </a:r>
            <a:endParaRPr kumimoji="1" lang="en-GB" sz="3200" dirty="0">
              <a:latin typeface="Times New Roman" pitchFamily="18" charset="0"/>
            </a:endParaRPr>
          </a:p>
        </p:txBody>
      </p:sp>
    </p:spTree>
    <p:extLst>
      <p:ext uri="{BB962C8B-B14F-4D97-AF65-F5344CB8AC3E}">
        <p14:creationId xmlns:p14="http://schemas.microsoft.com/office/powerpoint/2010/main" val="28769674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4</a:t>
            </a:r>
            <a:endParaRPr lang="en-GB" sz="4400" dirty="0">
              <a:solidFill>
                <a:schemeClr val="tx2"/>
              </a:solidFill>
            </a:endParaRPr>
          </a:p>
        </p:txBody>
      </p:sp>
      <p:sp>
        <p:nvSpPr>
          <p:cNvPr id="8" name="Text Box 2054"/>
          <p:cNvSpPr txBox="1">
            <a:spLocks noChangeArrowheads="1"/>
          </p:cNvSpPr>
          <p:nvPr/>
        </p:nvSpPr>
        <p:spPr bwMode="auto">
          <a:xfrm>
            <a:off x="130492" y="1467209"/>
            <a:ext cx="88830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sz="3200" dirty="0" smtClean="0">
                <a:latin typeface="Times New Roman" pitchFamily="18" charset="0"/>
              </a:rPr>
              <a:t>Important observation #4</a:t>
            </a:r>
            <a:r>
              <a:rPr kumimoji="1" lang="en-IE" sz="3200" dirty="0" smtClean="0">
                <a:latin typeface="Times New Roman" pitchFamily="18" charset="0"/>
              </a:rPr>
              <a:t>:</a:t>
            </a:r>
            <a:endParaRPr kumimoji="1" lang="en-GB" sz="3200" dirty="0">
              <a:latin typeface="Times New Roman" pitchFamily="18" charset="0"/>
            </a:endParaRPr>
          </a:p>
        </p:txBody>
      </p:sp>
      <p:sp>
        <p:nvSpPr>
          <p:cNvPr id="10" name="Text Box 2054"/>
          <p:cNvSpPr txBox="1">
            <a:spLocks noChangeArrowheads="1"/>
          </p:cNvSpPr>
          <p:nvPr/>
        </p:nvSpPr>
        <p:spPr bwMode="auto">
          <a:xfrm>
            <a:off x="130492" y="2363542"/>
            <a:ext cx="8883015"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sz="3200" dirty="0" smtClean="0">
                <a:latin typeface="Times New Roman" pitchFamily="18" charset="0"/>
              </a:rPr>
              <a:t>A particular solution to a linear, constant-coefficient  ordinary differential equation with a forcing term which is a sinusoid </a:t>
            </a:r>
            <a:r>
              <a:rPr lang="en-IE" sz="3200" dirty="0" err="1" smtClean="0">
                <a:latin typeface="Times New Roman" pitchFamily="18" charset="0"/>
              </a:rPr>
              <a:t>cos</a:t>
            </a:r>
            <a:r>
              <a:rPr lang="en-IE" sz="3200" dirty="0" smtClean="0">
                <a:latin typeface="Times New Roman" pitchFamily="18" charset="0"/>
              </a:rPr>
              <a:t>(</a:t>
            </a:r>
            <a:r>
              <a:rPr lang="en-IE" sz="3200" i="1" dirty="0" err="1" smtClean="0">
                <a:latin typeface="Symbol" pitchFamily="18" charset="2"/>
              </a:rPr>
              <a:t>w</a:t>
            </a:r>
            <a:r>
              <a:rPr lang="en-IE" sz="3200" i="1" dirty="0" err="1" smtClean="0">
                <a:latin typeface="Times New Roman" pitchFamily="18" charset="0"/>
              </a:rPr>
              <a:t>t</a:t>
            </a:r>
            <a:r>
              <a:rPr lang="en-IE" sz="3200" dirty="0" smtClean="0">
                <a:latin typeface="Times New Roman" pitchFamily="18" charset="0"/>
              </a:rPr>
              <a:t>) (i.e. a unit amplitude co-sinusoid of radian frequency </a:t>
            </a:r>
            <a:r>
              <a:rPr lang="en-IE" sz="3200" i="1" dirty="0" smtClean="0">
                <a:latin typeface="Symbol" pitchFamily="18" charset="2"/>
              </a:rPr>
              <a:t>w</a:t>
            </a:r>
            <a:r>
              <a:rPr lang="en-IE" sz="3200" dirty="0" smtClean="0">
                <a:latin typeface="Times New Roman" pitchFamily="18" charset="0"/>
              </a:rPr>
              <a:t> rad/sec) is also a co-sinusoid, </a:t>
            </a:r>
            <a:r>
              <a:rPr lang="en-IE" sz="3200" i="1" dirty="0" err="1" smtClean="0">
                <a:latin typeface="Times New Roman" pitchFamily="18" charset="0"/>
              </a:rPr>
              <a:t>A</a:t>
            </a:r>
            <a:r>
              <a:rPr lang="en-IE" sz="3200" dirty="0" err="1" smtClean="0">
                <a:latin typeface="Times New Roman" pitchFamily="18" charset="0"/>
              </a:rPr>
              <a:t>cos</a:t>
            </a:r>
            <a:r>
              <a:rPr lang="en-IE" sz="3200" dirty="0" smtClean="0">
                <a:latin typeface="Times New Roman" pitchFamily="18" charset="0"/>
              </a:rPr>
              <a:t>(</a:t>
            </a:r>
            <a:r>
              <a:rPr lang="en-IE" sz="3200" i="1" dirty="0" err="1" smtClean="0">
                <a:latin typeface="Symbol" pitchFamily="18" charset="2"/>
              </a:rPr>
              <a:t>w</a:t>
            </a:r>
            <a:r>
              <a:rPr lang="en-IE" sz="3200" i="1" dirty="0" err="1" smtClean="0">
                <a:latin typeface="Times New Roman" pitchFamily="18" charset="0"/>
              </a:rPr>
              <a:t>t+</a:t>
            </a:r>
            <a:r>
              <a:rPr lang="en-IE" sz="3200" i="1" dirty="0" err="1" smtClean="0">
                <a:latin typeface="Symbol" pitchFamily="18" charset="2"/>
              </a:rPr>
              <a:t>f</a:t>
            </a:r>
            <a:r>
              <a:rPr lang="en-IE" sz="3200" dirty="0" smtClean="0">
                <a:latin typeface="Times New Roman" pitchFamily="18" charset="0"/>
              </a:rPr>
              <a:t>), of radian frequency </a:t>
            </a:r>
            <a:r>
              <a:rPr lang="en-IE" sz="3200" i="1" dirty="0" smtClean="0">
                <a:latin typeface="Symbol" pitchFamily="18" charset="2"/>
              </a:rPr>
              <a:t>w </a:t>
            </a:r>
            <a:r>
              <a:rPr lang="en-IE" sz="3200" dirty="0" smtClean="0">
                <a:latin typeface="Times New Roman" pitchFamily="18" charset="0"/>
              </a:rPr>
              <a:t>rad/sec. The amplitude </a:t>
            </a:r>
            <a:r>
              <a:rPr lang="en-IE" sz="3200" i="1" dirty="0" smtClean="0">
                <a:latin typeface="Times New Roman" pitchFamily="18" charset="0"/>
              </a:rPr>
              <a:t>A</a:t>
            </a:r>
            <a:r>
              <a:rPr lang="en-IE" sz="3200" dirty="0" smtClean="0">
                <a:latin typeface="Times New Roman" pitchFamily="18" charset="0"/>
              </a:rPr>
              <a:t> and phase </a:t>
            </a:r>
            <a:r>
              <a:rPr lang="en-IE" sz="3200" i="1" dirty="0" smtClean="0">
                <a:latin typeface="Symbol" pitchFamily="18" charset="2"/>
              </a:rPr>
              <a:t>f</a:t>
            </a:r>
            <a:r>
              <a:rPr lang="en-IE" sz="3200" dirty="0" smtClean="0">
                <a:latin typeface="Times New Roman" pitchFamily="18" charset="0"/>
              </a:rPr>
              <a:t> of this particular solution may be obtained by a systematic process directly from the equation.</a:t>
            </a:r>
            <a:endParaRPr kumimoji="1" lang="en-GB" sz="3200" dirty="0">
              <a:latin typeface="Times New Roman" pitchFamily="18" charset="0"/>
            </a:endParaRPr>
          </a:p>
        </p:txBody>
      </p:sp>
    </p:spTree>
    <p:extLst>
      <p:ext uri="{BB962C8B-B14F-4D97-AF65-F5344CB8AC3E}">
        <p14:creationId xmlns:p14="http://schemas.microsoft.com/office/powerpoint/2010/main" val="30399635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4</a:t>
            </a:r>
            <a:endParaRPr lang="en-GB" sz="4400" dirty="0">
              <a:solidFill>
                <a:schemeClr val="tx2"/>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4145310470"/>
              </p:ext>
            </p:extLst>
          </p:nvPr>
        </p:nvGraphicFramePr>
        <p:xfrm>
          <a:off x="808038" y="1384300"/>
          <a:ext cx="7373937" cy="1174750"/>
        </p:xfrm>
        <a:graphic>
          <a:graphicData uri="http://schemas.openxmlformats.org/presentationml/2006/ole">
            <mc:AlternateContent xmlns:mc="http://schemas.openxmlformats.org/markup-compatibility/2006">
              <mc:Choice xmlns:v="urn:schemas-microsoft-com:vml" Requires="v">
                <p:oleObj spid="_x0000_s3042450" name="Equation" r:id="rId3" imgW="2781000" imgH="444240" progId="Equation.3">
                  <p:embed/>
                </p:oleObj>
              </mc:Choice>
              <mc:Fallback>
                <p:oleObj name="Equation" r:id="rId3" imgW="2781000" imgH="444240" progId="Equation.3">
                  <p:embed/>
                  <p:pic>
                    <p:nvPicPr>
                      <p:cNvPr id="0" name=""/>
                      <p:cNvPicPr>
                        <a:picLocks noChangeAspect="1" noChangeArrowheads="1"/>
                      </p:cNvPicPr>
                      <p:nvPr/>
                    </p:nvPicPr>
                    <p:blipFill>
                      <a:blip r:embed="rId4"/>
                      <a:srcRect/>
                      <a:stretch>
                        <a:fillRect/>
                      </a:stretch>
                    </p:blipFill>
                    <p:spPr bwMode="auto">
                      <a:xfrm>
                        <a:off x="808038" y="1384300"/>
                        <a:ext cx="7373937" cy="1174750"/>
                      </a:xfrm>
                      <a:prstGeom prst="rect">
                        <a:avLst/>
                      </a:prstGeom>
                      <a:noFill/>
                      <a:ln>
                        <a:noFill/>
                      </a:ln>
                    </p:spPr>
                  </p:pic>
                </p:oleObj>
              </mc:Fallback>
            </mc:AlternateContent>
          </a:graphicData>
        </a:graphic>
      </p:graphicFrame>
      <p:sp>
        <p:nvSpPr>
          <p:cNvPr id="9" name="Text Box 2054"/>
          <p:cNvSpPr txBox="1">
            <a:spLocks noChangeArrowheads="1"/>
          </p:cNvSpPr>
          <p:nvPr/>
        </p:nvSpPr>
        <p:spPr bwMode="auto">
          <a:xfrm>
            <a:off x="244791" y="4342595"/>
            <a:ext cx="865441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sz="3200" dirty="0" smtClean="0">
                <a:latin typeface="Times New Roman" pitchFamily="18" charset="0"/>
              </a:rPr>
              <a:t>We find that the amplitude of the particular co-sinusoidal solution varies with the frequency </a:t>
            </a:r>
            <a:r>
              <a:rPr lang="en-IE" sz="3200" i="1" dirty="0" smtClean="0">
                <a:latin typeface="Symbol" pitchFamily="18" charset="2"/>
              </a:rPr>
              <a:t>w</a:t>
            </a:r>
            <a:r>
              <a:rPr lang="en-IE" sz="3200" dirty="0" smtClean="0">
                <a:latin typeface="Times New Roman" pitchFamily="18" charset="0"/>
              </a:rPr>
              <a:t> of the forcing term. At zero frequency (DC) the amplitude is 1. At very large frequencies the amplitude falls towards 0.</a:t>
            </a:r>
            <a:endParaRPr kumimoji="1" lang="en-GB" sz="3200" dirty="0">
              <a:latin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042596213"/>
              </p:ext>
            </p:extLst>
          </p:nvPr>
        </p:nvGraphicFramePr>
        <p:xfrm>
          <a:off x="2568575" y="2762250"/>
          <a:ext cx="4006850" cy="1376363"/>
        </p:xfrm>
        <a:graphic>
          <a:graphicData uri="http://schemas.openxmlformats.org/presentationml/2006/ole">
            <mc:AlternateContent xmlns:mc="http://schemas.openxmlformats.org/markup-compatibility/2006">
              <mc:Choice xmlns:v="urn:schemas-microsoft-com:vml" Requires="v">
                <p:oleObj spid="_x0000_s3042451" name="Equation" r:id="rId5" imgW="1511280" imgH="520560" progId="Equation.3">
                  <p:embed/>
                </p:oleObj>
              </mc:Choice>
              <mc:Fallback>
                <p:oleObj name="Equation" r:id="rId5" imgW="1511280" imgH="520560" progId="Equation.3">
                  <p:embed/>
                  <p:pic>
                    <p:nvPicPr>
                      <p:cNvPr id="0" name="Object 1"/>
                      <p:cNvPicPr>
                        <a:picLocks noChangeAspect="1" noChangeArrowheads="1"/>
                      </p:cNvPicPr>
                      <p:nvPr/>
                    </p:nvPicPr>
                    <p:blipFill>
                      <a:blip r:embed="rId6"/>
                      <a:srcRect/>
                      <a:stretch>
                        <a:fillRect/>
                      </a:stretch>
                    </p:blipFill>
                    <p:spPr bwMode="auto">
                      <a:xfrm>
                        <a:off x="2568575" y="2762250"/>
                        <a:ext cx="4006850"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3482860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4</a:t>
            </a:r>
            <a:endParaRPr lang="en-GB" sz="4400" dirty="0">
              <a:solidFill>
                <a:schemeClr val="tx2"/>
              </a:solidFill>
            </a:endParaRPr>
          </a:p>
        </p:txBody>
      </p:sp>
      <p:sp>
        <p:nvSpPr>
          <p:cNvPr id="9" name="Text Box 2054"/>
          <p:cNvSpPr txBox="1">
            <a:spLocks noChangeArrowheads="1"/>
          </p:cNvSpPr>
          <p:nvPr/>
        </p:nvSpPr>
        <p:spPr bwMode="auto">
          <a:xfrm>
            <a:off x="121920" y="2772875"/>
            <a:ext cx="4693919"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sz="3200" dirty="0" smtClean="0">
                <a:latin typeface="Times New Roman" pitchFamily="18" charset="0"/>
              </a:rPr>
              <a:t>We may plot the amplitude vs. frequency. In the plot I have taken </a:t>
            </a:r>
            <a:r>
              <a:rPr lang="en-IE" sz="3200" i="1" dirty="0" smtClean="0">
                <a:latin typeface="Times New Roman" pitchFamily="18" charset="0"/>
              </a:rPr>
              <a:t>k</a:t>
            </a:r>
            <a:r>
              <a:rPr lang="en-IE" sz="3200" dirty="0" smtClean="0">
                <a:latin typeface="Times New Roman" pitchFamily="18" charset="0"/>
              </a:rPr>
              <a:t> = 1, </a:t>
            </a:r>
            <a:r>
              <a:rPr lang="en-IE" sz="3200" i="1" dirty="0" smtClean="0">
                <a:latin typeface="Times New Roman" pitchFamily="18" charset="0"/>
              </a:rPr>
              <a:t>m</a:t>
            </a:r>
            <a:r>
              <a:rPr lang="en-IE" sz="3200" dirty="0" smtClean="0">
                <a:latin typeface="Times New Roman" pitchFamily="18" charset="0"/>
              </a:rPr>
              <a:t> = 1 and </a:t>
            </a:r>
            <a:r>
              <a:rPr lang="en-IE" sz="3200" i="1" dirty="0" smtClean="0">
                <a:latin typeface="Symbol" pitchFamily="18" charset="2"/>
              </a:rPr>
              <a:t>m</a:t>
            </a:r>
            <a:r>
              <a:rPr lang="en-IE" sz="3200" dirty="0" smtClean="0">
                <a:latin typeface="Times New Roman" pitchFamily="18" charset="0"/>
              </a:rPr>
              <a:t> = 0.1.</a:t>
            </a:r>
          </a:p>
          <a:p>
            <a:pPr algn="l"/>
            <a:r>
              <a:rPr kumimoji="1" lang="en-IE" sz="3200" dirty="0" smtClean="0">
                <a:latin typeface="Times New Roman" pitchFamily="18" charset="0"/>
              </a:rPr>
              <a:t>The plot reveals the important phenomenon of </a:t>
            </a:r>
            <a:r>
              <a:rPr kumimoji="1" lang="en-IE" sz="3200" i="1" dirty="0" smtClean="0">
                <a:latin typeface="Times New Roman" pitchFamily="18" charset="0"/>
              </a:rPr>
              <a:t>resonance</a:t>
            </a:r>
            <a:r>
              <a:rPr kumimoji="1" lang="en-IE" sz="3200" dirty="0" smtClean="0">
                <a:latin typeface="Times New Roman" pitchFamily="18" charset="0"/>
              </a:rPr>
              <a:t>.</a:t>
            </a:r>
            <a:endParaRPr kumimoji="1" lang="en-GB" sz="3200" dirty="0">
              <a:latin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552469077"/>
              </p:ext>
            </p:extLst>
          </p:nvPr>
        </p:nvGraphicFramePr>
        <p:xfrm>
          <a:off x="2705735" y="1299210"/>
          <a:ext cx="4006850" cy="1376363"/>
        </p:xfrm>
        <a:graphic>
          <a:graphicData uri="http://schemas.openxmlformats.org/presentationml/2006/ole">
            <mc:AlternateContent xmlns:mc="http://schemas.openxmlformats.org/markup-compatibility/2006">
              <mc:Choice xmlns:v="urn:schemas-microsoft-com:vml" Requires="v">
                <p:oleObj spid="_x0000_s3043403" name="Equation" r:id="rId3" imgW="1511280" imgH="520560" progId="Equation.3">
                  <p:embed/>
                </p:oleObj>
              </mc:Choice>
              <mc:Fallback>
                <p:oleObj name="Equation" r:id="rId3" imgW="1511280" imgH="520560" progId="Equation.3">
                  <p:embed/>
                  <p:pic>
                    <p:nvPicPr>
                      <p:cNvPr id="0" name=""/>
                      <p:cNvPicPr>
                        <a:picLocks noChangeAspect="1" noChangeArrowheads="1"/>
                      </p:cNvPicPr>
                      <p:nvPr/>
                    </p:nvPicPr>
                    <p:blipFill>
                      <a:blip r:embed="rId4"/>
                      <a:srcRect/>
                      <a:stretch>
                        <a:fillRect/>
                      </a:stretch>
                    </p:blipFill>
                    <p:spPr bwMode="auto">
                      <a:xfrm>
                        <a:off x="2705735" y="1299210"/>
                        <a:ext cx="4006850"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invGray">
          <a:xfrm>
            <a:off x="4697536" y="3260555"/>
            <a:ext cx="4938271" cy="370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442711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4</a:t>
            </a:r>
            <a:endParaRPr lang="en-GB" sz="4400" dirty="0">
              <a:solidFill>
                <a:schemeClr val="tx2"/>
              </a:solidFill>
            </a:endParaRPr>
          </a:p>
        </p:txBody>
      </p:sp>
      <p:sp>
        <p:nvSpPr>
          <p:cNvPr id="10" name="Text Box 2054"/>
          <p:cNvSpPr txBox="1">
            <a:spLocks noChangeArrowheads="1"/>
          </p:cNvSpPr>
          <p:nvPr/>
        </p:nvSpPr>
        <p:spPr bwMode="auto">
          <a:xfrm>
            <a:off x="130492" y="1296742"/>
            <a:ext cx="8883015"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sz="3200" dirty="0" smtClean="0">
                <a:latin typeface="Times New Roman" pitchFamily="18" charset="0"/>
              </a:rPr>
              <a:t>The plot on the previous slide is a special case of an </a:t>
            </a:r>
            <a:r>
              <a:rPr lang="en-IE" sz="3200" i="1" dirty="0" smtClean="0">
                <a:latin typeface="Times New Roman" pitchFamily="18" charset="0"/>
              </a:rPr>
              <a:t>amplitude response plot</a:t>
            </a:r>
            <a:r>
              <a:rPr lang="en-IE" sz="3200" dirty="0">
                <a:latin typeface="Times New Roman" pitchFamily="18" charset="0"/>
              </a:rPr>
              <a:t> </a:t>
            </a:r>
            <a:r>
              <a:rPr lang="en-IE" sz="3200" dirty="0" smtClean="0">
                <a:latin typeface="Times New Roman" pitchFamily="18" charset="0"/>
              </a:rPr>
              <a:t>in turn a part of the </a:t>
            </a:r>
            <a:r>
              <a:rPr lang="en-IE" sz="3200" i="1" dirty="0" smtClean="0">
                <a:latin typeface="Times New Roman" pitchFamily="18" charset="0"/>
              </a:rPr>
              <a:t>frequency response</a:t>
            </a:r>
            <a:r>
              <a:rPr lang="en-IE" sz="3200" dirty="0" smtClean="0">
                <a:latin typeface="Times New Roman" pitchFamily="18" charset="0"/>
              </a:rPr>
              <a:t>. We see that at a frequency of 1 rad/sec the amplitude of the response of the suspension system is 10, whereas that of the input component was 1. The system amplifies a 1 rad frequency tenfold. This is the phenomenon of resonance. All structures have resonant frequencies, i.e. frequencies which are amplified by the structure. Resonance is the curse of bridges, tall buildings and vehicle chasses and suspension systems.</a:t>
            </a:r>
            <a:endParaRPr kumimoji="1" lang="en-GB" sz="3200" dirty="0">
              <a:latin typeface="Times New Roman" pitchFamily="18" charset="0"/>
            </a:endParaRPr>
          </a:p>
        </p:txBody>
      </p:sp>
    </p:spTree>
    <p:extLst>
      <p:ext uri="{BB962C8B-B14F-4D97-AF65-F5344CB8AC3E}">
        <p14:creationId xmlns:p14="http://schemas.microsoft.com/office/powerpoint/2010/main" val="370908786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4</a:t>
            </a:r>
            <a:endParaRPr lang="en-GB" sz="4400" dirty="0">
              <a:solidFill>
                <a:schemeClr val="tx2"/>
              </a:solidFill>
            </a:endParaRPr>
          </a:p>
        </p:txBody>
      </p:sp>
      <p:sp>
        <p:nvSpPr>
          <p:cNvPr id="10" name="Text Box 2054"/>
          <p:cNvSpPr txBox="1">
            <a:spLocks noChangeArrowheads="1"/>
          </p:cNvSpPr>
          <p:nvPr/>
        </p:nvSpPr>
        <p:spPr bwMode="auto">
          <a:xfrm>
            <a:off x="130492" y="2150182"/>
            <a:ext cx="888301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sz="3200" dirty="0" smtClean="0">
                <a:latin typeface="Times New Roman" pitchFamily="18" charset="0"/>
              </a:rPr>
              <a:t>We see also that at a reasonably high frequency the amplitude of the response of the suspension system is almost zero, whereas that of the input component was 1. The system attenuates high frequencies. This is ubiquitous. No systems can react infinitely rapidly. Accordingly no systems can react at all to infinitely high frequencies. </a:t>
            </a:r>
            <a:endParaRPr kumimoji="1" lang="en-GB" sz="3200" dirty="0">
              <a:latin typeface="Times New Roman" pitchFamily="18" charset="0"/>
            </a:endParaRPr>
          </a:p>
        </p:txBody>
      </p:sp>
    </p:spTree>
    <p:extLst>
      <p:ext uri="{BB962C8B-B14F-4D97-AF65-F5344CB8AC3E}">
        <p14:creationId xmlns:p14="http://schemas.microsoft.com/office/powerpoint/2010/main" val="220450888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4</a:t>
            </a:r>
            <a:endParaRPr lang="en-GB" sz="4400" dirty="0">
              <a:solidFill>
                <a:schemeClr val="tx2"/>
              </a:solidFill>
            </a:endParaRPr>
          </a:p>
        </p:txBody>
      </p:sp>
      <p:sp>
        <p:nvSpPr>
          <p:cNvPr id="10" name="Text Box 2054"/>
          <p:cNvSpPr txBox="1">
            <a:spLocks noChangeArrowheads="1"/>
          </p:cNvSpPr>
          <p:nvPr/>
        </p:nvSpPr>
        <p:spPr bwMode="auto">
          <a:xfrm>
            <a:off x="130491" y="1251022"/>
            <a:ext cx="8883015"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sz="3200" dirty="0" smtClean="0">
                <a:latin typeface="Times New Roman" pitchFamily="18" charset="0"/>
              </a:rPr>
              <a:t>Of course the input to a system, and in particular the input to the suspension system of the present example will not be a co-sinusoid. The sinusoids are a very useful set of mathematical functions, but it is false to suggest that they actually exist as real signals, for example as an actual road disturbance. For one sinusoids are periodic and therefore go on forever. Roads of course do not. Should we care that the system has a resonance at 10 rad/sec if the input to the system can never be a sinusoid at all, let alone a sinusoid of this particular frequency?</a:t>
            </a:r>
            <a:endParaRPr kumimoji="1" lang="en-GB" sz="3200" dirty="0">
              <a:latin typeface="Times New Roman" pitchFamily="18" charset="0"/>
            </a:endParaRPr>
          </a:p>
        </p:txBody>
      </p:sp>
    </p:spTree>
    <p:extLst>
      <p:ext uri="{BB962C8B-B14F-4D97-AF65-F5344CB8AC3E}">
        <p14:creationId xmlns:p14="http://schemas.microsoft.com/office/powerpoint/2010/main" val="330948375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4</a:t>
            </a:r>
            <a:endParaRPr lang="en-GB" sz="4400" dirty="0">
              <a:solidFill>
                <a:schemeClr val="tx2"/>
              </a:solidFill>
            </a:endParaRPr>
          </a:p>
        </p:txBody>
      </p:sp>
      <p:sp>
        <p:nvSpPr>
          <p:cNvPr id="10" name="Text Box 2054"/>
          <p:cNvSpPr txBox="1">
            <a:spLocks noChangeArrowheads="1"/>
          </p:cNvSpPr>
          <p:nvPr/>
        </p:nvSpPr>
        <p:spPr bwMode="auto">
          <a:xfrm>
            <a:off x="130491" y="1251022"/>
            <a:ext cx="888301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sz="3200" dirty="0" smtClean="0">
                <a:latin typeface="Times New Roman" pitchFamily="18" charset="0"/>
              </a:rPr>
              <a:t>The answer is unequivocally that it does indeed matter. Although an input (the road disturbance in this case) may not be a sinusoid it transpires that it may contain a component which is a sinusoid. By way of illustration consider the following signal:</a:t>
            </a:r>
            <a:endParaRPr kumimoji="1" lang="en-GB" sz="3200" dirty="0">
              <a:latin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716390254"/>
              </p:ext>
            </p:extLst>
          </p:nvPr>
        </p:nvGraphicFramePr>
        <p:xfrm>
          <a:off x="3014663" y="3927475"/>
          <a:ext cx="2962275" cy="1947863"/>
        </p:xfrm>
        <a:graphic>
          <a:graphicData uri="http://schemas.openxmlformats.org/presentationml/2006/ole">
            <mc:AlternateContent xmlns:mc="http://schemas.openxmlformats.org/markup-compatibility/2006">
              <mc:Choice xmlns:v="urn:schemas-microsoft-com:vml" Requires="v">
                <p:oleObj spid="_x0000_s3044422" name="Equation" r:id="rId3" imgW="1117440" imgH="736560" progId="Equation.3">
                  <p:embed/>
                </p:oleObj>
              </mc:Choice>
              <mc:Fallback>
                <p:oleObj name="Equation" r:id="rId3" imgW="1117440" imgH="736560" progId="Equation.3">
                  <p:embed/>
                  <p:pic>
                    <p:nvPicPr>
                      <p:cNvPr id="0" name="Object 2"/>
                      <p:cNvPicPr>
                        <a:picLocks noChangeAspect="1" noChangeArrowheads="1"/>
                      </p:cNvPicPr>
                      <p:nvPr/>
                    </p:nvPicPr>
                    <p:blipFill>
                      <a:blip r:embed="rId4"/>
                      <a:srcRect/>
                      <a:stretch>
                        <a:fillRect/>
                      </a:stretch>
                    </p:blipFill>
                    <p:spPr bwMode="auto">
                      <a:xfrm>
                        <a:off x="3014663" y="3927475"/>
                        <a:ext cx="2962275" cy="194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2054"/>
          <p:cNvSpPr txBox="1">
            <a:spLocks noChangeArrowheads="1"/>
          </p:cNvSpPr>
          <p:nvPr/>
        </p:nvSpPr>
        <p:spPr bwMode="auto">
          <a:xfrm>
            <a:off x="172401" y="5817463"/>
            <a:ext cx="88830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sz="3200" dirty="0" smtClean="0">
                <a:latin typeface="Times New Roman" pitchFamily="18" charset="0"/>
              </a:rPr>
              <a:t>It is apparent that this signal is not a sinusoid.</a:t>
            </a:r>
            <a:endParaRPr kumimoji="1" lang="en-GB" sz="3200" dirty="0">
              <a:latin typeface="Times New Roman" pitchFamily="18" charset="0"/>
            </a:endParaRPr>
          </a:p>
        </p:txBody>
      </p:sp>
    </p:spTree>
    <p:extLst>
      <p:ext uri="{BB962C8B-B14F-4D97-AF65-F5344CB8AC3E}">
        <p14:creationId xmlns:p14="http://schemas.microsoft.com/office/powerpoint/2010/main" val="175067270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4</a:t>
            </a:r>
            <a:endParaRPr lang="en-GB" sz="4400" dirty="0">
              <a:solidFill>
                <a:schemeClr val="tx2"/>
              </a:solidFill>
            </a:endParaRPr>
          </a:p>
        </p:txBody>
      </p:sp>
      <p:sp>
        <p:nvSpPr>
          <p:cNvPr id="10" name="Text Box 2054"/>
          <p:cNvSpPr txBox="1">
            <a:spLocks noChangeArrowheads="1"/>
          </p:cNvSpPr>
          <p:nvPr/>
        </p:nvSpPr>
        <p:spPr bwMode="auto">
          <a:xfrm>
            <a:off x="130489" y="1111957"/>
            <a:ext cx="888301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dirty="0" smtClean="0">
                <a:latin typeface="Times New Roman" pitchFamily="18" charset="0"/>
              </a:rPr>
              <a:t>It is a standard application of contour integration to establish that:</a:t>
            </a:r>
            <a:endParaRPr kumimoji="1" lang="en-GB" dirty="0">
              <a:latin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813927524"/>
              </p:ext>
            </p:extLst>
          </p:nvPr>
        </p:nvGraphicFramePr>
        <p:xfrm>
          <a:off x="232569" y="1905318"/>
          <a:ext cx="8678862" cy="1119187"/>
        </p:xfrm>
        <a:graphic>
          <a:graphicData uri="http://schemas.openxmlformats.org/presentationml/2006/ole">
            <mc:AlternateContent xmlns:mc="http://schemas.openxmlformats.org/markup-compatibility/2006">
              <mc:Choice xmlns:v="urn:schemas-microsoft-com:vml" Requires="v">
                <p:oleObj spid="_x0000_s3045516" name="Equation" r:id="rId3" imgW="3733560" imgH="482400" progId="Equation.3">
                  <p:embed/>
                </p:oleObj>
              </mc:Choice>
              <mc:Fallback>
                <p:oleObj name="Equation" r:id="rId3" imgW="3733560" imgH="482400" progId="Equation.3">
                  <p:embed/>
                  <p:pic>
                    <p:nvPicPr>
                      <p:cNvPr id="0" name=""/>
                      <p:cNvPicPr>
                        <a:picLocks noChangeAspect="1" noChangeArrowheads="1"/>
                      </p:cNvPicPr>
                      <p:nvPr/>
                    </p:nvPicPr>
                    <p:blipFill>
                      <a:blip r:embed="rId4"/>
                      <a:srcRect/>
                      <a:stretch>
                        <a:fillRect/>
                      </a:stretch>
                    </p:blipFill>
                    <p:spPr bwMode="auto">
                      <a:xfrm>
                        <a:off x="232569" y="1905318"/>
                        <a:ext cx="8678862" cy="1119187"/>
                      </a:xfrm>
                      <a:prstGeom prst="rect">
                        <a:avLst/>
                      </a:prstGeom>
                      <a:noFill/>
                      <a:ln>
                        <a:noFill/>
                      </a:ln>
                    </p:spPr>
                  </p:pic>
                </p:oleObj>
              </mc:Fallback>
            </mc:AlternateContent>
          </a:graphicData>
        </a:graphic>
      </p:graphicFrame>
      <p:sp>
        <p:nvSpPr>
          <p:cNvPr id="8" name="Text Box 2054"/>
          <p:cNvSpPr txBox="1">
            <a:spLocks noChangeArrowheads="1"/>
          </p:cNvSpPr>
          <p:nvPr/>
        </p:nvSpPr>
        <p:spPr bwMode="auto">
          <a:xfrm>
            <a:off x="130492" y="3252926"/>
            <a:ext cx="888301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dirty="0" smtClean="0">
                <a:latin typeface="Times New Roman" pitchFamily="18" charset="0"/>
              </a:rPr>
              <a:t>The integration is achieved by considering the contour integral:</a:t>
            </a:r>
            <a:endParaRPr kumimoji="1" lang="en-GB" dirty="0">
              <a:latin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699546895"/>
              </p:ext>
            </p:extLst>
          </p:nvPr>
        </p:nvGraphicFramePr>
        <p:xfrm>
          <a:off x="3389312" y="3957943"/>
          <a:ext cx="2212975" cy="912813"/>
        </p:xfrm>
        <a:graphic>
          <a:graphicData uri="http://schemas.openxmlformats.org/presentationml/2006/ole">
            <mc:AlternateContent xmlns:mc="http://schemas.openxmlformats.org/markup-compatibility/2006">
              <mc:Choice xmlns:v="urn:schemas-microsoft-com:vml" Requires="v">
                <p:oleObj spid="_x0000_s3045517" name="Equation" r:id="rId5" imgW="952200" imgH="393480" progId="Equation.3">
                  <p:embed/>
                </p:oleObj>
              </mc:Choice>
              <mc:Fallback>
                <p:oleObj name="Equation" r:id="rId5" imgW="952200" imgH="393480" progId="Equation.3">
                  <p:embed/>
                  <p:pic>
                    <p:nvPicPr>
                      <p:cNvPr id="0" name="Object 1"/>
                      <p:cNvPicPr>
                        <a:picLocks noChangeAspect="1" noChangeArrowheads="1"/>
                      </p:cNvPicPr>
                      <p:nvPr/>
                    </p:nvPicPr>
                    <p:blipFill>
                      <a:blip r:embed="rId6"/>
                      <a:srcRect/>
                      <a:stretch>
                        <a:fillRect/>
                      </a:stretch>
                    </p:blipFill>
                    <p:spPr bwMode="auto">
                      <a:xfrm>
                        <a:off x="3389312" y="3957943"/>
                        <a:ext cx="221297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2054"/>
          <p:cNvSpPr txBox="1">
            <a:spLocks noChangeArrowheads="1"/>
          </p:cNvSpPr>
          <p:nvPr/>
        </p:nvSpPr>
        <p:spPr bwMode="auto">
          <a:xfrm>
            <a:off x="130492" y="4900443"/>
            <a:ext cx="8883015"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dirty="0" smtClean="0">
                <a:latin typeface="Times New Roman" pitchFamily="18" charset="0"/>
              </a:rPr>
              <a:t>Two different contours are employed, one for </a:t>
            </a:r>
            <a:r>
              <a:rPr lang="en-IE" i="1" dirty="0" smtClean="0">
                <a:latin typeface="Times New Roman" pitchFamily="18" charset="0"/>
              </a:rPr>
              <a:t>t</a:t>
            </a:r>
            <a:r>
              <a:rPr lang="en-IE" dirty="0" smtClean="0">
                <a:latin typeface="Times New Roman" pitchFamily="18" charset="0"/>
              </a:rPr>
              <a:t> &gt; 0 and one for </a:t>
            </a:r>
            <a:r>
              <a:rPr lang="en-IE" i="1" dirty="0" smtClean="0">
                <a:latin typeface="Times New Roman" pitchFamily="18" charset="0"/>
              </a:rPr>
              <a:t>t</a:t>
            </a:r>
            <a:r>
              <a:rPr lang="en-IE" dirty="0" smtClean="0">
                <a:latin typeface="Times New Roman" pitchFamily="18" charset="0"/>
              </a:rPr>
              <a:t> &lt; 0. Subsequently </a:t>
            </a:r>
            <a:r>
              <a:rPr lang="en-IE" i="1" dirty="0" smtClean="0">
                <a:latin typeface="Times New Roman" pitchFamily="18" charset="0"/>
              </a:rPr>
              <a:t>Cauchy’s residue theorem</a:t>
            </a:r>
            <a:r>
              <a:rPr lang="en-IE" dirty="0" smtClean="0">
                <a:latin typeface="Times New Roman" pitchFamily="18" charset="0"/>
              </a:rPr>
              <a:t> is applied. The calculation for </a:t>
            </a:r>
            <a:r>
              <a:rPr lang="en-IE" i="1" dirty="0" smtClean="0">
                <a:latin typeface="Times New Roman" pitchFamily="18" charset="0"/>
              </a:rPr>
              <a:t>t</a:t>
            </a:r>
            <a:r>
              <a:rPr lang="en-IE" dirty="0" smtClean="0">
                <a:latin typeface="Times New Roman" pitchFamily="18" charset="0"/>
              </a:rPr>
              <a:t> = 0 is more straightforward and may be achieved directly.</a:t>
            </a:r>
            <a:endParaRPr kumimoji="1" lang="en-GB" dirty="0">
              <a:latin typeface="Times New Roman" pitchFamily="18" charset="0"/>
            </a:endParaRPr>
          </a:p>
        </p:txBody>
      </p:sp>
    </p:spTree>
    <p:extLst>
      <p:ext uri="{BB962C8B-B14F-4D97-AF65-F5344CB8AC3E}">
        <p14:creationId xmlns:p14="http://schemas.microsoft.com/office/powerpoint/2010/main" val="206670817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4</a:t>
            </a:r>
            <a:endParaRPr lang="en-GB" sz="4400" dirty="0">
              <a:solidFill>
                <a:schemeClr val="tx2"/>
              </a:solidFill>
            </a:endParaRPr>
          </a:p>
        </p:txBody>
      </p:sp>
      <p:sp>
        <p:nvSpPr>
          <p:cNvPr id="10" name="Text Box 2054"/>
          <p:cNvSpPr txBox="1">
            <a:spLocks noChangeArrowheads="1"/>
          </p:cNvSpPr>
          <p:nvPr/>
        </p:nvSpPr>
        <p:spPr bwMode="auto">
          <a:xfrm>
            <a:off x="130491" y="1251022"/>
            <a:ext cx="88830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sz="3200" dirty="0" smtClean="0">
                <a:latin typeface="Times New Roman" pitchFamily="18" charset="0"/>
              </a:rPr>
              <a:t>The formula:</a:t>
            </a:r>
            <a:endParaRPr kumimoji="1" lang="en-GB" sz="3200" dirty="0">
              <a:latin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66757346"/>
              </p:ext>
            </p:extLst>
          </p:nvPr>
        </p:nvGraphicFramePr>
        <p:xfrm>
          <a:off x="1267298" y="1661478"/>
          <a:ext cx="6609397" cy="1285059"/>
        </p:xfrm>
        <a:graphic>
          <a:graphicData uri="http://schemas.openxmlformats.org/presentationml/2006/ole">
            <mc:AlternateContent xmlns:mc="http://schemas.openxmlformats.org/markup-compatibility/2006">
              <mc:Choice xmlns:v="urn:schemas-microsoft-com:vml" Requires="v">
                <p:oleObj spid="_x0000_s3046468" name="Equation" r:id="rId3" imgW="2476440" imgH="482400" progId="Equation.3">
                  <p:embed/>
                </p:oleObj>
              </mc:Choice>
              <mc:Fallback>
                <p:oleObj name="Equation" r:id="rId3" imgW="2476440" imgH="482400" progId="Equation.3">
                  <p:embed/>
                  <p:pic>
                    <p:nvPicPr>
                      <p:cNvPr id="0" name=""/>
                      <p:cNvPicPr>
                        <a:picLocks noChangeAspect="1" noChangeArrowheads="1"/>
                      </p:cNvPicPr>
                      <p:nvPr/>
                    </p:nvPicPr>
                    <p:blipFill>
                      <a:blip r:embed="rId4"/>
                      <a:srcRect/>
                      <a:stretch>
                        <a:fillRect/>
                      </a:stretch>
                    </p:blipFill>
                    <p:spPr bwMode="auto">
                      <a:xfrm>
                        <a:off x="1267298" y="1661478"/>
                        <a:ext cx="6609397" cy="1285059"/>
                      </a:xfrm>
                      <a:prstGeom prst="rect">
                        <a:avLst/>
                      </a:prstGeom>
                      <a:noFill/>
                      <a:ln>
                        <a:noFill/>
                      </a:ln>
                    </p:spPr>
                  </p:pic>
                </p:oleObj>
              </mc:Fallback>
            </mc:AlternateContent>
          </a:graphicData>
        </a:graphic>
      </p:graphicFrame>
      <p:sp>
        <p:nvSpPr>
          <p:cNvPr id="8" name="Text Box 2054"/>
          <p:cNvSpPr txBox="1">
            <a:spLocks noChangeArrowheads="1"/>
          </p:cNvSpPr>
          <p:nvPr/>
        </p:nvSpPr>
        <p:spPr bwMode="auto">
          <a:xfrm>
            <a:off x="130489" y="3054806"/>
            <a:ext cx="888301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sz="3200" dirty="0" smtClean="0">
                <a:latin typeface="Times New Roman" pitchFamily="18" charset="0"/>
              </a:rPr>
              <a:t>establishes that the signal </a:t>
            </a:r>
            <a:r>
              <a:rPr lang="en-IE" sz="3200" i="1" dirty="0" smtClean="0">
                <a:latin typeface="Times New Roman" pitchFamily="18" charset="0"/>
              </a:rPr>
              <a:t>f</a:t>
            </a:r>
            <a:r>
              <a:rPr lang="en-IE" sz="3200" dirty="0" smtClean="0">
                <a:latin typeface="Times New Roman" pitchFamily="18" charset="0"/>
              </a:rPr>
              <a:t>(</a:t>
            </a:r>
            <a:r>
              <a:rPr lang="en-IE" sz="3200" i="1" dirty="0" smtClean="0">
                <a:latin typeface="Times New Roman" pitchFamily="18" charset="0"/>
              </a:rPr>
              <a:t>t</a:t>
            </a:r>
            <a:r>
              <a:rPr lang="en-IE" sz="3200" dirty="0" smtClean="0">
                <a:latin typeface="Times New Roman" pitchFamily="18" charset="0"/>
              </a:rPr>
              <a:t>), although it is not even periodic, may in fact be expressed as a “sum” of co-sinusoids of all non-negative frequencies. Granted the “sum” is a bit unusual, not only is it not a finite sum, it is not even a countable  infinite sum. In fact it is an uncountable infinite sum, although we do not call such things sums, we call them integrals.</a:t>
            </a:r>
            <a:endParaRPr kumimoji="1" lang="en-GB" sz="3200" dirty="0">
              <a:latin typeface="Times New Roman" pitchFamily="18" charset="0"/>
            </a:endParaRPr>
          </a:p>
        </p:txBody>
      </p:sp>
    </p:spTree>
    <p:extLst>
      <p:ext uri="{BB962C8B-B14F-4D97-AF65-F5344CB8AC3E}">
        <p14:creationId xmlns:p14="http://schemas.microsoft.com/office/powerpoint/2010/main" val="168926058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4</a:t>
            </a:r>
            <a:endParaRPr lang="en-GB" sz="4400" dirty="0">
              <a:solidFill>
                <a:schemeClr val="tx2"/>
              </a:solidFill>
            </a:endParaRPr>
          </a:p>
        </p:txBody>
      </p:sp>
      <p:sp>
        <p:nvSpPr>
          <p:cNvPr id="8" name="Text Box 2054"/>
          <p:cNvSpPr txBox="1">
            <a:spLocks noChangeArrowheads="1"/>
          </p:cNvSpPr>
          <p:nvPr/>
        </p:nvSpPr>
        <p:spPr bwMode="auto">
          <a:xfrm>
            <a:off x="130492" y="1258019"/>
            <a:ext cx="888301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sz="3200" dirty="0" smtClean="0">
                <a:latin typeface="Times New Roman" pitchFamily="18" charset="0"/>
              </a:rPr>
              <a:t>In fact a very large number of real functions can be written as:</a:t>
            </a:r>
            <a:endParaRPr kumimoji="1" lang="en-GB" sz="3200" dirty="0">
              <a:latin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161932519"/>
              </p:ext>
            </p:extLst>
          </p:nvPr>
        </p:nvGraphicFramePr>
        <p:xfrm>
          <a:off x="171450" y="2348632"/>
          <a:ext cx="8972550" cy="1119187"/>
        </p:xfrm>
        <a:graphic>
          <a:graphicData uri="http://schemas.openxmlformats.org/presentationml/2006/ole">
            <mc:AlternateContent xmlns:mc="http://schemas.openxmlformats.org/markup-compatibility/2006">
              <mc:Choice xmlns:v="urn:schemas-microsoft-com:vml" Requires="v">
                <p:oleObj spid="_x0000_s3047491" name="Equation" r:id="rId3" imgW="3860640" imgH="482400" progId="Equation.3">
                  <p:embed/>
                </p:oleObj>
              </mc:Choice>
              <mc:Fallback>
                <p:oleObj name="Equation" r:id="rId3" imgW="3860640" imgH="482400" progId="Equation.3">
                  <p:embed/>
                  <p:pic>
                    <p:nvPicPr>
                      <p:cNvPr id="0" name="Object 1"/>
                      <p:cNvPicPr>
                        <a:picLocks noChangeAspect="1" noChangeArrowheads="1"/>
                      </p:cNvPicPr>
                      <p:nvPr/>
                    </p:nvPicPr>
                    <p:blipFill>
                      <a:blip r:embed="rId4"/>
                      <a:srcRect/>
                      <a:stretch>
                        <a:fillRect/>
                      </a:stretch>
                    </p:blipFill>
                    <p:spPr bwMode="auto">
                      <a:xfrm>
                        <a:off x="171450" y="2348632"/>
                        <a:ext cx="8972550" cy="111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2054"/>
          <p:cNvSpPr txBox="1">
            <a:spLocks noChangeArrowheads="1"/>
          </p:cNvSpPr>
          <p:nvPr/>
        </p:nvSpPr>
        <p:spPr bwMode="auto">
          <a:xfrm>
            <a:off x="130491" y="3467819"/>
            <a:ext cx="888301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sz="3200" dirty="0" smtClean="0">
                <a:latin typeface="Times New Roman" pitchFamily="18" charset="0"/>
              </a:rPr>
              <a:t>for a suitable associated function </a:t>
            </a:r>
            <a:r>
              <a:rPr lang="en-IE" sz="3200" i="1" dirty="0" smtClean="0">
                <a:latin typeface="Times New Roman" pitchFamily="18" charset="0"/>
              </a:rPr>
              <a:t>F</a:t>
            </a:r>
            <a:r>
              <a:rPr lang="en-IE" sz="3200" dirty="0" smtClean="0">
                <a:latin typeface="Times New Roman" pitchFamily="18" charset="0"/>
              </a:rPr>
              <a:t>(</a:t>
            </a:r>
            <a:r>
              <a:rPr lang="en-IE" sz="3200" i="1" dirty="0" err="1" smtClean="0">
                <a:latin typeface="Times New Roman" pitchFamily="18" charset="0"/>
              </a:rPr>
              <a:t>j</a:t>
            </a:r>
            <a:r>
              <a:rPr lang="en-IE" sz="3200" i="1" dirty="0" err="1" smtClean="0">
                <a:latin typeface="Symbol" pitchFamily="18" charset="2"/>
              </a:rPr>
              <a:t>w</a:t>
            </a:r>
            <a:r>
              <a:rPr lang="en-IE" sz="3200" dirty="0" smtClean="0">
                <a:latin typeface="Times New Roman" pitchFamily="18" charset="0"/>
              </a:rPr>
              <a:t>). This function is called the </a:t>
            </a:r>
            <a:r>
              <a:rPr lang="en-IE" sz="3200" i="1" dirty="0" smtClean="0">
                <a:latin typeface="Times New Roman" pitchFamily="18" charset="0"/>
              </a:rPr>
              <a:t>Fourier transform </a:t>
            </a:r>
            <a:r>
              <a:rPr lang="en-IE" sz="3200" dirty="0" smtClean="0">
                <a:latin typeface="Times New Roman" pitchFamily="18" charset="0"/>
              </a:rPr>
              <a:t>of the function </a:t>
            </a:r>
            <a:r>
              <a:rPr lang="en-IE" sz="3200" i="1" dirty="0" smtClean="0">
                <a:latin typeface="Times New Roman" pitchFamily="18" charset="0"/>
              </a:rPr>
              <a:t>f</a:t>
            </a:r>
            <a:r>
              <a:rPr lang="en-IE" sz="3200" dirty="0" smtClean="0">
                <a:latin typeface="Times New Roman" pitchFamily="18" charset="0"/>
              </a:rPr>
              <a:t>(</a:t>
            </a:r>
            <a:r>
              <a:rPr lang="en-IE" sz="3200" i="1" dirty="0" smtClean="0">
                <a:latin typeface="Times New Roman" pitchFamily="18" charset="0"/>
              </a:rPr>
              <a:t>t</a:t>
            </a:r>
            <a:r>
              <a:rPr lang="en-IE" sz="3200" dirty="0" smtClean="0">
                <a:latin typeface="Times New Roman" pitchFamily="18" charset="0"/>
              </a:rPr>
              <a:t>). The two expansions of this formula establish that the real function </a:t>
            </a:r>
            <a:r>
              <a:rPr lang="en-IE" sz="3200" i="1" dirty="0" smtClean="0">
                <a:latin typeface="Times New Roman" pitchFamily="18" charset="0"/>
              </a:rPr>
              <a:t>f</a:t>
            </a:r>
            <a:r>
              <a:rPr lang="en-IE" sz="3200" dirty="0" smtClean="0">
                <a:latin typeface="Times New Roman" pitchFamily="18" charset="0"/>
              </a:rPr>
              <a:t>(</a:t>
            </a:r>
            <a:r>
              <a:rPr lang="en-IE" sz="3200" i="1" dirty="0" smtClean="0">
                <a:latin typeface="Times New Roman" pitchFamily="18" charset="0"/>
              </a:rPr>
              <a:t>t</a:t>
            </a:r>
            <a:r>
              <a:rPr lang="en-IE" sz="3200" dirty="0" smtClean="0">
                <a:latin typeface="Times New Roman" pitchFamily="18" charset="0"/>
              </a:rPr>
              <a:t>) is really some kind of superposition of the complex exponential functions </a:t>
            </a:r>
            <a:r>
              <a:rPr lang="en-IE" sz="3200" i="1" dirty="0" err="1" smtClean="0">
                <a:latin typeface="Times New Roman" pitchFamily="18" charset="0"/>
              </a:rPr>
              <a:t>exp</a:t>
            </a:r>
            <a:r>
              <a:rPr lang="en-IE" sz="3200" dirty="0" smtClean="0">
                <a:latin typeface="Times New Roman" pitchFamily="18" charset="0"/>
              </a:rPr>
              <a:t>(</a:t>
            </a:r>
            <a:r>
              <a:rPr lang="en-IE" sz="3200" i="1" dirty="0" err="1" smtClean="0">
                <a:latin typeface="Times New Roman" pitchFamily="18" charset="0"/>
              </a:rPr>
              <a:t>j</a:t>
            </a:r>
            <a:r>
              <a:rPr lang="en-IE" sz="3200" i="1" dirty="0" err="1" smtClean="0">
                <a:latin typeface="Symbol" pitchFamily="18" charset="2"/>
              </a:rPr>
              <a:t>w</a:t>
            </a:r>
            <a:r>
              <a:rPr lang="en-IE" sz="3200" i="1" dirty="0" err="1" smtClean="0">
                <a:latin typeface="Times New Roman" pitchFamily="18" charset="0"/>
              </a:rPr>
              <a:t>t</a:t>
            </a:r>
            <a:r>
              <a:rPr lang="en-IE" sz="3200" dirty="0" smtClean="0">
                <a:latin typeface="Times New Roman" pitchFamily="18" charset="0"/>
              </a:rPr>
              <a:t>) or alternatively the co-sinusoids.</a:t>
            </a:r>
            <a:endParaRPr kumimoji="1" lang="en-GB" sz="3200" dirty="0">
              <a:latin typeface="Times New Roman" pitchFamily="18" charset="0"/>
            </a:endParaRPr>
          </a:p>
        </p:txBody>
      </p:sp>
    </p:spTree>
    <p:extLst>
      <p:ext uri="{BB962C8B-B14F-4D97-AF65-F5344CB8AC3E}">
        <p14:creationId xmlns:p14="http://schemas.microsoft.com/office/powerpoint/2010/main" val="3286310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2" name="Text Box 2054"/>
          <p:cNvSpPr txBox="1">
            <a:spLocks noChangeArrowheads="1"/>
          </p:cNvSpPr>
          <p:nvPr/>
        </p:nvSpPr>
        <p:spPr bwMode="auto">
          <a:xfrm>
            <a:off x="139064" y="1278255"/>
            <a:ext cx="8883015"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This illustrates an important general fact. We make a large number of assumptions straight away. For example we assume also that the mass of the bobbin is constant. Of course this is false. Surfaces tarnish and joints (such as the mounting joint) wear. In the long run the system performance will degrade. This may be a gradual process or it may be a rather sudden one where some component breaks. But if our interest is in how the system behaves before it breaks and if we only consider a short timeframe then the assumption is usually justified.</a:t>
            </a:r>
            <a:endParaRPr kumimoji="1" lang="en-GB" sz="32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7"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1</a:t>
            </a:r>
            <a:endParaRPr lang="en-GB" sz="4400" dirty="0">
              <a:solidFill>
                <a:schemeClr val="tx2"/>
              </a:solidFill>
            </a:endParaRPr>
          </a:p>
        </p:txBody>
      </p:sp>
    </p:spTree>
    <p:extLst>
      <p:ext uri="{BB962C8B-B14F-4D97-AF65-F5344CB8AC3E}">
        <p14:creationId xmlns:p14="http://schemas.microsoft.com/office/powerpoint/2010/main" val="368675682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4</a:t>
            </a:r>
            <a:endParaRPr lang="en-GB" sz="4400" dirty="0">
              <a:solidFill>
                <a:schemeClr val="tx2"/>
              </a:solidFill>
            </a:endParaRPr>
          </a:p>
        </p:txBody>
      </p:sp>
      <p:sp>
        <p:nvSpPr>
          <p:cNvPr id="8" name="Text Box 2054"/>
          <p:cNvSpPr txBox="1">
            <a:spLocks noChangeArrowheads="1"/>
          </p:cNvSpPr>
          <p:nvPr/>
        </p:nvSpPr>
        <p:spPr bwMode="auto">
          <a:xfrm>
            <a:off x="130492" y="1258019"/>
            <a:ext cx="88830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sz="3200" dirty="0" smtClean="0">
                <a:latin typeface="Times New Roman" pitchFamily="18" charset="0"/>
              </a:rPr>
              <a:t>Important observation #5:</a:t>
            </a:r>
            <a:endParaRPr kumimoji="1" lang="en-GB" sz="3200" dirty="0">
              <a:latin typeface="Times New Roman" pitchFamily="18" charset="0"/>
            </a:endParaRPr>
          </a:p>
        </p:txBody>
      </p:sp>
      <p:sp>
        <p:nvSpPr>
          <p:cNvPr id="12" name="Text Box 2054"/>
          <p:cNvSpPr txBox="1">
            <a:spLocks noChangeArrowheads="1"/>
          </p:cNvSpPr>
          <p:nvPr/>
        </p:nvSpPr>
        <p:spPr bwMode="auto">
          <a:xfrm>
            <a:off x="130492" y="2736299"/>
            <a:ext cx="888301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sz="3200" dirty="0" smtClean="0">
                <a:latin typeface="Times New Roman" pitchFamily="18" charset="0"/>
              </a:rPr>
              <a:t>Although a real signal will not be periodic it may commonly be expressed as a “sum” of sinusoids. Accordingly the signal may nonetheless have a component which is a sinusoid at a certain frequency.</a:t>
            </a:r>
            <a:endParaRPr kumimoji="1" lang="en-GB" sz="3200" dirty="0">
              <a:latin typeface="Times New Roman" pitchFamily="18" charset="0"/>
            </a:endParaRPr>
          </a:p>
        </p:txBody>
      </p:sp>
    </p:spTree>
    <p:extLst>
      <p:ext uri="{BB962C8B-B14F-4D97-AF65-F5344CB8AC3E}">
        <p14:creationId xmlns:p14="http://schemas.microsoft.com/office/powerpoint/2010/main" val="316763165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4</a:t>
            </a:r>
            <a:endParaRPr lang="en-GB" sz="4400" dirty="0">
              <a:solidFill>
                <a:schemeClr val="tx2"/>
              </a:solidFill>
            </a:endParaRPr>
          </a:p>
        </p:txBody>
      </p:sp>
      <p:sp>
        <p:nvSpPr>
          <p:cNvPr id="8" name="Text Box 2054"/>
          <p:cNvSpPr txBox="1">
            <a:spLocks noChangeArrowheads="1"/>
          </p:cNvSpPr>
          <p:nvPr/>
        </p:nvSpPr>
        <p:spPr bwMode="auto">
          <a:xfrm>
            <a:off x="130492" y="1258019"/>
            <a:ext cx="88830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sz="3200" dirty="0" smtClean="0">
                <a:latin typeface="Times New Roman" pitchFamily="18" charset="0"/>
              </a:rPr>
              <a:t>The equation:</a:t>
            </a:r>
            <a:endParaRPr kumimoji="1" lang="en-GB" sz="3200" dirty="0">
              <a:latin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074865963"/>
              </p:ext>
            </p:extLst>
          </p:nvPr>
        </p:nvGraphicFramePr>
        <p:xfrm>
          <a:off x="171450" y="1842794"/>
          <a:ext cx="8972550" cy="1119187"/>
        </p:xfrm>
        <a:graphic>
          <a:graphicData uri="http://schemas.openxmlformats.org/presentationml/2006/ole">
            <mc:AlternateContent xmlns:mc="http://schemas.openxmlformats.org/markup-compatibility/2006">
              <mc:Choice xmlns:v="urn:schemas-microsoft-com:vml" Requires="v">
                <p:oleObj spid="_x0000_s3048514" name="Equation" r:id="rId3" imgW="3860640" imgH="482400" progId="Equation.3">
                  <p:embed/>
                </p:oleObj>
              </mc:Choice>
              <mc:Fallback>
                <p:oleObj name="Equation" r:id="rId3" imgW="3860640" imgH="482400" progId="Equation.3">
                  <p:embed/>
                  <p:pic>
                    <p:nvPicPr>
                      <p:cNvPr id="0" name=""/>
                      <p:cNvPicPr>
                        <a:picLocks noChangeAspect="1" noChangeArrowheads="1"/>
                      </p:cNvPicPr>
                      <p:nvPr/>
                    </p:nvPicPr>
                    <p:blipFill>
                      <a:blip r:embed="rId4"/>
                      <a:srcRect/>
                      <a:stretch>
                        <a:fillRect/>
                      </a:stretch>
                    </p:blipFill>
                    <p:spPr bwMode="auto">
                      <a:xfrm>
                        <a:off x="171450" y="1842794"/>
                        <a:ext cx="8972550" cy="111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2054"/>
          <p:cNvSpPr txBox="1">
            <a:spLocks noChangeArrowheads="1"/>
          </p:cNvSpPr>
          <p:nvPr/>
        </p:nvSpPr>
        <p:spPr bwMode="auto">
          <a:xfrm>
            <a:off x="130492" y="2888699"/>
            <a:ext cx="8883015"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sz="3200" dirty="0" smtClean="0">
                <a:latin typeface="Times New Roman" pitchFamily="18" charset="0"/>
              </a:rPr>
              <a:t>is interpreted as describing the </a:t>
            </a:r>
            <a:r>
              <a:rPr lang="en-IE" sz="3200" i="1" dirty="0" smtClean="0">
                <a:latin typeface="Times New Roman" pitchFamily="18" charset="0"/>
              </a:rPr>
              <a:t>frequency content </a:t>
            </a:r>
            <a:r>
              <a:rPr lang="en-IE" sz="3200" dirty="0" smtClean="0">
                <a:latin typeface="Times New Roman" pitchFamily="18" charset="0"/>
              </a:rPr>
              <a:t>or </a:t>
            </a:r>
            <a:r>
              <a:rPr lang="en-IE" sz="3200" i="1" dirty="0" smtClean="0">
                <a:latin typeface="Times New Roman" pitchFamily="18" charset="0"/>
              </a:rPr>
              <a:t>spectrum</a:t>
            </a:r>
            <a:r>
              <a:rPr lang="en-IE" sz="3200" dirty="0" smtClean="0">
                <a:latin typeface="Times New Roman" pitchFamily="18" charset="0"/>
              </a:rPr>
              <a:t> of the signal </a:t>
            </a:r>
            <a:r>
              <a:rPr lang="en-IE" sz="3200" i="1" dirty="0" smtClean="0">
                <a:latin typeface="Times New Roman" pitchFamily="18" charset="0"/>
              </a:rPr>
              <a:t>f</a:t>
            </a:r>
            <a:r>
              <a:rPr lang="en-IE" sz="3200" dirty="0" smtClean="0">
                <a:latin typeface="Times New Roman" pitchFamily="18" charset="0"/>
              </a:rPr>
              <a:t>(</a:t>
            </a:r>
            <a:r>
              <a:rPr lang="en-IE" sz="3200" i="1" dirty="0" smtClean="0">
                <a:latin typeface="Times New Roman" pitchFamily="18" charset="0"/>
              </a:rPr>
              <a:t>t</a:t>
            </a:r>
            <a:r>
              <a:rPr lang="en-IE" sz="3200" dirty="0" smtClean="0">
                <a:latin typeface="Times New Roman" pitchFamily="18" charset="0"/>
              </a:rPr>
              <a:t>). In short, if the Fourier transform </a:t>
            </a:r>
            <a:r>
              <a:rPr lang="en-IE" sz="3200" i="1" dirty="0" smtClean="0">
                <a:latin typeface="Times New Roman" pitchFamily="18" charset="0"/>
              </a:rPr>
              <a:t>F</a:t>
            </a:r>
            <a:r>
              <a:rPr lang="en-IE" sz="3200" dirty="0" smtClean="0">
                <a:latin typeface="Times New Roman" pitchFamily="18" charset="0"/>
              </a:rPr>
              <a:t>(</a:t>
            </a:r>
            <a:r>
              <a:rPr lang="en-IE" sz="3200" i="1" dirty="0" err="1" smtClean="0">
                <a:latin typeface="Times New Roman" pitchFamily="18" charset="0"/>
              </a:rPr>
              <a:t>j</a:t>
            </a:r>
            <a:r>
              <a:rPr lang="en-IE" sz="3200" i="1" dirty="0" err="1" smtClean="0">
                <a:latin typeface="Symbol" pitchFamily="18" charset="2"/>
              </a:rPr>
              <a:t>w</a:t>
            </a:r>
            <a:r>
              <a:rPr lang="en-IE" sz="3200" dirty="0" smtClean="0">
                <a:latin typeface="Times New Roman" pitchFamily="18" charset="0"/>
              </a:rPr>
              <a:t>) is not zero at the frequency </a:t>
            </a:r>
            <a:r>
              <a:rPr lang="en-IE" sz="3200" i="1" dirty="0" smtClean="0">
                <a:latin typeface="Symbol" pitchFamily="18" charset="2"/>
              </a:rPr>
              <a:t>w</a:t>
            </a:r>
            <a:r>
              <a:rPr lang="en-IE" sz="3200" dirty="0" smtClean="0">
                <a:latin typeface="Times New Roman" pitchFamily="18" charset="0"/>
              </a:rPr>
              <a:t> then we interpret this as saying that some of the energy of the signal takes the form of a component of the signal which is equal to a sinusoid of frequency </a:t>
            </a:r>
            <a:r>
              <a:rPr lang="en-IE" sz="3200" i="1" dirty="0" smtClean="0">
                <a:latin typeface="Symbol" pitchFamily="18" charset="2"/>
              </a:rPr>
              <a:t>w</a:t>
            </a:r>
            <a:r>
              <a:rPr lang="en-IE" sz="3200" dirty="0" smtClean="0">
                <a:latin typeface="Times New Roman" pitchFamily="18" charset="0"/>
              </a:rPr>
              <a:t>. Indeed the modulus of </a:t>
            </a:r>
            <a:r>
              <a:rPr lang="en-IE" sz="3200" i="1" dirty="0" smtClean="0">
                <a:latin typeface="Times New Roman" pitchFamily="18" charset="0"/>
              </a:rPr>
              <a:t>F</a:t>
            </a:r>
            <a:r>
              <a:rPr lang="en-IE" sz="3200" dirty="0" smtClean="0">
                <a:latin typeface="Times New Roman" pitchFamily="18" charset="0"/>
              </a:rPr>
              <a:t>(</a:t>
            </a:r>
            <a:r>
              <a:rPr lang="en-IE" sz="3200" i="1" dirty="0" err="1" smtClean="0">
                <a:latin typeface="Times New Roman" pitchFamily="18" charset="0"/>
              </a:rPr>
              <a:t>j</a:t>
            </a:r>
            <a:r>
              <a:rPr lang="en-IE" sz="3200" i="1" dirty="0" err="1" smtClean="0">
                <a:latin typeface="Symbol" pitchFamily="18" charset="2"/>
              </a:rPr>
              <a:t>w</a:t>
            </a:r>
            <a:r>
              <a:rPr lang="en-IE" sz="3200" dirty="0" smtClean="0">
                <a:latin typeface="Times New Roman" pitchFamily="18" charset="0"/>
              </a:rPr>
              <a:t>) expresses the weighting of or degree to which this frequency is present.</a:t>
            </a:r>
            <a:endParaRPr kumimoji="1" lang="en-GB" sz="3200" dirty="0">
              <a:latin typeface="Times New Roman" pitchFamily="18" charset="0"/>
            </a:endParaRPr>
          </a:p>
        </p:txBody>
      </p:sp>
    </p:spTree>
    <p:extLst>
      <p:ext uri="{BB962C8B-B14F-4D97-AF65-F5344CB8AC3E}">
        <p14:creationId xmlns:p14="http://schemas.microsoft.com/office/powerpoint/2010/main" val="162457302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4</a:t>
            </a:r>
            <a:endParaRPr lang="en-GB" sz="4400" dirty="0">
              <a:solidFill>
                <a:schemeClr val="tx2"/>
              </a:solidFill>
            </a:endParaRPr>
          </a:p>
        </p:txBody>
      </p:sp>
      <p:sp>
        <p:nvSpPr>
          <p:cNvPr id="12" name="Text Box 2054"/>
          <p:cNvSpPr txBox="1">
            <a:spLocks noChangeArrowheads="1"/>
          </p:cNvSpPr>
          <p:nvPr/>
        </p:nvSpPr>
        <p:spPr bwMode="auto">
          <a:xfrm>
            <a:off x="130491" y="1515487"/>
            <a:ext cx="8883015"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sz="3200" dirty="0" smtClean="0">
                <a:latin typeface="Times New Roman" pitchFamily="18" charset="0"/>
              </a:rPr>
              <a:t>In the case of the suspension system with a resonance at 10 rad/sec it will not matter that the road disturbance cannot be a sinusoid. If the spectrum of the road disturbance indicates that there is a significant component of that disturbance at frequencies at or close to 10 rad/sec then this component of the disturbance will be amplified by the system. In short we actually experience resonance occurring in real systems notwithstanding that sinusoids do not really exist.</a:t>
            </a:r>
            <a:endParaRPr kumimoji="1" lang="en-GB" sz="3200" dirty="0">
              <a:latin typeface="Times New Roman" pitchFamily="18" charset="0"/>
            </a:endParaRPr>
          </a:p>
        </p:txBody>
      </p:sp>
    </p:spTree>
    <p:extLst>
      <p:ext uri="{BB962C8B-B14F-4D97-AF65-F5344CB8AC3E}">
        <p14:creationId xmlns:p14="http://schemas.microsoft.com/office/powerpoint/2010/main" val="130974903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9" name="Text Box 2054"/>
          <p:cNvSpPr txBox="1">
            <a:spLocks noChangeArrowheads="1"/>
          </p:cNvSpPr>
          <p:nvPr/>
        </p:nvSpPr>
        <p:spPr bwMode="auto">
          <a:xfrm>
            <a:off x="130492" y="1348206"/>
            <a:ext cx="88830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pPr>
            <a:r>
              <a:rPr kumimoji="1" lang="en-IE" sz="3200" dirty="0" smtClean="0">
                <a:latin typeface="Times New Roman" pitchFamily="18" charset="0"/>
              </a:rPr>
              <a:t>Now recall the model of the suspension system.</a:t>
            </a:r>
            <a:endParaRPr kumimoji="1" lang="en-GB" sz="32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4</a:t>
            </a:r>
            <a:endParaRPr lang="en-GB" sz="4400" dirty="0">
              <a:solidFill>
                <a:schemeClr val="tx2"/>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054196644"/>
              </p:ext>
            </p:extLst>
          </p:nvPr>
        </p:nvGraphicFramePr>
        <p:xfrm>
          <a:off x="3718878" y="1348206"/>
          <a:ext cx="6126162" cy="4094163"/>
        </p:xfrm>
        <a:graphic>
          <a:graphicData uri="http://schemas.openxmlformats.org/presentationml/2006/ole">
            <mc:AlternateContent xmlns:mc="http://schemas.openxmlformats.org/markup-compatibility/2006">
              <mc:Choice xmlns:v="urn:schemas-microsoft-com:vml" Requires="v">
                <p:oleObj spid="_x0000_s3049643" name="Visio" r:id="rId3" imgW="6124492" imgH="4092536" progId="Visio.Drawing.11">
                  <p:embed/>
                </p:oleObj>
              </mc:Choice>
              <mc:Fallback>
                <p:oleObj name="Visio" r:id="rId3" imgW="6124492" imgH="409253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8878" y="1348206"/>
                        <a:ext cx="6126162" cy="4094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132745458"/>
              </p:ext>
            </p:extLst>
          </p:nvPr>
        </p:nvGraphicFramePr>
        <p:xfrm>
          <a:off x="264795" y="4670821"/>
          <a:ext cx="5556885" cy="2003981"/>
        </p:xfrm>
        <a:graphic>
          <a:graphicData uri="http://schemas.openxmlformats.org/presentationml/2006/ole">
            <mc:AlternateContent xmlns:mc="http://schemas.openxmlformats.org/markup-compatibility/2006">
              <mc:Choice xmlns:v="urn:schemas-microsoft-com:vml" Requires="v">
                <p:oleObj spid="_x0000_s3049644" name="Equation" r:id="rId5" imgW="2247900" imgH="812800" progId="Equation.3">
                  <p:embed/>
                </p:oleObj>
              </mc:Choice>
              <mc:Fallback>
                <p:oleObj name="Equation" r:id="rId5" imgW="2247900" imgH="812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795" y="4670821"/>
                        <a:ext cx="5556885" cy="2003981"/>
                      </a:xfrm>
                      <a:prstGeom prst="rect">
                        <a:avLst/>
                      </a:prstGeom>
                      <a:noFill/>
                      <a:ln>
                        <a:noFill/>
                      </a:ln>
                      <a:effectLst/>
                    </p:spPr>
                  </p:pic>
                </p:oleObj>
              </mc:Fallback>
            </mc:AlternateContent>
          </a:graphicData>
        </a:graphic>
      </p:graphicFrame>
      <p:sp>
        <p:nvSpPr>
          <p:cNvPr id="13" name="Text Box 13"/>
          <p:cNvSpPr txBox="1">
            <a:spLocks noChangeArrowheads="1"/>
          </p:cNvSpPr>
          <p:nvPr/>
        </p:nvSpPr>
        <p:spPr bwMode="invGray">
          <a:xfrm>
            <a:off x="5583555" y="5803265"/>
            <a:ext cx="3429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spcBef>
                <a:spcPct val="50000"/>
              </a:spcBef>
            </a:pPr>
            <a:r>
              <a:rPr lang="en-GB" sz="1800" b="0" dirty="0">
                <a:latin typeface="Arial" charset="0"/>
              </a:rPr>
              <a:t>f = road </a:t>
            </a:r>
            <a:r>
              <a:rPr lang="en-GB" sz="1800" b="0" dirty="0" smtClean="0">
                <a:latin typeface="Arial" charset="0"/>
              </a:rPr>
              <a:t>disturbance</a:t>
            </a:r>
            <a:endParaRPr lang="en-US" sz="1800" b="0" dirty="0">
              <a:latin typeface="Arial"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2719583503"/>
              </p:ext>
            </p:extLst>
          </p:nvPr>
        </p:nvGraphicFramePr>
        <p:xfrm>
          <a:off x="285433" y="3012440"/>
          <a:ext cx="3201987" cy="533400"/>
        </p:xfrm>
        <a:graphic>
          <a:graphicData uri="http://schemas.openxmlformats.org/presentationml/2006/ole">
            <mc:AlternateContent xmlns:mc="http://schemas.openxmlformats.org/markup-compatibility/2006">
              <mc:Choice xmlns:v="urn:schemas-microsoft-com:vml" Requires="v">
                <p:oleObj spid="_x0000_s3049645" name="Equation" r:id="rId7" imgW="1295280" imgH="215640" progId="Equation.3">
                  <p:embed/>
                </p:oleObj>
              </mc:Choice>
              <mc:Fallback>
                <p:oleObj name="Equation" r:id="rId7" imgW="1295280" imgH="215640" progId="Equation.3">
                  <p:embed/>
                  <p:pic>
                    <p:nvPicPr>
                      <p:cNvPr id="0" name=""/>
                      <p:cNvPicPr>
                        <a:picLocks noChangeAspect="1" noChangeArrowheads="1"/>
                      </p:cNvPicPr>
                      <p:nvPr/>
                    </p:nvPicPr>
                    <p:blipFill>
                      <a:blip r:embed="rId8"/>
                      <a:srcRect/>
                      <a:stretch>
                        <a:fillRect/>
                      </a:stretch>
                    </p:blipFill>
                    <p:spPr bwMode="auto">
                      <a:xfrm>
                        <a:off x="285433" y="3012440"/>
                        <a:ext cx="32019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2519791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4</a:t>
            </a:r>
            <a:endParaRPr lang="en-GB" sz="4400" dirty="0">
              <a:solidFill>
                <a:schemeClr val="tx2"/>
              </a:solidFill>
            </a:endParaRPr>
          </a:p>
        </p:txBody>
      </p:sp>
      <p:sp>
        <p:nvSpPr>
          <p:cNvPr id="12" name="Text Box 2054"/>
          <p:cNvSpPr txBox="1">
            <a:spLocks noChangeArrowheads="1"/>
          </p:cNvSpPr>
          <p:nvPr/>
        </p:nvSpPr>
        <p:spPr bwMode="auto">
          <a:xfrm>
            <a:off x="130491" y="1515487"/>
            <a:ext cx="888301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sz="3200" dirty="0" smtClean="0">
                <a:latin typeface="Times New Roman" pitchFamily="18" charset="0"/>
              </a:rPr>
              <a:t>Suppose we attempt to solve this equation by the two methods of solution considered above in the case of the liquid-level system. To be specific take parameter values </a:t>
            </a:r>
            <a:r>
              <a:rPr lang="en-IE" sz="3200" i="1" dirty="0" smtClean="0">
                <a:latin typeface="Times New Roman" pitchFamily="18" charset="0"/>
              </a:rPr>
              <a:t>m</a:t>
            </a:r>
            <a:r>
              <a:rPr lang="en-IE" sz="3200" dirty="0" smtClean="0">
                <a:latin typeface="Times New Roman" pitchFamily="18" charset="0"/>
              </a:rPr>
              <a:t> = 1, </a:t>
            </a:r>
            <a:r>
              <a:rPr lang="en-IE" sz="3200" i="1" dirty="0" smtClean="0">
                <a:latin typeface="Times New Roman" pitchFamily="18" charset="0"/>
              </a:rPr>
              <a:t>k</a:t>
            </a:r>
            <a:r>
              <a:rPr lang="en-IE" sz="3200" dirty="0" smtClean="0">
                <a:latin typeface="Times New Roman" pitchFamily="18" charset="0"/>
              </a:rPr>
              <a:t> = 1 and </a:t>
            </a:r>
            <a:r>
              <a:rPr lang="en-IE" sz="3200" i="1" dirty="0" smtClean="0">
                <a:latin typeface="Symbol" pitchFamily="18" charset="2"/>
              </a:rPr>
              <a:t>m</a:t>
            </a:r>
            <a:r>
              <a:rPr lang="en-IE" sz="3200" dirty="0" smtClean="0">
                <a:latin typeface="Times New Roman" pitchFamily="18" charset="0"/>
              </a:rPr>
              <a:t> = 0.1 as above.</a:t>
            </a:r>
            <a:endParaRPr kumimoji="1" lang="en-GB" sz="3200" dirty="0">
              <a:latin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677872046"/>
              </p:ext>
            </p:extLst>
          </p:nvPr>
        </p:nvGraphicFramePr>
        <p:xfrm>
          <a:off x="1906588" y="4015423"/>
          <a:ext cx="4895850" cy="2066925"/>
        </p:xfrm>
        <a:graphic>
          <a:graphicData uri="http://schemas.openxmlformats.org/presentationml/2006/ole">
            <mc:AlternateContent xmlns:mc="http://schemas.openxmlformats.org/markup-compatibility/2006">
              <mc:Choice xmlns:v="urn:schemas-microsoft-com:vml" Requires="v">
                <p:oleObj spid="_x0000_s3050556" name="Equation" r:id="rId3" imgW="1981080" imgH="838080" progId="Equation.3">
                  <p:embed/>
                </p:oleObj>
              </mc:Choice>
              <mc:Fallback>
                <p:oleObj name="Equation" r:id="rId3" imgW="1981080" imgH="838080" progId="Equation.3">
                  <p:embed/>
                  <p:pic>
                    <p:nvPicPr>
                      <p:cNvPr id="0" name="Object 6"/>
                      <p:cNvPicPr>
                        <a:picLocks noChangeAspect="1" noChangeArrowheads="1"/>
                      </p:cNvPicPr>
                      <p:nvPr/>
                    </p:nvPicPr>
                    <p:blipFill>
                      <a:blip r:embed="rId4"/>
                      <a:srcRect/>
                      <a:stretch>
                        <a:fillRect/>
                      </a:stretch>
                    </p:blipFill>
                    <p:spPr bwMode="auto">
                      <a:xfrm>
                        <a:off x="1906588" y="4015423"/>
                        <a:ext cx="4895850"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517885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4</a:t>
            </a:r>
            <a:endParaRPr lang="en-GB" sz="4400" dirty="0">
              <a:solidFill>
                <a:schemeClr val="tx2"/>
              </a:solidFill>
            </a:endParaRPr>
          </a:p>
        </p:txBody>
      </p:sp>
      <p:sp>
        <p:nvSpPr>
          <p:cNvPr id="12" name="Text Box 2054"/>
          <p:cNvSpPr txBox="1">
            <a:spLocks noChangeArrowheads="1"/>
          </p:cNvSpPr>
          <p:nvPr/>
        </p:nvSpPr>
        <p:spPr bwMode="auto">
          <a:xfrm>
            <a:off x="130492" y="1195447"/>
            <a:ext cx="888301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sz="3200" dirty="0" smtClean="0">
                <a:latin typeface="Times New Roman" pitchFamily="18" charset="0"/>
              </a:rPr>
              <a:t>The first method requires firstly that we solve the associated homogeneous equation. I will also impose the known initial conditions:</a:t>
            </a:r>
            <a:endParaRPr kumimoji="1" lang="en-GB" sz="3200" dirty="0">
              <a:latin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420411424"/>
              </p:ext>
            </p:extLst>
          </p:nvPr>
        </p:nvGraphicFramePr>
        <p:xfrm>
          <a:off x="2249486" y="2658427"/>
          <a:ext cx="4645025" cy="2066925"/>
        </p:xfrm>
        <a:graphic>
          <a:graphicData uri="http://schemas.openxmlformats.org/presentationml/2006/ole">
            <mc:AlternateContent xmlns:mc="http://schemas.openxmlformats.org/markup-compatibility/2006">
              <mc:Choice xmlns:v="urn:schemas-microsoft-com:vml" Requires="v">
                <p:oleObj spid="_x0000_s3051636" name="Equation" r:id="rId3" imgW="1879560" imgH="838080" progId="Equation.3">
                  <p:embed/>
                </p:oleObj>
              </mc:Choice>
              <mc:Fallback>
                <p:oleObj name="Equation" r:id="rId3" imgW="1879560" imgH="838080" progId="Equation.3">
                  <p:embed/>
                  <p:pic>
                    <p:nvPicPr>
                      <p:cNvPr id="0" name=""/>
                      <p:cNvPicPr>
                        <a:picLocks noChangeAspect="1" noChangeArrowheads="1"/>
                      </p:cNvPicPr>
                      <p:nvPr/>
                    </p:nvPicPr>
                    <p:blipFill>
                      <a:blip r:embed="rId4"/>
                      <a:srcRect/>
                      <a:stretch>
                        <a:fillRect/>
                      </a:stretch>
                    </p:blipFill>
                    <p:spPr bwMode="auto">
                      <a:xfrm>
                        <a:off x="2249486" y="2658427"/>
                        <a:ext cx="4645025"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2054"/>
          <p:cNvSpPr txBox="1">
            <a:spLocks noChangeArrowheads="1"/>
          </p:cNvSpPr>
          <p:nvPr/>
        </p:nvSpPr>
        <p:spPr bwMode="auto">
          <a:xfrm>
            <a:off x="130492" y="4890254"/>
            <a:ext cx="888301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sz="3200" dirty="0" smtClean="0">
                <a:latin typeface="Times New Roman" pitchFamily="18" charset="0"/>
              </a:rPr>
              <a:t>As the system is linear, constant-coefficient we look for a solution of the form </a:t>
            </a:r>
            <a:r>
              <a:rPr lang="en-IE" sz="3200" i="1" dirty="0" err="1" smtClean="0">
                <a:latin typeface="Times New Roman" pitchFamily="18" charset="0"/>
              </a:rPr>
              <a:t>exp</a:t>
            </a:r>
            <a:r>
              <a:rPr lang="en-IE" sz="3200" dirty="0" smtClean="0">
                <a:latin typeface="Times New Roman" pitchFamily="18" charset="0"/>
              </a:rPr>
              <a:t>(</a:t>
            </a:r>
            <a:r>
              <a:rPr lang="en-IE" sz="3200" i="1" dirty="0" err="1" smtClean="0">
                <a:latin typeface="Symbol" pitchFamily="18" charset="2"/>
              </a:rPr>
              <a:t>b</a:t>
            </a:r>
            <a:r>
              <a:rPr lang="en-IE" sz="3200" i="1" dirty="0" err="1" smtClean="0">
                <a:latin typeface="Times New Roman" pitchFamily="18" charset="0"/>
              </a:rPr>
              <a:t>t</a:t>
            </a:r>
            <a:r>
              <a:rPr lang="en-IE" sz="3200" dirty="0" smtClean="0">
                <a:latin typeface="Times New Roman" pitchFamily="18" charset="0"/>
              </a:rPr>
              <a:t>) , i.e.</a:t>
            </a:r>
            <a:endParaRPr kumimoji="1" lang="en-GB" sz="3200" dirty="0">
              <a:latin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946819006"/>
              </p:ext>
            </p:extLst>
          </p:nvPr>
        </p:nvGraphicFramePr>
        <p:xfrm>
          <a:off x="2578100" y="6083300"/>
          <a:ext cx="3984625" cy="563563"/>
        </p:xfrm>
        <a:graphic>
          <a:graphicData uri="http://schemas.openxmlformats.org/presentationml/2006/ole">
            <mc:AlternateContent xmlns:mc="http://schemas.openxmlformats.org/markup-compatibility/2006">
              <mc:Choice xmlns:v="urn:schemas-microsoft-com:vml" Requires="v">
                <p:oleObj spid="_x0000_s3051637" name="Equation" r:id="rId5" imgW="1612800" imgH="228600" progId="Equation.3">
                  <p:embed/>
                </p:oleObj>
              </mc:Choice>
              <mc:Fallback>
                <p:oleObj name="Equation" r:id="rId5" imgW="1612800" imgH="228600" progId="Equation.3">
                  <p:embed/>
                  <p:pic>
                    <p:nvPicPr>
                      <p:cNvPr id="0" name="Object 1"/>
                      <p:cNvPicPr>
                        <a:picLocks noChangeAspect="1" noChangeArrowheads="1"/>
                      </p:cNvPicPr>
                      <p:nvPr/>
                    </p:nvPicPr>
                    <p:blipFill>
                      <a:blip r:embed="rId6"/>
                      <a:srcRect/>
                      <a:stretch>
                        <a:fillRect/>
                      </a:stretch>
                    </p:blipFill>
                    <p:spPr bwMode="auto">
                      <a:xfrm>
                        <a:off x="2578100" y="6083300"/>
                        <a:ext cx="3984625"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9529058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4</a:t>
            </a:r>
            <a:endParaRPr lang="en-GB" sz="4400" dirty="0">
              <a:solidFill>
                <a:schemeClr val="tx2"/>
              </a:solidFill>
            </a:endParaRPr>
          </a:p>
        </p:txBody>
      </p:sp>
      <p:sp>
        <p:nvSpPr>
          <p:cNvPr id="12" name="Text Box 2054"/>
          <p:cNvSpPr txBox="1">
            <a:spLocks noChangeArrowheads="1"/>
          </p:cNvSpPr>
          <p:nvPr/>
        </p:nvSpPr>
        <p:spPr bwMode="auto">
          <a:xfrm>
            <a:off x="130492" y="1195447"/>
            <a:ext cx="888301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sz="3200" dirty="0" smtClean="0">
                <a:latin typeface="Times New Roman" pitchFamily="18" charset="0"/>
              </a:rPr>
              <a:t>A solution of this form exists provided the exponent </a:t>
            </a:r>
            <a:r>
              <a:rPr lang="en-IE" sz="3200" i="1" dirty="0" smtClean="0">
                <a:latin typeface="Symbol" pitchFamily="18" charset="2"/>
              </a:rPr>
              <a:t>b</a:t>
            </a:r>
            <a:r>
              <a:rPr lang="en-IE" sz="3200" dirty="0" smtClean="0">
                <a:latin typeface="Times New Roman" pitchFamily="18" charset="0"/>
              </a:rPr>
              <a:t> is a root of the polynomial:</a:t>
            </a:r>
            <a:endParaRPr kumimoji="1" lang="en-GB" sz="3200" dirty="0">
              <a:latin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104604403"/>
              </p:ext>
            </p:extLst>
          </p:nvPr>
        </p:nvGraphicFramePr>
        <p:xfrm>
          <a:off x="5398135" y="1990883"/>
          <a:ext cx="1820863" cy="563563"/>
        </p:xfrm>
        <a:graphic>
          <a:graphicData uri="http://schemas.openxmlformats.org/presentationml/2006/ole">
            <mc:AlternateContent xmlns:mc="http://schemas.openxmlformats.org/markup-compatibility/2006">
              <mc:Choice xmlns:v="urn:schemas-microsoft-com:vml" Requires="v">
                <p:oleObj spid="_x0000_s3052720" name="Equation" r:id="rId3" imgW="736560" imgH="228600" progId="Equation.3">
                  <p:embed/>
                </p:oleObj>
              </mc:Choice>
              <mc:Fallback>
                <p:oleObj name="Equation" r:id="rId3" imgW="736560" imgH="228600" progId="Equation.3">
                  <p:embed/>
                  <p:pic>
                    <p:nvPicPr>
                      <p:cNvPr id="0" name=""/>
                      <p:cNvPicPr>
                        <a:picLocks noChangeAspect="1" noChangeArrowheads="1"/>
                      </p:cNvPicPr>
                      <p:nvPr/>
                    </p:nvPicPr>
                    <p:blipFill>
                      <a:blip r:embed="rId4"/>
                      <a:srcRect/>
                      <a:stretch>
                        <a:fillRect/>
                      </a:stretch>
                    </p:blipFill>
                    <p:spPr bwMode="auto">
                      <a:xfrm>
                        <a:off x="5398135" y="1990883"/>
                        <a:ext cx="1820863"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2054"/>
          <p:cNvSpPr txBox="1">
            <a:spLocks noChangeArrowheads="1"/>
          </p:cNvSpPr>
          <p:nvPr/>
        </p:nvSpPr>
        <p:spPr bwMode="auto">
          <a:xfrm>
            <a:off x="54292" y="2799546"/>
            <a:ext cx="888301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sz="3200" dirty="0" smtClean="0">
                <a:latin typeface="Times New Roman" pitchFamily="18" charset="0"/>
              </a:rPr>
              <a:t>This polynomial has two complex roots which are of course conjugates:</a:t>
            </a:r>
            <a:endParaRPr kumimoji="1" lang="en-GB" sz="3200" dirty="0">
              <a:latin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26189393"/>
              </p:ext>
            </p:extLst>
          </p:nvPr>
        </p:nvGraphicFramePr>
        <p:xfrm>
          <a:off x="2097088" y="5686425"/>
          <a:ext cx="4799012" cy="563563"/>
        </p:xfrm>
        <a:graphic>
          <a:graphicData uri="http://schemas.openxmlformats.org/presentationml/2006/ole">
            <mc:AlternateContent xmlns:mc="http://schemas.openxmlformats.org/markup-compatibility/2006">
              <mc:Choice xmlns:v="urn:schemas-microsoft-com:vml" Requires="v">
                <p:oleObj spid="_x0000_s3052721" name="Equation" r:id="rId5" imgW="1942920" imgH="228600" progId="Equation.3">
                  <p:embed/>
                </p:oleObj>
              </mc:Choice>
              <mc:Fallback>
                <p:oleObj name="Equation" r:id="rId5" imgW="1942920" imgH="228600" progId="Equation.3">
                  <p:embed/>
                  <p:pic>
                    <p:nvPicPr>
                      <p:cNvPr id="0" name=""/>
                      <p:cNvPicPr>
                        <a:picLocks noChangeAspect="1" noChangeArrowheads="1"/>
                      </p:cNvPicPr>
                      <p:nvPr/>
                    </p:nvPicPr>
                    <p:blipFill>
                      <a:blip r:embed="rId6"/>
                      <a:srcRect/>
                      <a:stretch>
                        <a:fillRect/>
                      </a:stretch>
                    </p:blipFill>
                    <p:spPr bwMode="auto">
                      <a:xfrm>
                        <a:off x="2097088" y="5686425"/>
                        <a:ext cx="4799012"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028097682"/>
              </p:ext>
            </p:extLst>
          </p:nvPr>
        </p:nvGraphicFramePr>
        <p:xfrm>
          <a:off x="3845559" y="3338155"/>
          <a:ext cx="3860800" cy="1093787"/>
        </p:xfrm>
        <a:graphic>
          <a:graphicData uri="http://schemas.openxmlformats.org/presentationml/2006/ole">
            <mc:AlternateContent xmlns:mc="http://schemas.openxmlformats.org/markup-compatibility/2006">
              <mc:Choice xmlns:v="urn:schemas-microsoft-com:vml" Requires="v">
                <p:oleObj spid="_x0000_s3052722" name="Equation" r:id="rId7" imgW="1562040" imgH="444240" progId="Equation.3">
                  <p:embed/>
                </p:oleObj>
              </mc:Choice>
              <mc:Fallback>
                <p:oleObj name="Equation" r:id="rId7" imgW="1562040" imgH="444240" progId="Equation.3">
                  <p:embed/>
                  <p:pic>
                    <p:nvPicPr>
                      <p:cNvPr id="0" name="Object 1"/>
                      <p:cNvPicPr>
                        <a:picLocks noChangeAspect="1" noChangeArrowheads="1"/>
                      </p:cNvPicPr>
                      <p:nvPr/>
                    </p:nvPicPr>
                    <p:blipFill>
                      <a:blip r:embed="rId8"/>
                      <a:srcRect/>
                      <a:stretch>
                        <a:fillRect/>
                      </a:stretch>
                    </p:blipFill>
                    <p:spPr bwMode="auto">
                      <a:xfrm>
                        <a:off x="3845559" y="3338155"/>
                        <a:ext cx="3860800"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 Box 2054"/>
          <p:cNvSpPr txBox="1">
            <a:spLocks noChangeArrowheads="1"/>
          </p:cNvSpPr>
          <p:nvPr/>
        </p:nvSpPr>
        <p:spPr bwMode="auto">
          <a:xfrm>
            <a:off x="206691" y="4334172"/>
            <a:ext cx="888301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sz="3200" dirty="0" smtClean="0">
                <a:latin typeface="Times New Roman" pitchFamily="18" charset="0"/>
              </a:rPr>
              <a:t>By linearity we obtain a general solution to the homogeneous equation:</a:t>
            </a:r>
            <a:endParaRPr kumimoji="1" lang="en-GB" sz="3200" dirty="0">
              <a:latin typeface="Times New Roman" pitchFamily="18" charset="0"/>
            </a:endParaRPr>
          </a:p>
        </p:txBody>
      </p:sp>
    </p:spTree>
    <p:extLst>
      <p:ext uri="{BB962C8B-B14F-4D97-AF65-F5344CB8AC3E}">
        <p14:creationId xmlns:p14="http://schemas.microsoft.com/office/powerpoint/2010/main" val="192340983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4</a:t>
            </a:r>
            <a:endParaRPr lang="en-GB" sz="4400" dirty="0">
              <a:solidFill>
                <a:schemeClr val="tx2"/>
              </a:solidFill>
            </a:endParaRPr>
          </a:p>
        </p:txBody>
      </p:sp>
      <p:sp>
        <p:nvSpPr>
          <p:cNvPr id="12" name="Text Box 2054"/>
          <p:cNvSpPr txBox="1">
            <a:spLocks noChangeArrowheads="1"/>
          </p:cNvSpPr>
          <p:nvPr/>
        </p:nvSpPr>
        <p:spPr bwMode="auto">
          <a:xfrm>
            <a:off x="130492" y="1297513"/>
            <a:ext cx="888301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sz="3200" dirty="0" smtClean="0">
                <a:latin typeface="Times New Roman" pitchFamily="18" charset="0"/>
              </a:rPr>
              <a:t>There are two arbitrary coefficients in this general solution formula. This is sufficient to permit us to tailor it to meet any given initial conditions:</a:t>
            </a:r>
            <a:endParaRPr kumimoji="1" lang="en-GB" sz="3200" dirty="0">
              <a:latin typeface="Times New Roman"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468023968"/>
              </p:ext>
            </p:extLst>
          </p:nvPr>
        </p:nvGraphicFramePr>
        <p:xfrm>
          <a:off x="1823242" y="3010218"/>
          <a:ext cx="5649912" cy="561975"/>
        </p:xfrm>
        <a:graphic>
          <a:graphicData uri="http://schemas.openxmlformats.org/presentationml/2006/ole">
            <mc:AlternateContent xmlns:mc="http://schemas.openxmlformats.org/markup-compatibility/2006">
              <mc:Choice xmlns:v="urn:schemas-microsoft-com:vml" Requires="v">
                <p:oleObj spid="_x0000_s3053686" name="Equation" r:id="rId3" imgW="2286000" imgH="228600" progId="Equation.3">
                  <p:embed/>
                </p:oleObj>
              </mc:Choice>
              <mc:Fallback>
                <p:oleObj name="Equation" r:id="rId3" imgW="2286000" imgH="228600" progId="Equation.3">
                  <p:embed/>
                  <p:pic>
                    <p:nvPicPr>
                      <p:cNvPr id="0" name=""/>
                      <p:cNvPicPr>
                        <a:picLocks noChangeAspect="1" noChangeArrowheads="1"/>
                      </p:cNvPicPr>
                      <p:nvPr/>
                    </p:nvPicPr>
                    <p:blipFill>
                      <a:blip r:embed="rId4"/>
                      <a:srcRect/>
                      <a:stretch>
                        <a:fillRect/>
                      </a:stretch>
                    </p:blipFill>
                    <p:spPr bwMode="auto">
                      <a:xfrm>
                        <a:off x="1823242" y="3010218"/>
                        <a:ext cx="5649912"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 Box 2054"/>
          <p:cNvSpPr txBox="1">
            <a:spLocks noChangeArrowheads="1"/>
          </p:cNvSpPr>
          <p:nvPr/>
        </p:nvSpPr>
        <p:spPr bwMode="auto">
          <a:xfrm>
            <a:off x="130491" y="5411390"/>
            <a:ext cx="888301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sz="3200" dirty="0" smtClean="0">
                <a:latin typeface="Times New Roman" pitchFamily="18" charset="0"/>
              </a:rPr>
              <a:t>which is solvable if the determinant of the matrix is non-zero, i.e. if </a:t>
            </a:r>
            <a:r>
              <a:rPr lang="en-IE" sz="3200" i="1" dirty="0" smtClean="0">
                <a:latin typeface="Symbol" pitchFamily="18" charset="2"/>
              </a:rPr>
              <a:t>b</a:t>
            </a:r>
            <a:r>
              <a:rPr lang="en-IE" sz="3200" baseline="-25000" dirty="0" smtClean="0">
                <a:latin typeface="Times New Roman" pitchFamily="18" charset="0"/>
              </a:rPr>
              <a:t>1</a:t>
            </a:r>
            <a:r>
              <a:rPr lang="en-IE" sz="3200" dirty="0" smtClean="0">
                <a:latin typeface="Times New Roman" pitchFamily="18" charset="0"/>
              </a:rPr>
              <a:t> and </a:t>
            </a:r>
            <a:r>
              <a:rPr lang="en-IE" sz="3200" i="1" dirty="0" smtClean="0">
                <a:latin typeface="Symbol" pitchFamily="18" charset="2"/>
              </a:rPr>
              <a:t>b</a:t>
            </a:r>
            <a:r>
              <a:rPr lang="en-IE" sz="3200" baseline="-25000" dirty="0" smtClean="0">
                <a:latin typeface="Times New Roman" pitchFamily="18" charset="0"/>
              </a:rPr>
              <a:t>2</a:t>
            </a:r>
            <a:r>
              <a:rPr lang="en-IE" sz="3200" dirty="0" smtClean="0">
                <a:latin typeface="Times New Roman" pitchFamily="18" charset="0"/>
              </a:rPr>
              <a:t> are not equal.</a:t>
            </a:r>
            <a:endParaRPr kumimoji="1" lang="en-GB" sz="3200" dirty="0">
              <a:latin typeface="Times New Roman"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539201049"/>
              </p:ext>
            </p:extLst>
          </p:nvPr>
        </p:nvGraphicFramePr>
        <p:xfrm>
          <a:off x="2329498" y="3964305"/>
          <a:ext cx="4708525" cy="1185863"/>
        </p:xfrm>
        <a:graphic>
          <a:graphicData uri="http://schemas.openxmlformats.org/presentationml/2006/ole">
            <mc:AlternateContent xmlns:mc="http://schemas.openxmlformats.org/markup-compatibility/2006">
              <mc:Choice xmlns:v="urn:schemas-microsoft-com:vml" Requires="v">
                <p:oleObj spid="_x0000_s3053687" name="Equation" r:id="rId5" imgW="1904760" imgH="482400" progId="Equation.3">
                  <p:embed/>
                </p:oleObj>
              </mc:Choice>
              <mc:Fallback>
                <p:oleObj name="Equation" r:id="rId5" imgW="1904760" imgH="482400" progId="Equation.3">
                  <p:embed/>
                  <p:pic>
                    <p:nvPicPr>
                      <p:cNvPr id="0" name="Object 3"/>
                      <p:cNvPicPr>
                        <a:picLocks noChangeAspect="1" noChangeArrowheads="1"/>
                      </p:cNvPicPr>
                      <p:nvPr/>
                    </p:nvPicPr>
                    <p:blipFill>
                      <a:blip r:embed="rId6"/>
                      <a:srcRect/>
                      <a:stretch>
                        <a:fillRect/>
                      </a:stretch>
                    </p:blipFill>
                    <p:spPr bwMode="auto">
                      <a:xfrm>
                        <a:off x="2329498" y="3964305"/>
                        <a:ext cx="4708525"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1796997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4</a:t>
            </a:r>
            <a:endParaRPr lang="en-GB" sz="4400" dirty="0">
              <a:solidFill>
                <a:schemeClr val="tx2"/>
              </a:solidFill>
            </a:endParaRPr>
          </a:p>
        </p:txBody>
      </p:sp>
      <p:sp>
        <p:nvSpPr>
          <p:cNvPr id="13" name="Text Box 2054"/>
          <p:cNvSpPr txBox="1">
            <a:spLocks noChangeArrowheads="1"/>
          </p:cNvSpPr>
          <p:nvPr/>
        </p:nvSpPr>
        <p:spPr bwMode="auto">
          <a:xfrm>
            <a:off x="54292" y="3948350"/>
            <a:ext cx="888301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r>
              <a:rPr lang="en-IE" sz="3200" dirty="0" smtClean="0">
                <a:latin typeface="Times New Roman" pitchFamily="18" charset="0"/>
              </a:rPr>
              <a:t>Now we require a particular solution satisfying zero initial conditions and we apply the method of variation of parameters:</a:t>
            </a:r>
            <a:endParaRPr kumimoji="1" lang="en-GB" sz="3200" dirty="0">
              <a:latin typeface="Times New Roman"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823124343"/>
              </p:ext>
            </p:extLst>
          </p:nvPr>
        </p:nvGraphicFramePr>
        <p:xfrm>
          <a:off x="1576387" y="1433830"/>
          <a:ext cx="5838825" cy="1185863"/>
        </p:xfrm>
        <a:graphic>
          <a:graphicData uri="http://schemas.openxmlformats.org/presentationml/2006/ole">
            <mc:AlternateContent xmlns:mc="http://schemas.openxmlformats.org/markup-compatibility/2006">
              <mc:Choice xmlns:v="urn:schemas-microsoft-com:vml" Requires="v">
                <p:oleObj spid="_x0000_s3054759" name="Equation" r:id="rId3" imgW="2361960" imgH="482400" progId="Equation.3">
                  <p:embed/>
                </p:oleObj>
              </mc:Choice>
              <mc:Fallback>
                <p:oleObj name="Equation" r:id="rId3" imgW="2361960" imgH="482400" progId="Equation.3">
                  <p:embed/>
                  <p:pic>
                    <p:nvPicPr>
                      <p:cNvPr id="0" name=""/>
                      <p:cNvPicPr>
                        <a:picLocks noChangeAspect="1" noChangeArrowheads="1"/>
                      </p:cNvPicPr>
                      <p:nvPr/>
                    </p:nvPicPr>
                    <p:blipFill>
                      <a:blip r:embed="rId4"/>
                      <a:srcRect/>
                      <a:stretch>
                        <a:fillRect/>
                      </a:stretch>
                    </p:blipFill>
                    <p:spPr bwMode="auto">
                      <a:xfrm>
                        <a:off x="1576387" y="1433830"/>
                        <a:ext cx="5838825"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2431137955"/>
              </p:ext>
            </p:extLst>
          </p:nvPr>
        </p:nvGraphicFramePr>
        <p:xfrm>
          <a:off x="457835" y="3095943"/>
          <a:ext cx="7591425" cy="563562"/>
        </p:xfrm>
        <a:graphic>
          <a:graphicData uri="http://schemas.openxmlformats.org/presentationml/2006/ole">
            <mc:AlternateContent xmlns:mc="http://schemas.openxmlformats.org/markup-compatibility/2006">
              <mc:Choice xmlns:v="urn:schemas-microsoft-com:vml" Requires="v">
                <p:oleObj spid="_x0000_s3054760" name="Equation" r:id="rId5" imgW="3073320" imgH="228600" progId="Equation.3">
                  <p:embed/>
                </p:oleObj>
              </mc:Choice>
              <mc:Fallback>
                <p:oleObj name="Equation" r:id="rId5" imgW="3073320" imgH="228600" progId="Equation.3">
                  <p:embed/>
                  <p:pic>
                    <p:nvPicPr>
                      <p:cNvPr id="0" name="Object 2"/>
                      <p:cNvPicPr>
                        <a:picLocks noChangeAspect="1" noChangeArrowheads="1"/>
                      </p:cNvPicPr>
                      <p:nvPr/>
                    </p:nvPicPr>
                    <p:blipFill>
                      <a:blip r:embed="rId6"/>
                      <a:srcRect/>
                      <a:stretch>
                        <a:fillRect/>
                      </a:stretch>
                    </p:blipFill>
                    <p:spPr bwMode="auto">
                      <a:xfrm>
                        <a:off x="457835" y="3095943"/>
                        <a:ext cx="759142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020561411"/>
              </p:ext>
            </p:extLst>
          </p:nvPr>
        </p:nvGraphicFramePr>
        <p:xfrm>
          <a:off x="1619250" y="5762625"/>
          <a:ext cx="5551488" cy="595313"/>
        </p:xfrm>
        <a:graphic>
          <a:graphicData uri="http://schemas.openxmlformats.org/presentationml/2006/ole">
            <mc:AlternateContent xmlns:mc="http://schemas.openxmlformats.org/markup-compatibility/2006">
              <mc:Choice xmlns:v="urn:schemas-microsoft-com:vml" Requires="v">
                <p:oleObj spid="_x0000_s3054761" name="Equation" r:id="rId7" imgW="2247840" imgH="241200" progId="Equation.3">
                  <p:embed/>
                </p:oleObj>
              </mc:Choice>
              <mc:Fallback>
                <p:oleObj name="Equation" r:id="rId7" imgW="2247840" imgH="241200" progId="Equation.3">
                  <p:embed/>
                  <p:pic>
                    <p:nvPicPr>
                      <p:cNvPr id="0" name="Object 1"/>
                      <p:cNvPicPr>
                        <a:picLocks noChangeAspect="1" noChangeArrowheads="1"/>
                      </p:cNvPicPr>
                      <p:nvPr/>
                    </p:nvPicPr>
                    <p:blipFill>
                      <a:blip r:embed="rId8"/>
                      <a:srcRect/>
                      <a:stretch>
                        <a:fillRect/>
                      </a:stretch>
                    </p:blipFill>
                    <p:spPr bwMode="auto">
                      <a:xfrm>
                        <a:off x="1619250" y="5762625"/>
                        <a:ext cx="5551488"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9717437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79095"/>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9091" name="Text Box 205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en-GB" sz="1400" dirty="0">
                <a:latin typeface="Times New Roman" pitchFamily="18" charset="0"/>
              </a:rPr>
              <a:t>Section: </a:t>
            </a:r>
            <a:r>
              <a:rPr kumimoji="1" lang="en-GB" sz="1400" dirty="0" smtClean="0">
                <a:latin typeface="Times New Roman" pitchFamily="18" charset="0"/>
              </a:rPr>
              <a:t>0</a:t>
            </a:r>
            <a:endParaRPr kumimoji="1" lang="en-GB" sz="1400" dirty="0">
              <a:latin typeface="Times New Roman" pitchFamily="18" charset="0"/>
            </a:endParaRPr>
          </a:p>
        </p:txBody>
      </p:sp>
      <p:sp>
        <p:nvSpPr>
          <p:cNvPr id="89093" name="Text Box 2055"/>
          <p:cNvSpPr txBox="1">
            <a:spLocks noChangeArrowheads="1"/>
          </p:cNvSpPr>
          <p:nvPr/>
        </p:nvSpPr>
        <p:spPr bwMode="auto">
          <a:xfrm>
            <a:off x="752475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pPr>
            <a:r>
              <a:rPr lang="en-GB" sz="1400" dirty="0" smtClean="0">
                <a:latin typeface="Times New Roman" pitchFamily="18" charset="0"/>
              </a:rPr>
              <a:t>Background</a:t>
            </a:r>
            <a:endParaRPr kumimoji="1" lang="en-GB" sz="800" dirty="0">
              <a:latin typeface="Times New Roman" pitchFamily="18" charset="0"/>
            </a:endParaRPr>
          </a:p>
        </p:txBody>
      </p:sp>
      <p:sp>
        <p:nvSpPr>
          <p:cNvPr id="11" name="Rectangle 2050"/>
          <p:cNvSpPr>
            <a:spLocks noChangeArrowheads="1"/>
          </p:cNvSpPr>
          <p:nvPr/>
        </p:nvSpPr>
        <p:spPr bwMode="auto">
          <a:xfrm>
            <a:off x="609600" y="361950"/>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4400" dirty="0" smtClean="0">
                <a:solidFill>
                  <a:schemeClr val="tx2"/>
                </a:solidFill>
              </a:rPr>
              <a:t>Models: Example 4</a:t>
            </a:r>
            <a:endParaRPr lang="en-GB" sz="4400" dirty="0">
              <a:solidFill>
                <a:schemeClr val="tx2"/>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907027300"/>
              </p:ext>
            </p:extLst>
          </p:nvPr>
        </p:nvGraphicFramePr>
        <p:xfrm>
          <a:off x="1090612" y="1351548"/>
          <a:ext cx="6962775" cy="3508375"/>
        </p:xfrm>
        <a:graphic>
          <a:graphicData uri="http://schemas.openxmlformats.org/presentationml/2006/ole">
            <mc:AlternateContent xmlns:mc="http://schemas.openxmlformats.org/markup-compatibility/2006">
              <mc:Choice xmlns:v="urn:schemas-microsoft-com:vml" Requires="v">
                <p:oleObj spid="_x0000_s3055726" name="Equation" r:id="rId3" imgW="2819160" imgH="1422360" progId="Equation.3">
                  <p:embed/>
                </p:oleObj>
              </mc:Choice>
              <mc:Fallback>
                <p:oleObj name="Equation" r:id="rId3" imgW="2819160" imgH="1422360" progId="Equation.3">
                  <p:embed/>
                  <p:pic>
                    <p:nvPicPr>
                      <p:cNvPr id="0" name=""/>
                      <p:cNvPicPr>
                        <a:picLocks noChangeAspect="1" noChangeArrowheads="1"/>
                      </p:cNvPicPr>
                      <p:nvPr/>
                    </p:nvPicPr>
                    <p:blipFill>
                      <a:blip r:embed="rId4"/>
                      <a:srcRect/>
                      <a:stretch>
                        <a:fillRect/>
                      </a:stretch>
                    </p:blipFill>
                    <p:spPr bwMode="auto">
                      <a:xfrm>
                        <a:off x="1090612" y="1351548"/>
                        <a:ext cx="6962775"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1285474773"/>
              </p:ext>
            </p:extLst>
          </p:nvPr>
        </p:nvGraphicFramePr>
        <p:xfrm>
          <a:off x="541338" y="5256213"/>
          <a:ext cx="8061325" cy="1127125"/>
        </p:xfrm>
        <a:graphic>
          <a:graphicData uri="http://schemas.openxmlformats.org/presentationml/2006/ole">
            <mc:AlternateContent xmlns:mc="http://schemas.openxmlformats.org/markup-compatibility/2006">
              <mc:Choice xmlns:v="urn:schemas-microsoft-com:vml" Requires="v">
                <p:oleObj spid="_x0000_s3055727" name="Equation" r:id="rId5" imgW="3263760" imgH="457200" progId="Equation.3">
                  <p:embed/>
                </p:oleObj>
              </mc:Choice>
              <mc:Fallback>
                <p:oleObj name="Equation" r:id="rId5" imgW="3263760" imgH="457200" progId="Equation.3">
                  <p:embed/>
                  <p:pic>
                    <p:nvPicPr>
                      <p:cNvPr id="0" name="Object 2"/>
                      <p:cNvPicPr>
                        <a:picLocks noChangeAspect="1" noChangeArrowheads="1"/>
                      </p:cNvPicPr>
                      <p:nvPr/>
                    </p:nvPicPr>
                    <p:blipFill>
                      <a:blip r:embed="rId6"/>
                      <a:srcRect/>
                      <a:stretch>
                        <a:fillRect/>
                      </a:stretch>
                    </p:blipFill>
                    <p:spPr bwMode="auto">
                      <a:xfrm>
                        <a:off x="541338" y="5256213"/>
                        <a:ext cx="8061325"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6560125"/>
      </p:ext>
    </p:extLst>
  </p:cSld>
  <p:clrMapOvr>
    <a:masterClrMapping/>
  </p:clrMapOvr>
  <p:timing>
    <p:tnLst>
      <p:par>
        <p:cTn id="1" dur="indefinite" restart="never" nodeType="tmRoot"/>
      </p:par>
    </p:tnLst>
  </p:timing>
</p:sld>
</file>

<file path=ppt/theme/theme1.xml><?xml version="1.0" encoding="utf-8"?>
<a:theme xmlns:a="http://schemas.openxmlformats.org/drawingml/2006/main" name="Ribbons">
  <a:themeElements>
    <a:clrScheme name="Ribbons 6">
      <a:dk1>
        <a:srgbClr val="000000"/>
      </a:dk1>
      <a:lt1>
        <a:srgbClr val="FFFFFF"/>
      </a:lt1>
      <a:dk2>
        <a:srgbClr val="000000"/>
      </a:dk2>
      <a:lt2>
        <a:srgbClr val="C0C0C0"/>
      </a:lt2>
      <a:accent1>
        <a:srgbClr val="CBCBCB"/>
      </a:accent1>
      <a:accent2>
        <a:srgbClr val="EAEAEA"/>
      </a:accent2>
      <a:accent3>
        <a:srgbClr val="FFFFFF"/>
      </a:accent3>
      <a:accent4>
        <a:srgbClr val="000000"/>
      </a:accent4>
      <a:accent5>
        <a:srgbClr val="E2E2E2"/>
      </a:accent5>
      <a:accent6>
        <a:srgbClr val="D4D4D4"/>
      </a:accent6>
      <a:hlink>
        <a:srgbClr val="4D4D4D"/>
      </a:hlink>
      <a:folHlink>
        <a:srgbClr val="868686"/>
      </a:folHlink>
    </a:clrScheme>
    <a:fontScheme name="Ribbon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bg1"/>
            </a:gs>
            <a:gs pos="50000">
              <a:schemeClr val="accent2"/>
            </a:gs>
            <a:gs pos="100000">
              <a:schemeClr val="bg1"/>
            </a:gs>
          </a:gsLst>
          <a:lin ang="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1"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gradFill rotWithShape="0">
          <a:gsLst>
            <a:gs pos="0">
              <a:schemeClr val="bg1"/>
            </a:gs>
            <a:gs pos="50000">
              <a:schemeClr val="accent2"/>
            </a:gs>
            <a:gs pos="100000">
              <a:schemeClr val="bg1"/>
            </a:gs>
          </a:gsLst>
          <a:lin ang="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1"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Ribbons 1">
        <a:dk1>
          <a:srgbClr val="220011"/>
        </a:dk1>
        <a:lt1>
          <a:srgbClr val="FFFFCC"/>
        </a:lt1>
        <a:dk2>
          <a:srgbClr val="660033"/>
        </a:dk2>
        <a:lt2>
          <a:srgbClr val="FFCC00"/>
        </a:lt2>
        <a:accent1>
          <a:srgbClr val="CC0099"/>
        </a:accent1>
        <a:accent2>
          <a:srgbClr val="56002B"/>
        </a:accent2>
        <a:accent3>
          <a:srgbClr val="B8AAAD"/>
        </a:accent3>
        <a:accent4>
          <a:srgbClr val="DADAAE"/>
        </a:accent4>
        <a:accent5>
          <a:srgbClr val="E2AACA"/>
        </a:accent5>
        <a:accent6>
          <a:srgbClr val="4D0026"/>
        </a:accent6>
        <a:hlink>
          <a:srgbClr val="9C004E"/>
        </a:hlink>
        <a:folHlink>
          <a:srgbClr val="FF6600"/>
        </a:folHlink>
      </a:clrScheme>
      <a:clrMap bg1="dk2" tx1="lt1" bg2="dk1" tx2="lt2" accent1="accent1" accent2="accent2" accent3="accent3" accent4="accent4" accent5="accent5" accent6="accent6" hlink="hlink" folHlink="folHlink"/>
    </a:extraClrScheme>
    <a:extraClrScheme>
      <a:clrScheme name="Ribbons 2">
        <a:dk1>
          <a:srgbClr val="000F1E"/>
        </a:dk1>
        <a:lt1>
          <a:srgbClr val="FFFFFF"/>
        </a:lt1>
        <a:dk2>
          <a:srgbClr val="003366"/>
        </a:dk2>
        <a:lt2>
          <a:srgbClr val="33CCCC"/>
        </a:lt2>
        <a:accent1>
          <a:srgbClr val="006699"/>
        </a:accent1>
        <a:accent2>
          <a:srgbClr val="003366"/>
        </a:accent2>
        <a:accent3>
          <a:srgbClr val="AAADB8"/>
        </a:accent3>
        <a:accent4>
          <a:srgbClr val="DADADA"/>
        </a:accent4>
        <a:accent5>
          <a:srgbClr val="AAB8CA"/>
        </a:accent5>
        <a:accent6>
          <a:srgbClr val="002D5C"/>
        </a:accent6>
        <a:hlink>
          <a:srgbClr val="0099CC"/>
        </a:hlink>
        <a:folHlink>
          <a:srgbClr val="009999"/>
        </a:folHlink>
      </a:clrScheme>
      <a:clrMap bg1="dk2" tx1="lt1" bg2="dk1" tx2="lt2" accent1="accent1" accent2="accent2" accent3="accent3" accent4="accent4" accent5="accent5" accent6="accent6" hlink="hlink" folHlink="folHlink"/>
    </a:extraClrScheme>
    <a:extraClrScheme>
      <a:clrScheme name="Ribbons 3">
        <a:dk1>
          <a:srgbClr val="002F2E"/>
        </a:dk1>
        <a:lt1>
          <a:srgbClr val="FFFFFF"/>
        </a:lt1>
        <a:dk2>
          <a:srgbClr val="008080"/>
        </a:dk2>
        <a:lt2>
          <a:srgbClr val="66FFCC"/>
        </a:lt2>
        <a:accent1>
          <a:srgbClr val="0099CC"/>
        </a:accent1>
        <a:accent2>
          <a:srgbClr val="005250"/>
        </a:accent2>
        <a:accent3>
          <a:srgbClr val="AAC0C0"/>
        </a:accent3>
        <a:accent4>
          <a:srgbClr val="DADADA"/>
        </a:accent4>
        <a:accent5>
          <a:srgbClr val="AACAE2"/>
        </a:accent5>
        <a:accent6>
          <a:srgbClr val="004948"/>
        </a:accent6>
        <a:hlink>
          <a:srgbClr val="00CC99"/>
        </a:hlink>
        <a:folHlink>
          <a:srgbClr val="009999"/>
        </a:folHlink>
      </a:clrScheme>
      <a:clrMap bg1="dk2" tx1="lt1" bg2="dk1" tx2="lt2" accent1="accent1" accent2="accent2" accent3="accent3" accent4="accent4" accent5="accent5" accent6="accent6" hlink="hlink" folHlink="folHlink"/>
    </a:extraClrScheme>
    <a:extraClrScheme>
      <a:clrScheme name="Ribbons 4">
        <a:dk1>
          <a:srgbClr val="000022"/>
        </a:dk1>
        <a:lt1>
          <a:srgbClr val="FFFFFF"/>
        </a:lt1>
        <a:dk2>
          <a:srgbClr val="000066"/>
        </a:dk2>
        <a:lt2>
          <a:srgbClr val="FFCC00"/>
        </a:lt2>
        <a:accent1>
          <a:srgbClr val="666699"/>
        </a:accent1>
        <a:accent2>
          <a:srgbClr val="000048"/>
        </a:accent2>
        <a:accent3>
          <a:srgbClr val="AAAAB8"/>
        </a:accent3>
        <a:accent4>
          <a:srgbClr val="DADADA"/>
        </a:accent4>
        <a:accent5>
          <a:srgbClr val="B8B8CA"/>
        </a:accent5>
        <a:accent6>
          <a:srgbClr val="000040"/>
        </a:accent6>
        <a:hlink>
          <a:srgbClr val="9999FF"/>
        </a:hlink>
        <a:folHlink>
          <a:srgbClr val="000099"/>
        </a:folHlink>
      </a:clrScheme>
      <a:clrMap bg1="dk2" tx1="lt1" bg2="dk1" tx2="lt2" accent1="accent1" accent2="accent2" accent3="accent3" accent4="accent4" accent5="accent5" accent6="accent6" hlink="hlink" folHlink="folHlink"/>
    </a:extraClrScheme>
    <a:extraClrScheme>
      <a:clrScheme name="Ribbons 5">
        <a:dk1>
          <a:srgbClr val="663300"/>
        </a:dk1>
        <a:lt1>
          <a:srgbClr val="FFFFFF"/>
        </a:lt1>
        <a:dk2>
          <a:srgbClr val="000000"/>
        </a:dk2>
        <a:lt2>
          <a:srgbClr val="FFFF99"/>
        </a:lt2>
        <a:accent1>
          <a:srgbClr val="FFCC66"/>
        </a:accent1>
        <a:accent2>
          <a:srgbClr val="FFFFCC"/>
        </a:accent2>
        <a:accent3>
          <a:srgbClr val="FFFFFF"/>
        </a:accent3>
        <a:accent4>
          <a:srgbClr val="562A00"/>
        </a:accent4>
        <a:accent5>
          <a:srgbClr val="FFE2B8"/>
        </a:accent5>
        <a:accent6>
          <a:srgbClr val="E7E7B9"/>
        </a:accent6>
        <a:hlink>
          <a:srgbClr val="FFCC00"/>
        </a:hlink>
        <a:folHlink>
          <a:srgbClr val="FF7C80"/>
        </a:folHlink>
      </a:clrScheme>
      <a:clrMap bg1="lt1" tx1="dk1" bg2="lt2" tx2="dk2" accent1="accent1" accent2="accent2" accent3="accent3" accent4="accent4" accent5="accent5" accent6="accent6" hlink="hlink" folHlink="folHlink"/>
    </a:extraClrScheme>
    <a:extraClrScheme>
      <a:clrScheme name="Ribbons 6">
        <a:dk1>
          <a:srgbClr val="000000"/>
        </a:dk1>
        <a:lt1>
          <a:srgbClr val="FFFFFF"/>
        </a:lt1>
        <a:dk2>
          <a:srgbClr val="000000"/>
        </a:dk2>
        <a:lt2>
          <a:srgbClr val="C0C0C0"/>
        </a:lt2>
        <a:accent1>
          <a:srgbClr val="CBCBCB"/>
        </a:accent1>
        <a:accent2>
          <a:srgbClr val="EAEAEA"/>
        </a:accent2>
        <a:accent3>
          <a:srgbClr val="FFFFFF"/>
        </a:accent3>
        <a:accent4>
          <a:srgbClr val="000000"/>
        </a:accent4>
        <a:accent5>
          <a:srgbClr val="E2E2E2"/>
        </a:accent5>
        <a:accent6>
          <a:srgbClr val="D4D4D4"/>
        </a:accent6>
        <a:hlink>
          <a:srgbClr val="4D4D4D"/>
        </a:hlink>
        <a:folHlink>
          <a:srgbClr val="86868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Designs\RIBBONS.POT</Template>
  <TotalTime>50525</TotalTime>
  <Words>9245</Words>
  <Application>Microsoft Office PowerPoint</Application>
  <PresentationFormat>On-screen Show (4:3)</PresentationFormat>
  <Paragraphs>701</Paragraphs>
  <Slides>144</Slides>
  <Notes>42</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144</vt:i4>
      </vt:variant>
    </vt:vector>
  </HeadingPairs>
  <TitlesOfParts>
    <vt:vector size="148" baseType="lpstr">
      <vt:lpstr>Ribbons</vt:lpstr>
      <vt:lpstr>Visio</vt:lpstr>
      <vt:lpstr>Equation</vt:lpstr>
      <vt:lpstr>Microsoft Equation 3.0</vt:lpstr>
      <vt:lpstr>PowerPoint Presentation</vt:lpstr>
      <vt:lpstr>PowerPoint Presentation</vt:lpstr>
      <vt:lpstr>PowerPoint Presentation</vt:lpstr>
      <vt:lpstr>Overview of Topics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UCD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SimMod: Equations and Optimisation</dc:title>
  <dc:creator>P. Curran</dc:creator>
  <cp:lastModifiedBy>Paul Curran</cp:lastModifiedBy>
  <cp:revision>1367</cp:revision>
  <cp:lastPrinted>2000-03-08T08:20:29Z</cp:lastPrinted>
  <dcterms:created xsi:type="dcterms:W3CDTF">2000-03-07T00:13:27Z</dcterms:created>
  <dcterms:modified xsi:type="dcterms:W3CDTF">2013-09-12T08:08:32Z</dcterms:modified>
</cp:coreProperties>
</file>