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6D2D"/>
    <a:srgbClr val="D28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91" d="100"/>
          <a:sy n="91" d="100"/>
        </p:scale>
        <p:origin x="32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951D-7B0B-41DD-8B97-53C846A90C5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584A-7784-4829-B51C-35369E68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951D-7B0B-41DD-8B97-53C846A90C5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584A-7784-4829-B51C-35369E68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951D-7B0B-41DD-8B97-53C846A90C5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584A-7784-4829-B51C-35369E68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951D-7B0B-41DD-8B97-53C846A90C5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584A-7784-4829-B51C-35369E68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951D-7B0B-41DD-8B97-53C846A90C5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584A-7784-4829-B51C-35369E68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951D-7B0B-41DD-8B97-53C846A90C5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584A-7784-4829-B51C-35369E68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951D-7B0B-41DD-8B97-53C846A90C5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584A-7784-4829-B51C-35369E68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951D-7B0B-41DD-8B97-53C846A90C5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584A-7784-4829-B51C-35369E68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951D-7B0B-41DD-8B97-53C846A90C5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584A-7784-4829-B51C-35369E68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951D-7B0B-41DD-8B97-53C846A90C5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584A-7784-4829-B51C-35369E68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951D-7B0B-41DD-8B97-53C846A90C5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584A-7784-4829-B51C-35369E68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951D-7B0B-41DD-8B97-53C846A90C5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C584A-7784-4829-B51C-35369E68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tfinder.census.gov/faces/tableservices/jsf/pages/productview.xhtml?pid=ACS_17_5YR_DP03&amp;src=pt" TargetMode="External"/><Relationship Id="rId2" Type="http://schemas.openxmlformats.org/officeDocument/2006/relationships/hyperlink" Target="https://www.census.gov/did/www/schooldistricts/data/boundari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133600"/>
            <a:ext cx="9220200" cy="1295400"/>
            <a:chOff x="0" y="4648200"/>
            <a:chExt cx="9220200" cy="1295400"/>
          </a:xfrm>
        </p:grpSpPr>
        <p:sp>
          <p:nvSpPr>
            <p:cNvPr id="5" name="Rectangle 4"/>
            <p:cNvSpPr/>
            <p:nvPr/>
          </p:nvSpPr>
          <p:spPr>
            <a:xfrm>
              <a:off x="0" y="4648200"/>
              <a:ext cx="9144000" cy="1295400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dir="4740000" algn="ctr" rotWithShape="0">
                <a:schemeClr val="bg1"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" y="4800600"/>
              <a:ext cx="9144000" cy="990600"/>
            </a:xfrm>
            <a:prstGeom prst="rect">
              <a:avLst/>
            </a:prstGeom>
            <a:solidFill>
              <a:srgbClr val="EAEAEA">
                <a:alpha val="47451"/>
              </a:srgbClr>
            </a:solidFill>
            <a:ln>
              <a:noFill/>
            </a:ln>
            <a:effectLst>
              <a:outerShdw dir="4740000" algn="ctr" rotWithShape="0">
                <a:schemeClr val="bg1"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 err="1">
                  <a:solidFill>
                    <a:srgbClr val="476D2D"/>
                  </a:solidFill>
                </a:rPr>
                <a:t>myHomeSearch</a:t>
              </a:r>
              <a:endParaRPr lang="en-US" sz="8000" b="1" dirty="0">
                <a:solidFill>
                  <a:srgbClr val="476D2D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5300" dirty="0" err="1"/>
              <a:t>myHomeSearch</a:t>
            </a:r>
            <a:br>
              <a:rPr lang="en-US" dirty="0"/>
            </a:br>
            <a:r>
              <a:rPr lang="en-US" sz="3600" dirty="0"/>
              <a:t>San Diego School District Home Search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9"/>
            <a:ext cx="8229600" cy="3200401"/>
          </a:xfrm>
        </p:spPr>
        <p:txBody>
          <a:bodyPr>
            <a:normAutofit/>
          </a:bodyPr>
          <a:lstStyle/>
          <a:p>
            <a:r>
              <a:rPr lang="en-US" dirty="0"/>
              <a:t>Where can someone buy a house within their budget to get the best high school?</a:t>
            </a:r>
          </a:p>
          <a:p>
            <a:r>
              <a:rPr lang="en-US" dirty="0"/>
              <a:t>Compile data to show which homes are available in the vicinity of various public school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360CC4-3A28-4117-AABB-A1CE48672CE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F7353-E7E3-434D-99BD-0927E63D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8153400" cy="57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2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0539-6CF5-4502-9482-8FEEF877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B4DD-AB05-4D2F-BD54-E00576BB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68776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Zillow API</a:t>
            </a:r>
          </a:p>
          <a:p>
            <a:pPr algn="just"/>
            <a:r>
              <a:rPr lang="en-US" sz="2000" dirty="0"/>
              <a:t>Cartographic Boundary Shapefiles - School Districts </a:t>
            </a:r>
            <a:r>
              <a:rPr lang="en-US" sz="2000" dirty="0">
                <a:hlinkClick r:id="rId2"/>
              </a:rPr>
              <a:t>https://www.census.gov/did/www/schooldistricts/data/boundaries.html</a:t>
            </a:r>
            <a:endParaRPr lang="en-US" sz="2000" dirty="0"/>
          </a:p>
          <a:p>
            <a:r>
              <a:rPr lang="en-US" sz="2000" dirty="0"/>
              <a:t>American Fact Finder - San Diego County School Districts (Elementary) Poverty and Income - General Economic Characteristics  </a:t>
            </a:r>
            <a:r>
              <a:rPr lang="en-US" sz="2000" dirty="0">
                <a:hlinkClick r:id="rId3"/>
              </a:rPr>
              <a:t>https://factfinder.census.gov/faces/tableservices/jsf/pages/productview.xhtml?pid=ACS_17_5YR_DP03&amp;src=pt</a:t>
            </a:r>
            <a:endParaRPr lang="en-US" sz="2000" dirty="0"/>
          </a:p>
          <a:p>
            <a:r>
              <a:rPr lang="en-US" sz="2000" dirty="0"/>
              <a:t>Niche.com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126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97C5-F51A-48B7-A6CD-BD74D33C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Data to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FF0C-9A49-4494-8FD0-913DE4D2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 Diego map designated by zip codes</a:t>
            </a:r>
          </a:p>
          <a:p>
            <a:r>
              <a:rPr lang="en-US" dirty="0"/>
              <a:t>Top high schools in San Diego with map coordinates and ranking</a:t>
            </a:r>
          </a:p>
          <a:p>
            <a:r>
              <a:rPr lang="en-US" dirty="0"/>
              <a:t>Single family homes with 3-4 bedrooms within 5 miles of selected school</a:t>
            </a:r>
          </a:p>
          <a:p>
            <a:r>
              <a:rPr lang="en-US" dirty="0"/>
              <a:t>Median home price for each zip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72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3AE8-1B9E-4312-AC5F-911990C1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6116-D410-4942-9168-CBDB771C0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Graph of median price of houses in zip code of and ranking of schools</a:t>
            </a:r>
          </a:p>
          <a:p>
            <a:r>
              <a:rPr lang="en-US" dirty="0"/>
              <a:t>Graph of median price of houses in zip code of and ranking of schools</a:t>
            </a:r>
          </a:p>
          <a:p>
            <a:r>
              <a:rPr lang="en-US" dirty="0"/>
              <a:t>Map of San Diego divided by zip codes</a:t>
            </a:r>
          </a:p>
          <a:p>
            <a:r>
              <a:rPr lang="en-US" dirty="0"/>
              <a:t>Markers on map of public high schools – click shows pop-up of name, ranking</a:t>
            </a:r>
          </a:p>
          <a:p>
            <a:r>
              <a:rPr lang="en-US" dirty="0"/>
              <a:t>Houses available for sale within  a radius circle of 5 miles</a:t>
            </a:r>
          </a:p>
        </p:txBody>
      </p:sp>
    </p:spTree>
    <p:extLst>
      <p:ext uri="{BB962C8B-B14F-4D97-AF65-F5344CB8AC3E}">
        <p14:creationId xmlns:p14="http://schemas.microsoft.com/office/powerpoint/2010/main" val="220555716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9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Houses-PowerPoint-Template-90</Template>
  <TotalTime>215</TotalTime>
  <Words>219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PowerPoint-Template-90</vt:lpstr>
      <vt:lpstr>PowerPoint Presentation</vt:lpstr>
      <vt:lpstr> myHomeSearch San Diego School District Home Search Project </vt:lpstr>
      <vt:lpstr>PowerPoint Presentation</vt:lpstr>
      <vt:lpstr>Resources</vt:lpstr>
      <vt:lpstr>Possible Data to Compile</vt:lpstr>
      <vt:lpstr>Possible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Schurter</dc:creator>
  <cp:lastModifiedBy>Caroline Schurter</cp:lastModifiedBy>
  <cp:revision>15</cp:revision>
  <dcterms:created xsi:type="dcterms:W3CDTF">2019-02-20T18:05:22Z</dcterms:created>
  <dcterms:modified xsi:type="dcterms:W3CDTF">2019-02-23T20:18:30Z</dcterms:modified>
</cp:coreProperties>
</file>