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68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4.9556981909740644E-2"/>
          <c:y val="8.3676242972529402E-2"/>
          <c:w val="0.93536011281391929"/>
          <c:h val="0.79103209427612908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D8-410B-AEEC-5F99D7BA5626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D8-410B-AEEC-5F99D7BA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w mikrosekundach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928986361612472"/>
          <c:y val="0.92548968728459946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 zależności czasu</a:t>
            </a:r>
            <a:r>
              <a:rPr lang="pl-PL" baseline="0"/>
              <a:t> wykonowania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C0-419A-BBA3-38E6E4B0CF1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C0-419A-BBA3-38E6E4B0C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600376"/>
        <c:axId val="452596768"/>
      </c:lineChart>
      <c:catAx>
        <c:axId val="452600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 wątków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596768"/>
        <c:crosses val="autoZero"/>
        <c:auto val="1"/>
        <c:lblAlgn val="ctr"/>
        <c:lblOffset val="100"/>
        <c:noMultiLvlLbl val="0"/>
      </c:catAx>
      <c:valAx>
        <c:axId val="4525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działania</a:t>
                </a:r>
                <a:r>
                  <a:rPr lang="pl-PL" baseline="0"/>
                  <a:t> w mikrosekundach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60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884505193893018"/>
          <c:y val="0.94674519601233798"/>
          <c:w val="9.8366234150308679E-2"/>
          <c:h val="5.32548039876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189B2-B57B-4E51-9F11-52578CE943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5747ED-445C-419F-BA6B-318018535C42}">
      <dgm:prSet/>
      <dgm:spPr/>
      <dgm:t>
        <a:bodyPr/>
        <a:lstStyle/>
        <a:p>
          <a:pPr>
            <a:defRPr cap="all"/>
          </a:pPr>
          <a:r>
            <a:rPr lang="pl-PL"/>
            <a:t>Założenia projektu</a:t>
          </a:r>
          <a:endParaRPr lang="en-US"/>
        </a:p>
      </dgm:t>
    </dgm:pt>
    <dgm:pt modelId="{BB07C5E0-09B8-466C-AF6A-A9FFB2B219AF}" type="parTrans" cxnId="{DBD85285-CEA4-4BCE-9954-619594D02F0A}">
      <dgm:prSet/>
      <dgm:spPr/>
      <dgm:t>
        <a:bodyPr/>
        <a:lstStyle/>
        <a:p>
          <a:endParaRPr lang="en-US"/>
        </a:p>
      </dgm:t>
    </dgm:pt>
    <dgm:pt modelId="{C24D6F83-22EE-4217-8B61-ECB8F9EE3983}" type="sibTrans" cxnId="{DBD85285-CEA4-4BCE-9954-619594D02F0A}">
      <dgm:prSet/>
      <dgm:spPr/>
      <dgm:t>
        <a:bodyPr/>
        <a:lstStyle/>
        <a:p>
          <a:endParaRPr lang="en-US"/>
        </a:p>
      </dgm:t>
    </dgm:pt>
    <dgm:pt modelId="{2FF3A6DC-A194-4548-9C44-334AC72508A3}">
      <dgm:prSet/>
      <dgm:spPr/>
      <dgm:t>
        <a:bodyPr/>
        <a:lstStyle/>
        <a:p>
          <a:pPr>
            <a:defRPr cap="all"/>
          </a:pPr>
          <a:r>
            <a:rPr lang="pl-PL" dirty="0"/>
            <a:t>Założenia teoretyczne</a:t>
          </a:r>
          <a:endParaRPr lang="en-US" dirty="0"/>
        </a:p>
      </dgm:t>
    </dgm:pt>
    <dgm:pt modelId="{C27D7EE2-2358-46D5-8178-91E35958F2AE}" type="parTrans" cxnId="{CAC02C95-B4A2-4FC4-B5EC-82F2998D43F5}">
      <dgm:prSet/>
      <dgm:spPr/>
      <dgm:t>
        <a:bodyPr/>
        <a:lstStyle/>
        <a:p>
          <a:endParaRPr lang="en-US"/>
        </a:p>
      </dgm:t>
    </dgm:pt>
    <dgm:pt modelId="{F93B9AA1-F9F7-4A8C-A9EA-C8476F9BA4B2}" type="sibTrans" cxnId="{CAC02C95-B4A2-4FC4-B5EC-82F2998D43F5}">
      <dgm:prSet/>
      <dgm:spPr/>
      <dgm:t>
        <a:bodyPr/>
        <a:lstStyle/>
        <a:p>
          <a:endParaRPr lang="en-US"/>
        </a:p>
      </dgm:t>
    </dgm:pt>
    <dgm:pt modelId="{5A6F955C-5A86-4C57-93FD-6AE33AAB17B1}">
      <dgm:prSet/>
      <dgm:spPr/>
      <dgm:t>
        <a:bodyPr/>
        <a:lstStyle/>
        <a:p>
          <a:pPr>
            <a:defRPr cap="all"/>
          </a:pPr>
          <a:r>
            <a:rPr lang="pl-PL"/>
            <a:t>Działanie programu</a:t>
          </a:r>
          <a:endParaRPr lang="en-US" dirty="0"/>
        </a:p>
      </dgm:t>
    </dgm:pt>
    <dgm:pt modelId="{BC39B3FF-C0A8-4DE0-8025-A42AEAD29B7C}" type="parTrans" cxnId="{9094E861-582B-4623-BF78-81353DBDA83C}">
      <dgm:prSet/>
      <dgm:spPr/>
      <dgm:t>
        <a:bodyPr/>
        <a:lstStyle/>
        <a:p>
          <a:endParaRPr lang="en-US"/>
        </a:p>
      </dgm:t>
    </dgm:pt>
    <dgm:pt modelId="{BD7F9012-9265-4CD1-9DF2-8F704E743C38}" type="sibTrans" cxnId="{9094E861-582B-4623-BF78-81353DBDA83C}">
      <dgm:prSet/>
      <dgm:spPr/>
      <dgm:t>
        <a:bodyPr/>
        <a:lstStyle/>
        <a:p>
          <a:endParaRPr lang="en-US"/>
        </a:p>
      </dgm:t>
    </dgm:pt>
    <dgm:pt modelId="{77B5A61C-5DAA-49DF-A21A-B9BDBBE060EF}">
      <dgm:prSet/>
      <dgm:spPr/>
      <dgm:t>
        <a:bodyPr/>
        <a:lstStyle/>
        <a:p>
          <a:pPr>
            <a:defRPr cap="all"/>
          </a:pPr>
          <a:r>
            <a:rPr lang="pl-PL" dirty="0"/>
            <a:t>Porównanie wydajności </a:t>
          </a:r>
          <a:endParaRPr lang="en-US" dirty="0"/>
        </a:p>
      </dgm:t>
    </dgm:pt>
    <dgm:pt modelId="{071BA0A0-7288-41F4-A850-40E04C1736D5}" type="parTrans" cxnId="{FCED7993-8851-4C63-9991-B0F80B955FED}">
      <dgm:prSet/>
      <dgm:spPr/>
      <dgm:t>
        <a:bodyPr/>
        <a:lstStyle/>
        <a:p>
          <a:endParaRPr lang="en-US"/>
        </a:p>
      </dgm:t>
    </dgm:pt>
    <dgm:pt modelId="{7CA16D6A-41C5-4EB2-8710-5B40C50FCF34}" type="sibTrans" cxnId="{FCED7993-8851-4C63-9991-B0F80B955FED}">
      <dgm:prSet/>
      <dgm:spPr/>
      <dgm:t>
        <a:bodyPr/>
        <a:lstStyle/>
        <a:p>
          <a:endParaRPr lang="en-US"/>
        </a:p>
      </dgm:t>
    </dgm:pt>
    <dgm:pt modelId="{DC215D2F-91BE-4971-A100-B60FFC9FF78F}">
      <dgm:prSet/>
      <dgm:spPr/>
      <dgm:t>
        <a:bodyPr/>
        <a:lstStyle/>
        <a:p>
          <a:pPr>
            <a:defRPr cap="all"/>
          </a:pPr>
          <a:r>
            <a:rPr lang="pl-PL"/>
            <a:t>Wnioski </a:t>
          </a:r>
          <a:endParaRPr lang="en-US"/>
        </a:p>
      </dgm:t>
    </dgm:pt>
    <dgm:pt modelId="{6D8A114B-29F1-47B1-B839-5DE4F9A08D90}" type="parTrans" cxnId="{9B43E2C4-5CE7-45D5-A781-B542C3B21477}">
      <dgm:prSet/>
      <dgm:spPr/>
      <dgm:t>
        <a:bodyPr/>
        <a:lstStyle/>
        <a:p>
          <a:endParaRPr lang="en-US"/>
        </a:p>
      </dgm:t>
    </dgm:pt>
    <dgm:pt modelId="{D7419C19-786A-4724-94EB-8F0D813A89A7}" type="sibTrans" cxnId="{9B43E2C4-5CE7-45D5-A781-B542C3B21477}">
      <dgm:prSet/>
      <dgm:spPr/>
      <dgm:t>
        <a:bodyPr/>
        <a:lstStyle/>
        <a:p>
          <a:endParaRPr lang="en-US"/>
        </a:p>
      </dgm:t>
    </dgm:pt>
    <dgm:pt modelId="{4E9DEC7B-6A76-4969-AAEE-FF5C457C764B}">
      <dgm:prSet/>
      <dgm:spPr/>
      <dgm:t>
        <a:bodyPr/>
        <a:lstStyle/>
        <a:p>
          <a:pPr>
            <a:defRPr cap="all"/>
          </a:pPr>
          <a:r>
            <a:rPr lang="pl-PL"/>
            <a:t>Pytania</a:t>
          </a:r>
          <a:endParaRPr lang="en-US"/>
        </a:p>
      </dgm:t>
    </dgm:pt>
    <dgm:pt modelId="{A49A2F29-AE24-4453-9D29-63A56E431DCA}" type="parTrans" cxnId="{2ECD20E2-6D18-4269-ACFD-CD15C967406F}">
      <dgm:prSet/>
      <dgm:spPr/>
      <dgm:t>
        <a:bodyPr/>
        <a:lstStyle/>
        <a:p>
          <a:endParaRPr lang="en-US"/>
        </a:p>
      </dgm:t>
    </dgm:pt>
    <dgm:pt modelId="{F91121F8-A7B3-47F8-9721-69EEB8CD9AF7}" type="sibTrans" cxnId="{2ECD20E2-6D18-4269-ACFD-CD15C967406F}">
      <dgm:prSet/>
      <dgm:spPr/>
      <dgm:t>
        <a:bodyPr/>
        <a:lstStyle/>
        <a:p>
          <a:endParaRPr lang="en-US"/>
        </a:p>
      </dgm:t>
    </dgm:pt>
    <dgm:pt modelId="{2B018019-0CBE-4E43-885C-D33DB4B763F0}" type="pres">
      <dgm:prSet presAssocID="{519189B2-B57B-4E51-9F11-52578CE943B6}" presName="root" presStyleCnt="0">
        <dgm:presLayoutVars>
          <dgm:dir/>
          <dgm:resizeHandles val="exact"/>
        </dgm:presLayoutVars>
      </dgm:prSet>
      <dgm:spPr/>
    </dgm:pt>
    <dgm:pt modelId="{A72F191C-CEF3-4FAE-BE51-8E61A31A3F59}" type="pres">
      <dgm:prSet presAssocID="{F55747ED-445C-419F-BA6B-318018535C42}" presName="compNode" presStyleCnt="0"/>
      <dgm:spPr/>
    </dgm:pt>
    <dgm:pt modelId="{5CA6B370-6411-4776-B4AE-BA1A50F24CBE}" type="pres">
      <dgm:prSet presAssocID="{F55747ED-445C-419F-BA6B-318018535C42}" presName="iconBgRect" presStyleLbl="bgShp" presStyleIdx="0" presStyleCnt="6"/>
      <dgm:spPr/>
    </dgm:pt>
    <dgm:pt modelId="{840CB680-CB0A-4E68-B886-9A00E51EFA3C}" type="pres">
      <dgm:prSet presAssocID="{F55747ED-445C-419F-BA6B-318018535C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414094-9CD7-4F53-858A-C609595C248A}" type="pres">
      <dgm:prSet presAssocID="{F55747ED-445C-419F-BA6B-318018535C42}" presName="spaceRect" presStyleCnt="0"/>
      <dgm:spPr/>
    </dgm:pt>
    <dgm:pt modelId="{FFC90A46-CAC2-41C7-BA3D-F1314084DE45}" type="pres">
      <dgm:prSet presAssocID="{F55747ED-445C-419F-BA6B-318018535C42}" presName="textRect" presStyleLbl="revTx" presStyleIdx="0" presStyleCnt="6">
        <dgm:presLayoutVars>
          <dgm:chMax val="1"/>
          <dgm:chPref val="1"/>
        </dgm:presLayoutVars>
      </dgm:prSet>
      <dgm:spPr/>
    </dgm:pt>
    <dgm:pt modelId="{F09B5DE2-B633-44DD-A056-B455427444A2}" type="pres">
      <dgm:prSet presAssocID="{C24D6F83-22EE-4217-8B61-ECB8F9EE3983}" presName="sibTrans" presStyleCnt="0"/>
      <dgm:spPr/>
    </dgm:pt>
    <dgm:pt modelId="{EE2C2C56-773A-4E6D-A1D8-ADABAFFDEA36}" type="pres">
      <dgm:prSet presAssocID="{2FF3A6DC-A194-4548-9C44-334AC72508A3}" presName="compNode" presStyleCnt="0"/>
      <dgm:spPr/>
    </dgm:pt>
    <dgm:pt modelId="{3D9BFF0C-1E92-4B0C-B6ED-5DC72053F426}" type="pres">
      <dgm:prSet presAssocID="{2FF3A6DC-A194-4548-9C44-334AC72508A3}" presName="iconBgRect" presStyleLbl="bgShp" presStyleIdx="1" presStyleCnt="6"/>
      <dgm:spPr/>
    </dgm:pt>
    <dgm:pt modelId="{943F9546-9C32-422B-B9CA-BD93DF776982}" type="pres">
      <dgm:prSet presAssocID="{2FF3A6DC-A194-4548-9C44-334AC72508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49864D-C9D7-4B71-B73D-D97272A42DCF}" type="pres">
      <dgm:prSet presAssocID="{2FF3A6DC-A194-4548-9C44-334AC72508A3}" presName="spaceRect" presStyleCnt="0"/>
      <dgm:spPr/>
    </dgm:pt>
    <dgm:pt modelId="{96D4B44C-6212-45C4-8572-E635605D5ECA}" type="pres">
      <dgm:prSet presAssocID="{2FF3A6DC-A194-4548-9C44-334AC72508A3}" presName="textRect" presStyleLbl="revTx" presStyleIdx="1" presStyleCnt="6">
        <dgm:presLayoutVars>
          <dgm:chMax val="1"/>
          <dgm:chPref val="1"/>
        </dgm:presLayoutVars>
      </dgm:prSet>
      <dgm:spPr/>
    </dgm:pt>
    <dgm:pt modelId="{5C45D545-0A44-4B2D-8EEA-683B02E304EE}" type="pres">
      <dgm:prSet presAssocID="{F93B9AA1-F9F7-4A8C-A9EA-C8476F9BA4B2}" presName="sibTrans" presStyleCnt="0"/>
      <dgm:spPr/>
    </dgm:pt>
    <dgm:pt modelId="{57D7AD29-57BB-420C-A0D1-1110DB686ECC}" type="pres">
      <dgm:prSet presAssocID="{5A6F955C-5A86-4C57-93FD-6AE33AAB17B1}" presName="compNode" presStyleCnt="0"/>
      <dgm:spPr/>
    </dgm:pt>
    <dgm:pt modelId="{CC2A3BAE-3974-4B6E-825D-5376E3C94CB4}" type="pres">
      <dgm:prSet presAssocID="{5A6F955C-5A86-4C57-93FD-6AE33AAB17B1}" presName="iconBgRect" presStyleLbl="bgShp" presStyleIdx="2" presStyleCnt="6"/>
      <dgm:spPr/>
    </dgm:pt>
    <dgm:pt modelId="{2160DB46-31EF-4B84-A060-B3E5FE5ED4E5}" type="pres">
      <dgm:prSet presAssocID="{5A6F955C-5A86-4C57-93FD-6AE33AAB17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2802D5-F8E6-4A1D-A6E1-E39987B04D3E}" type="pres">
      <dgm:prSet presAssocID="{5A6F955C-5A86-4C57-93FD-6AE33AAB17B1}" presName="spaceRect" presStyleCnt="0"/>
      <dgm:spPr/>
    </dgm:pt>
    <dgm:pt modelId="{3DF8F09A-9606-4A7D-87E1-6809CA25C515}" type="pres">
      <dgm:prSet presAssocID="{5A6F955C-5A86-4C57-93FD-6AE33AAB17B1}" presName="textRect" presStyleLbl="revTx" presStyleIdx="2" presStyleCnt="6">
        <dgm:presLayoutVars>
          <dgm:chMax val="1"/>
          <dgm:chPref val="1"/>
        </dgm:presLayoutVars>
      </dgm:prSet>
      <dgm:spPr/>
    </dgm:pt>
    <dgm:pt modelId="{B8BE2283-4738-43FE-96F6-67211EC396D6}" type="pres">
      <dgm:prSet presAssocID="{BD7F9012-9265-4CD1-9DF2-8F704E743C38}" presName="sibTrans" presStyleCnt="0"/>
      <dgm:spPr/>
    </dgm:pt>
    <dgm:pt modelId="{705EB5B1-AC28-46BD-8293-45F561E12B84}" type="pres">
      <dgm:prSet presAssocID="{77B5A61C-5DAA-49DF-A21A-B9BDBBE060EF}" presName="compNode" presStyleCnt="0"/>
      <dgm:spPr/>
    </dgm:pt>
    <dgm:pt modelId="{9FCF76B5-4307-47B4-AF9D-360D27A71964}" type="pres">
      <dgm:prSet presAssocID="{77B5A61C-5DAA-49DF-A21A-B9BDBBE060EF}" presName="iconBgRect" presStyleLbl="bgShp" presStyleIdx="3" presStyleCnt="6"/>
      <dgm:spPr/>
    </dgm:pt>
    <dgm:pt modelId="{E8A578AA-B5F7-4EBE-A852-0308928C6DEA}" type="pres">
      <dgm:prSet presAssocID="{77B5A61C-5DAA-49DF-A21A-B9BDBBE060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4389B2-920B-47D9-AA8E-6E76DCCE7E19}" type="pres">
      <dgm:prSet presAssocID="{77B5A61C-5DAA-49DF-A21A-B9BDBBE060EF}" presName="spaceRect" presStyleCnt="0"/>
      <dgm:spPr/>
    </dgm:pt>
    <dgm:pt modelId="{4A63FFDC-80A7-4C4B-BEB3-B016047FC909}" type="pres">
      <dgm:prSet presAssocID="{77B5A61C-5DAA-49DF-A21A-B9BDBBE060EF}" presName="textRect" presStyleLbl="revTx" presStyleIdx="3" presStyleCnt="6">
        <dgm:presLayoutVars>
          <dgm:chMax val="1"/>
          <dgm:chPref val="1"/>
        </dgm:presLayoutVars>
      </dgm:prSet>
      <dgm:spPr/>
    </dgm:pt>
    <dgm:pt modelId="{31ECA487-2D70-49F0-A548-90A6AA5E36B3}" type="pres">
      <dgm:prSet presAssocID="{7CA16D6A-41C5-4EB2-8710-5B40C50FCF34}" presName="sibTrans" presStyleCnt="0"/>
      <dgm:spPr/>
    </dgm:pt>
    <dgm:pt modelId="{59505568-A1DD-4244-A274-FC4A0B215FDF}" type="pres">
      <dgm:prSet presAssocID="{DC215D2F-91BE-4971-A100-B60FFC9FF78F}" presName="compNode" presStyleCnt="0"/>
      <dgm:spPr/>
    </dgm:pt>
    <dgm:pt modelId="{5380EAB3-1217-44AD-942A-C51FB0A0F05F}" type="pres">
      <dgm:prSet presAssocID="{DC215D2F-91BE-4971-A100-B60FFC9FF78F}" presName="iconBgRect" presStyleLbl="bgShp" presStyleIdx="4" presStyleCnt="6"/>
      <dgm:spPr/>
    </dgm:pt>
    <dgm:pt modelId="{101D33F4-0B1C-4145-9320-C18E4ED3D403}" type="pres">
      <dgm:prSet presAssocID="{DC215D2F-91BE-4971-A100-B60FFC9FF7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1CEB2A-849C-482D-8E2A-6803286925E1}" type="pres">
      <dgm:prSet presAssocID="{DC215D2F-91BE-4971-A100-B60FFC9FF78F}" presName="spaceRect" presStyleCnt="0"/>
      <dgm:spPr/>
    </dgm:pt>
    <dgm:pt modelId="{D44F3A69-05B6-45C3-80F5-D2DFFE7A9BB5}" type="pres">
      <dgm:prSet presAssocID="{DC215D2F-91BE-4971-A100-B60FFC9FF78F}" presName="textRect" presStyleLbl="revTx" presStyleIdx="4" presStyleCnt="6">
        <dgm:presLayoutVars>
          <dgm:chMax val="1"/>
          <dgm:chPref val="1"/>
        </dgm:presLayoutVars>
      </dgm:prSet>
      <dgm:spPr/>
    </dgm:pt>
    <dgm:pt modelId="{E54BC35A-F08E-4DD5-A66C-16C5A7EDF854}" type="pres">
      <dgm:prSet presAssocID="{D7419C19-786A-4724-94EB-8F0D813A89A7}" presName="sibTrans" presStyleCnt="0"/>
      <dgm:spPr/>
    </dgm:pt>
    <dgm:pt modelId="{ADAEA674-CB02-4307-AFDB-0CC5AFEFEA10}" type="pres">
      <dgm:prSet presAssocID="{4E9DEC7B-6A76-4969-AAEE-FF5C457C764B}" presName="compNode" presStyleCnt="0"/>
      <dgm:spPr/>
    </dgm:pt>
    <dgm:pt modelId="{C823028C-8168-42D7-B07E-90C4350DBFD1}" type="pres">
      <dgm:prSet presAssocID="{4E9DEC7B-6A76-4969-AAEE-FF5C457C764B}" presName="iconBgRect" presStyleLbl="bgShp" presStyleIdx="5" presStyleCnt="6"/>
      <dgm:spPr/>
    </dgm:pt>
    <dgm:pt modelId="{63029363-2311-4EF9-9FD4-7774D3AD4C93}" type="pres">
      <dgm:prSet presAssocID="{4E9DEC7B-6A76-4969-AAEE-FF5C457C76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74C9277-2512-4467-AB8C-A8D9EF5132A4}" type="pres">
      <dgm:prSet presAssocID="{4E9DEC7B-6A76-4969-AAEE-FF5C457C764B}" presName="spaceRect" presStyleCnt="0"/>
      <dgm:spPr/>
    </dgm:pt>
    <dgm:pt modelId="{2A9BDDA2-0162-44D7-988A-EFE4C9A945A3}" type="pres">
      <dgm:prSet presAssocID="{4E9DEC7B-6A76-4969-AAEE-FF5C457C764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2E2E09-A479-4986-BB68-D311BB9C0296}" type="presOf" srcId="{5A6F955C-5A86-4C57-93FD-6AE33AAB17B1}" destId="{3DF8F09A-9606-4A7D-87E1-6809CA25C515}" srcOrd="0" destOrd="0" presId="urn:microsoft.com/office/officeart/2018/5/layout/IconCircleLabelList"/>
    <dgm:cxn modelId="{9094E861-582B-4623-BF78-81353DBDA83C}" srcId="{519189B2-B57B-4E51-9F11-52578CE943B6}" destId="{5A6F955C-5A86-4C57-93FD-6AE33AAB17B1}" srcOrd="2" destOrd="0" parTransId="{BC39B3FF-C0A8-4DE0-8025-A42AEAD29B7C}" sibTransId="{BD7F9012-9265-4CD1-9DF2-8F704E743C38}"/>
    <dgm:cxn modelId="{05857942-51B4-44F2-8CC4-D944F3BDA268}" type="presOf" srcId="{519189B2-B57B-4E51-9F11-52578CE943B6}" destId="{2B018019-0CBE-4E43-885C-D33DB4B763F0}" srcOrd="0" destOrd="0" presId="urn:microsoft.com/office/officeart/2018/5/layout/IconCircleLabelList"/>
    <dgm:cxn modelId="{28F55F55-C0DE-4E11-8CFF-7483DD7C5A9F}" type="presOf" srcId="{77B5A61C-5DAA-49DF-A21A-B9BDBBE060EF}" destId="{4A63FFDC-80A7-4C4B-BEB3-B016047FC909}" srcOrd="0" destOrd="0" presId="urn:microsoft.com/office/officeart/2018/5/layout/IconCircleLabelList"/>
    <dgm:cxn modelId="{D56B2784-09AD-4D80-8DFF-1663F3E25533}" type="presOf" srcId="{2FF3A6DC-A194-4548-9C44-334AC72508A3}" destId="{96D4B44C-6212-45C4-8572-E635605D5ECA}" srcOrd="0" destOrd="0" presId="urn:microsoft.com/office/officeart/2018/5/layout/IconCircleLabelList"/>
    <dgm:cxn modelId="{DBD85285-CEA4-4BCE-9954-619594D02F0A}" srcId="{519189B2-B57B-4E51-9F11-52578CE943B6}" destId="{F55747ED-445C-419F-BA6B-318018535C42}" srcOrd="0" destOrd="0" parTransId="{BB07C5E0-09B8-466C-AF6A-A9FFB2B219AF}" sibTransId="{C24D6F83-22EE-4217-8B61-ECB8F9EE3983}"/>
    <dgm:cxn modelId="{3F21A486-3CAF-44C8-851F-5B6A1943C2C6}" type="presOf" srcId="{4E9DEC7B-6A76-4969-AAEE-FF5C457C764B}" destId="{2A9BDDA2-0162-44D7-988A-EFE4C9A945A3}" srcOrd="0" destOrd="0" presId="urn:microsoft.com/office/officeart/2018/5/layout/IconCircleLabelList"/>
    <dgm:cxn modelId="{FCED7993-8851-4C63-9991-B0F80B955FED}" srcId="{519189B2-B57B-4E51-9F11-52578CE943B6}" destId="{77B5A61C-5DAA-49DF-A21A-B9BDBBE060EF}" srcOrd="3" destOrd="0" parTransId="{071BA0A0-7288-41F4-A850-40E04C1736D5}" sibTransId="{7CA16D6A-41C5-4EB2-8710-5B40C50FCF34}"/>
    <dgm:cxn modelId="{CAC02C95-B4A2-4FC4-B5EC-82F2998D43F5}" srcId="{519189B2-B57B-4E51-9F11-52578CE943B6}" destId="{2FF3A6DC-A194-4548-9C44-334AC72508A3}" srcOrd="1" destOrd="0" parTransId="{C27D7EE2-2358-46D5-8178-91E35958F2AE}" sibTransId="{F93B9AA1-F9F7-4A8C-A9EA-C8476F9BA4B2}"/>
    <dgm:cxn modelId="{9B43E2C4-5CE7-45D5-A781-B542C3B21477}" srcId="{519189B2-B57B-4E51-9F11-52578CE943B6}" destId="{DC215D2F-91BE-4971-A100-B60FFC9FF78F}" srcOrd="4" destOrd="0" parTransId="{6D8A114B-29F1-47B1-B839-5DE4F9A08D90}" sibTransId="{D7419C19-786A-4724-94EB-8F0D813A89A7}"/>
    <dgm:cxn modelId="{2ECD20E2-6D18-4269-ACFD-CD15C967406F}" srcId="{519189B2-B57B-4E51-9F11-52578CE943B6}" destId="{4E9DEC7B-6A76-4969-AAEE-FF5C457C764B}" srcOrd="5" destOrd="0" parTransId="{A49A2F29-AE24-4453-9D29-63A56E431DCA}" sibTransId="{F91121F8-A7B3-47F8-9721-69EEB8CD9AF7}"/>
    <dgm:cxn modelId="{C89417EB-D599-4989-BC4B-1E8BC9D5A284}" type="presOf" srcId="{F55747ED-445C-419F-BA6B-318018535C42}" destId="{FFC90A46-CAC2-41C7-BA3D-F1314084DE45}" srcOrd="0" destOrd="0" presId="urn:microsoft.com/office/officeart/2018/5/layout/IconCircleLabelList"/>
    <dgm:cxn modelId="{0E99B0F4-8E93-448F-B59F-BB79803E7AB6}" type="presOf" srcId="{DC215D2F-91BE-4971-A100-B60FFC9FF78F}" destId="{D44F3A69-05B6-45C3-80F5-D2DFFE7A9BB5}" srcOrd="0" destOrd="0" presId="urn:microsoft.com/office/officeart/2018/5/layout/IconCircleLabelList"/>
    <dgm:cxn modelId="{5283E9C2-18CF-40CF-96B6-2015C7F5F800}" type="presParOf" srcId="{2B018019-0CBE-4E43-885C-D33DB4B763F0}" destId="{A72F191C-CEF3-4FAE-BE51-8E61A31A3F59}" srcOrd="0" destOrd="0" presId="urn:microsoft.com/office/officeart/2018/5/layout/IconCircleLabelList"/>
    <dgm:cxn modelId="{735C254D-A9F7-4B17-8383-62FFF99E4AE9}" type="presParOf" srcId="{A72F191C-CEF3-4FAE-BE51-8E61A31A3F59}" destId="{5CA6B370-6411-4776-B4AE-BA1A50F24CBE}" srcOrd="0" destOrd="0" presId="urn:microsoft.com/office/officeart/2018/5/layout/IconCircleLabelList"/>
    <dgm:cxn modelId="{E877D1C8-41AE-41CF-85B4-83CB7E8DC7CE}" type="presParOf" srcId="{A72F191C-CEF3-4FAE-BE51-8E61A31A3F59}" destId="{840CB680-CB0A-4E68-B886-9A00E51EFA3C}" srcOrd="1" destOrd="0" presId="urn:microsoft.com/office/officeart/2018/5/layout/IconCircleLabelList"/>
    <dgm:cxn modelId="{618626D2-529F-4F5C-85E5-D864AFE66D85}" type="presParOf" srcId="{A72F191C-CEF3-4FAE-BE51-8E61A31A3F59}" destId="{9C414094-9CD7-4F53-858A-C609595C248A}" srcOrd="2" destOrd="0" presId="urn:microsoft.com/office/officeart/2018/5/layout/IconCircleLabelList"/>
    <dgm:cxn modelId="{79FBA0A3-4E8D-4F69-BF67-0A0AADB9A548}" type="presParOf" srcId="{A72F191C-CEF3-4FAE-BE51-8E61A31A3F59}" destId="{FFC90A46-CAC2-41C7-BA3D-F1314084DE45}" srcOrd="3" destOrd="0" presId="urn:microsoft.com/office/officeart/2018/5/layout/IconCircleLabelList"/>
    <dgm:cxn modelId="{4BE66C25-2EE0-48A0-90C9-75265849FD8F}" type="presParOf" srcId="{2B018019-0CBE-4E43-885C-D33DB4B763F0}" destId="{F09B5DE2-B633-44DD-A056-B455427444A2}" srcOrd="1" destOrd="0" presId="urn:microsoft.com/office/officeart/2018/5/layout/IconCircleLabelList"/>
    <dgm:cxn modelId="{44B534A3-04E5-473C-B1EC-D48FDAE452E7}" type="presParOf" srcId="{2B018019-0CBE-4E43-885C-D33DB4B763F0}" destId="{EE2C2C56-773A-4E6D-A1D8-ADABAFFDEA36}" srcOrd="2" destOrd="0" presId="urn:microsoft.com/office/officeart/2018/5/layout/IconCircleLabelList"/>
    <dgm:cxn modelId="{180BE609-855A-47A3-83E5-77268F272605}" type="presParOf" srcId="{EE2C2C56-773A-4E6D-A1D8-ADABAFFDEA36}" destId="{3D9BFF0C-1E92-4B0C-B6ED-5DC72053F426}" srcOrd="0" destOrd="0" presId="urn:microsoft.com/office/officeart/2018/5/layout/IconCircleLabelList"/>
    <dgm:cxn modelId="{D64EBF96-225D-40B4-AEA5-40A0F71A92B7}" type="presParOf" srcId="{EE2C2C56-773A-4E6D-A1D8-ADABAFFDEA36}" destId="{943F9546-9C32-422B-B9CA-BD93DF776982}" srcOrd="1" destOrd="0" presId="urn:microsoft.com/office/officeart/2018/5/layout/IconCircleLabelList"/>
    <dgm:cxn modelId="{479DEA26-E004-49A4-ADDD-0F78040D0C7A}" type="presParOf" srcId="{EE2C2C56-773A-4E6D-A1D8-ADABAFFDEA36}" destId="{F449864D-C9D7-4B71-B73D-D97272A42DCF}" srcOrd="2" destOrd="0" presId="urn:microsoft.com/office/officeart/2018/5/layout/IconCircleLabelList"/>
    <dgm:cxn modelId="{4ED7898D-44C7-4F92-BDA6-AE9853FCB021}" type="presParOf" srcId="{EE2C2C56-773A-4E6D-A1D8-ADABAFFDEA36}" destId="{96D4B44C-6212-45C4-8572-E635605D5ECA}" srcOrd="3" destOrd="0" presId="urn:microsoft.com/office/officeart/2018/5/layout/IconCircleLabelList"/>
    <dgm:cxn modelId="{84E27749-581E-4EC9-9FA8-BC9083AB0BBA}" type="presParOf" srcId="{2B018019-0CBE-4E43-885C-D33DB4B763F0}" destId="{5C45D545-0A44-4B2D-8EEA-683B02E304EE}" srcOrd="3" destOrd="0" presId="urn:microsoft.com/office/officeart/2018/5/layout/IconCircleLabelList"/>
    <dgm:cxn modelId="{886C77E8-7792-456C-83B0-C1AB8B61D39B}" type="presParOf" srcId="{2B018019-0CBE-4E43-885C-D33DB4B763F0}" destId="{57D7AD29-57BB-420C-A0D1-1110DB686ECC}" srcOrd="4" destOrd="0" presId="urn:microsoft.com/office/officeart/2018/5/layout/IconCircleLabelList"/>
    <dgm:cxn modelId="{4B3377E3-E0C2-4C89-939B-8BF6ABBBB523}" type="presParOf" srcId="{57D7AD29-57BB-420C-A0D1-1110DB686ECC}" destId="{CC2A3BAE-3974-4B6E-825D-5376E3C94CB4}" srcOrd="0" destOrd="0" presId="urn:microsoft.com/office/officeart/2018/5/layout/IconCircleLabelList"/>
    <dgm:cxn modelId="{5E527C91-D9FE-4E4F-A8CB-5CF2856474D8}" type="presParOf" srcId="{57D7AD29-57BB-420C-A0D1-1110DB686ECC}" destId="{2160DB46-31EF-4B84-A060-B3E5FE5ED4E5}" srcOrd="1" destOrd="0" presId="urn:microsoft.com/office/officeart/2018/5/layout/IconCircleLabelList"/>
    <dgm:cxn modelId="{DBB40E8F-121E-449B-A93B-37E5CFAD6A8E}" type="presParOf" srcId="{57D7AD29-57BB-420C-A0D1-1110DB686ECC}" destId="{552802D5-F8E6-4A1D-A6E1-E39987B04D3E}" srcOrd="2" destOrd="0" presId="urn:microsoft.com/office/officeart/2018/5/layout/IconCircleLabelList"/>
    <dgm:cxn modelId="{9A25589F-3020-4082-9F36-9382041D3730}" type="presParOf" srcId="{57D7AD29-57BB-420C-A0D1-1110DB686ECC}" destId="{3DF8F09A-9606-4A7D-87E1-6809CA25C515}" srcOrd="3" destOrd="0" presId="urn:microsoft.com/office/officeart/2018/5/layout/IconCircleLabelList"/>
    <dgm:cxn modelId="{9235029C-3252-4C0C-BEC2-9EC70A0E5E66}" type="presParOf" srcId="{2B018019-0CBE-4E43-885C-D33DB4B763F0}" destId="{B8BE2283-4738-43FE-96F6-67211EC396D6}" srcOrd="5" destOrd="0" presId="urn:microsoft.com/office/officeart/2018/5/layout/IconCircleLabelList"/>
    <dgm:cxn modelId="{404F58E9-552B-4CBD-BE65-226F7E314106}" type="presParOf" srcId="{2B018019-0CBE-4E43-885C-D33DB4B763F0}" destId="{705EB5B1-AC28-46BD-8293-45F561E12B84}" srcOrd="6" destOrd="0" presId="urn:microsoft.com/office/officeart/2018/5/layout/IconCircleLabelList"/>
    <dgm:cxn modelId="{4E66BDE5-30F2-4166-A7AE-37A5A9882734}" type="presParOf" srcId="{705EB5B1-AC28-46BD-8293-45F561E12B84}" destId="{9FCF76B5-4307-47B4-AF9D-360D27A71964}" srcOrd="0" destOrd="0" presId="urn:microsoft.com/office/officeart/2018/5/layout/IconCircleLabelList"/>
    <dgm:cxn modelId="{CA2E718C-F4E6-4A3B-BA09-515144F853DD}" type="presParOf" srcId="{705EB5B1-AC28-46BD-8293-45F561E12B84}" destId="{E8A578AA-B5F7-4EBE-A852-0308928C6DEA}" srcOrd="1" destOrd="0" presId="urn:microsoft.com/office/officeart/2018/5/layout/IconCircleLabelList"/>
    <dgm:cxn modelId="{F0D322E9-FF46-4ACB-B202-2C6AA46C18F1}" type="presParOf" srcId="{705EB5B1-AC28-46BD-8293-45F561E12B84}" destId="{ED4389B2-920B-47D9-AA8E-6E76DCCE7E19}" srcOrd="2" destOrd="0" presId="urn:microsoft.com/office/officeart/2018/5/layout/IconCircleLabelList"/>
    <dgm:cxn modelId="{BF60A9B4-95CE-4D71-BE7B-388A44F9F986}" type="presParOf" srcId="{705EB5B1-AC28-46BD-8293-45F561E12B84}" destId="{4A63FFDC-80A7-4C4B-BEB3-B016047FC909}" srcOrd="3" destOrd="0" presId="urn:microsoft.com/office/officeart/2018/5/layout/IconCircleLabelList"/>
    <dgm:cxn modelId="{3351203D-1DB0-496E-B902-D3F33B93D048}" type="presParOf" srcId="{2B018019-0CBE-4E43-885C-D33DB4B763F0}" destId="{31ECA487-2D70-49F0-A548-90A6AA5E36B3}" srcOrd="7" destOrd="0" presId="urn:microsoft.com/office/officeart/2018/5/layout/IconCircleLabelList"/>
    <dgm:cxn modelId="{A73A49F2-A411-4D2A-B3B3-E32941503B67}" type="presParOf" srcId="{2B018019-0CBE-4E43-885C-D33DB4B763F0}" destId="{59505568-A1DD-4244-A274-FC4A0B215FDF}" srcOrd="8" destOrd="0" presId="urn:microsoft.com/office/officeart/2018/5/layout/IconCircleLabelList"/>
    <dgm:cxn modelId="{E18B4D63-67EF-4334-B31F-2AAF4668A478}" type="presParOf" srcId="{59505568-A1DD-4244-A274-FC4A0B215FDF}" destId="{5380EAB3-1217-44AD-942A-C51FB0A0F05F}" srcOrd="0" destOrd="0" presId="urn:microsoft.com/office/officeart/2018/5/layout/IconCircleLabelList"/>
    <dgm:cxn modelId="{9C4E2E1E-CC08-4123-9A41-A520B37ABEEA}" type="presParOf" srcId="{59505568-A1DD-4244-A274-FC4A0B215FDF}" destId="{101D33F4-0B1C-4145-9320-C18E4ED3D403}" srcOrd="1" destOrd="0" presId="urn:microsoft.com/office/officeart/2018/5/layout/IconCircleLabelList"/>
    <dgm:cxn modelId="{72B97A39-70AB-4C3C-A949-E73D3CCDD6E7}" type="presParOf" srcId="{59505568-A1DD-4244-A274-FC4A0B215FDF}" destId="{101CEB2A-849C-482D-8E2A-6803286925E1}" srcOrd="2" destOrd="0" presId="urn:microsoft.com/office/officeart/2018/5/layout/IconCircleLabelList"/>
    <dgm:cxn modelId="{A44855E4-010C-4C22-BB6D-9CE334ABAA4E}" type="presParOf" srcId="{59505568-A1DD-4244-A274-FC4A0B215FDF}" destId="{D44F3A69-05B6-45C3-80F5-D2DFFE7A9BB5}" srcOrd="3" destOrd="0" presId="urn:microsoft.com/office/officeart/2018/5/layout/IconCircleLabelList"/>
    <dgm:cxn modelId="{DF3A9255-8FC1-4B83-B90F-42873CACB3B9}" type="presParOf" srcId="{2B018019-0CBE-4E43-885C-D33DB4B763F0}" destId="{E54BC35A-F08E-4DD5-A66C-16C5A7EDF854}" srcOrd="9" destOrd="0" presId="urn:microsoft.com/office/officeart/2018/5/layout/IconCircleLabelList"/>
    <dgm:cxn modelId="{56A658F5-026A-4014-B1CC-850B924C75A1}" type="presParOf" srcId="{2B018019-0CBE-4E43-885C-D33DB4B763F0}" destId="{ADAEA674-CB02-4307-AFDB-0CC5AFEFEA10}" srcOrd="10" destOrd="0" presId="urn:microsoft.com/office/officeart/2018/5/layout/IconCircleLabelList"/>
    <dgm:cxn modelId="{6A2DD59D-3EB3-4FE6-86A4-19262D8567D4}" type="presParOf" srcId="{ADAEA674-CB02-4307-AFDB-0CC5AFEFEA10}" destId="{C823028C-8168-42D7-B07E-90C4350DBFD1}" srcOrd="0" destOrd="0" presId="urn:microsoft.com/office/officeart/2018/5/layout/IconCircleLabelList"/>
    <dgm:cxn modelId="{4F914DEF-C978-475F-B71A-1341ABA00693}" type="presParOf" srcId="{ADAEA674-CB02-4307-AFDB-0CC5AFEFEA10}" destId="{63029363-2311-4EF9-9FD4-7774D3AD4C93}" srcOrd="1" destOrd="0" presId="urn:microsoft.com/office/officeart/2018/5/layout/IconCircleLabelList"/>
    <dgm:cxn modelId="{FD9CD8A8-05D1-4EE5-95DA-38E98C04A234}" type="presParOf" srcId="{ADAEA674-CB02-4307-AFDB-0CC5AFEFEA10}" destId="{774C9277-2512-4467-AB8C-A8D9EF5132A4}" srcOrd="2" destOrd="0" presId="urn:microsoft.com/office/officeart/2018/5/layout/IconCircleLabelList"/>
    <dgm:cxn modelId="{09EE4A7B-92AD-48CB-866B-097AC46C4F0C}" type="presParOf" srcId="{ADAEA674-CB02-4307-AFDB-0CC5AFEFEA10}" destId="{2A9BDDA2-0162-44D7-988A-EFE4C9A945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14943-1E62-4666-8757-7B352D0074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8636A8-AF67-49CC-A02B-53E8BBB228A2}">
      <dgm:prSet/>
      <dgm:spPr/>
      <dgm:t>
        <a:bodyPr/>
        <a:lstStyle/>
        <a:p>
          <a:r>
            <a:rPr lang="pl-PL"/>
            <a:t>Główna część aplikacji napisana w języku C++</a:t>
          </a:r>
          <a:endParaRPr lang="en-US"/>
        </a:p>
      </dgm:t>
    </dgm:pt>
    <dgm:pt modelId="{F9ACB233-D026-40C4-946E-A9FEAB7A3383}" type="parTrans" cxnId="{CE2A5EEA-3079-4DDC-9F75-C728DC181CB5}">
      <dgm:prSet/>
      <dgm:spPr/>
      <dgm:t>
        <a:bodyPr/>
        <a:lstStyle/>
        <a:p>
          <a:endParaRPr lang="en-US"/>
        </a:p>
      </dgm:t>
    </dgm:pt>
    <dgm:pt modelId="{3DBCA7DE-2C5A-4A08-992B-1F0E6547A7E1}" type="sibTrans" cxnId="{CE2A5EEA-3079-4DDC-9F75-C728DC181CB5}">
      <dgm:prSet/>
      <dgm:spPr/>
      <dgm:t>
        <a:bodyPr/>
        <a:lstStyle/>
        <a:p>
          <a:endParaRPr lang="en-US"/>
        </a:p>
      </dgm:t>
    </dgm:pt>
    <dgm:pt modelId="{1BB6881D-C46F-4D4D-850F-BC7CAE08B315}">
      <dgm:prSet/>
      <dgm:spPr/>
      <dgm:t>
        <a:bodyPr/>
        <a:lstStyle/>
        <a:p>
          <a:r>
            <a:rPr lang="pl-PL" dirty="0"/>
            <a:t>Algorytm do zmiany bitmapy napisany w C oraz Assemblerze</a:t>
          </a:r>
          <a:endParaRPr lang="en-US" dirty="0"/>
        </a:p>
      </dgm:t>
    </dgm:pt>
    <dgm:pt modelId="{F1123DFA-4A75-4BEF-9181-F04203F0EABE}" type="parTrans" cxnId="{82BC091F-C62D-4811-86D9-25ACF172DC18}">
      <dgm:prSet/>
      <dgm:spPr/>
      <dgm:t>
        <a:bodyPr/>
        <a:lstStyle/>
        <a:p>
          <a:endParaRPr lang="en-US"/>
        </a:p>
      </dgm:t>
    </dgm:pt>
    <dgm:pt modelId="{2763DF57-F879-4131-88C2-67D73A1C34FE}" type="sibTrans" cxnId="{82BC091F-C62D-4811-86D9-25ACF172DC18}">
      <dgm:prSet/>
      <dgm:spPr/>
      <dgm:t>
        <a:bodyPr/>
        <a:lstStyle/>
        <a:p>
          <a:endParaRPr lang="en-US"/>
        </a:p>
      </dgm:t>
    </dgm:pt>
    <dgm:pt modelId="{932EB2FB-91B7-4D4E-A9E6-873846E8BE4F}">
      <dgm:prSet/>
      <dgm:spPr/>
      <dgm:t>
        <a:bodyPr/>
        <a:lstStyle/>
        <a:p>
          <a:r>
            <a:rPr lang="pl-PL" dirty="0"/>
            <a:t>Użytkownik posiada możliwość wyboru czy obraz będzie przetwarzany za pomocą assemblera czy C. Ma również możliwość wyboru ilości wątków przetwarzania. </a:t>
          </a:r>
          <a:endParaRPr lang="en-US" dirty="0"/>
        </a:p>
      </dgm:t>
    </dgm:pt>
    <dgm:pt modelId="{438F5F78-1CB2-4571-B616-A52545E7F85D}" type="parTrans" cxnId="{6A9D3D56-6885-4E60-98E3-C3257A65CE00}">
      <dgm:prSet/>
      <dgm:spPr/>
      <dgm:t>
        <a:bodyPr/>
        <a:lstStyle/>
        <a:p>
          <a:endParaRPr lang="en-US"/>
        </a:p>
      </dgm:t>
    </dgm:pt>
    <dgm:pt modelId="{121AAF27-8763-4FCB-AE73-5CF85C48EB6F}" type="sibTrans" cxnId="{6A9D3D56-6885-4E60-98E3-C3257A65CE00}">
      <dgm:prSet/>
      <dgm:spPr/>
      <dgm:t>
        <a:bodyPr/>
        <a:lstStyle/>
        <a:p>
          <a:endParaRPr lang="en-US"/>
        </a:p>
      </dgm:t>
    </dgm:pt>
    <dgm:pt modelId="{FC9336C0-4496-419F-BC57-804200875C9B}">
      <dgm:prSet/>
      <dgm:spPr/>
      <dgm:t>
        <a:bodyPr/>
        <a:lstStyle/>
        <a:p>
          <a:r>
            <a:rPr lang="pl-PL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/>
        </a:p>
      </dgm:t>
    </dgm:pt>
    <dgm:pt modelId="{821C5E0D-0F00-45F6-830D-CCEC616E4BFF}" type="parTrans" cxnId="{ED095B4C-9127-498C-BEFD-52DDFB9D25CC}">
      <dgm:prSet/>
      <dgm:spPr/>
      <dgm:t>
        <a:bodyPr/>
        <a:lstStyle/>
        <a:p>
          <a:endParaRPr lang="en-US"/>
        </a:p>
      </dgm:t>
    </dgm:pt>
    <dgm:pt modelId="{4AF7D987-DC60-49B9-B1C3-1492F4E51283}" type="sibTrans" cxnId="{ED095B4C-9127-498C-BEFD-52DDFB9D25CC}">
      <dgm:prSet/>
      <dgm:spPr/>
      <dgm:t>
        <a:bodyPr/>
        <a:lstStyle/>
        <a:p>
          <a:endParaRPr lang="en-US"/>
        </a:p>
      </dgm:t>
    </dgm:pt>
    <dgm:pt modelId="{BC99D6F5-ACF9-46B7-B431-1EBE0D24338B}" type="pres">
      <dgm:prSet presAssocID="{A2714943-1E62-4666-8757-7B352D007418}" presName="linear" presStyleCnt="0">
        <dgm:presLayoutVars>
          <dgm:animLvl val="lvl"/>
          <dgm:resizeHandles val="exact"/>
        </dgm:presLayoutVars>
      </dgm:prSet>
      <dgm:spPr/>
    </dgm:pt>
    <dgm:pt modelId="{0165FD35-B571-47CC-A37E-43A6E8E44CBD}" type="pres">
      <dgm:prSet presAssocID="{BE8636A8-AF67-49CC-A02B-53E8BBB228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34829-10B0-4822-A4A9-E64F298B8DD6}" type="pres">
      <dgm:prSet presAssocID="{3DBCA7DE-2C5A-4A08-992B-1F0E6547A7E1}" presName="spacer" presStyleCnt="0"/>
      <dgm:spPr/>
    </dgm:pt>
    <dgm:pt modelId="{32044DEB-F316-4293-AD6D-239A669B0F6D}" type="pres">
      <dgm:prSet presAssocID="{1BB6881D-C46F-4D4D-850F-BC7CAE08B3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980569-9AFC-4902-AC77-E81F7B674B31}" type="pres">
      <dgm:prSet presAssocID="{2763DF57-F879-4131-88C2-67D73A1C34FE}" presName="spacer" presStyleCnt="0"/>
      <dgm:spPr/>
    </dgm:pt>
    <dgm:pt modelId="{A2302ECA-0234-4645-95D0-AA2E5C3D8565}" type="pres">
      <dgm:prSet presAssocID="{932EB2FB-91B7-4D4E-A9E6-873846E8BE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ED3D3F-9913-400E-B2A3-601CB91D5A74}" type="pres">
      <dgm:prSet presAssocID="{121AAF27-8763-4FCB-AE73-5CF85C48EB6F}" presName="spacer" presStyleCnt="0"/>
      <dgm:spPr/>
    </dgm:pt>
    <dgm:pt modelId="{00E8BFA4-4379-45B2-BA58-37AACF1DBEEC}" type="pres">
      <dgm:prSet presAssocID="{FC9336C0-4496-419F-BC57-804200875C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BC091F-C62D-4811-86D9-25ACF172DC18}" srcId="{A2714943-1E62-4666-8757-7B352D007418}" destId="{1BB6881D-C46F-4D4D-850F-BC7CAE08B315}" srcOrd="1" destOrd="0" parTransId="{F1123DFA-4A75-4BEF-9181-F04203F0EABE}" sibTransId="{2763DF57-F879-4131-88C2-67D73A1C34FE}"/>
    <dgm:cxn modelId="{EF8C792C-3D1B-4744-A6F4-6C9B2E3354F6}" type="presOf" srcId="{1BB6881D-C46F-4D4D-850F-BC7CAE08B315}" destId="{32044DEB-F316-4293-AD6D-239A669B0F6D}" srcOrd="0" destOrd="0" presId="urn:microsoft.com/office/officeart/2005/8/layout/vList2"/>
    <dgm:cxn modelId="{B5C24E2F-CA74-4C61-9E8E-82B6DB905AA1}" type="presOf" srcId="{FC9336C0-4496-419F-BC57-804200875C9B}" destId="{00E8BFA4-4379-45B2-BA58-37AACF1DBEEC}" srcOrd="0" destOrd="0" presId="urn:microsoft.com/office/officeart/2005/8/layout/vList2"/>
    <dgm:cxn modelId="{1952753B-3B74-4CB9-9D0B-4904D9F77839}" type="presOf" srcId="{932EB2FB-91B7-4D4E-A9E6-873846E8BE4F}" destId="{A2302ECA-0234-4645-95D0-AA2E5C3D8565}" srcOrd="0" destOrd="0" presId="urn:microsoft.com/office/officeart/2005/8/layout/vList2"/>
    <dgm:cxn modelId="{ED095B4C-9127-498C-BEFD-52DDFB9D25CC}" srcId="{A2714943-1E62-4666-8757-7B352D007418}" destId="{FC9336C0-4496-419F-BC57-804200875C9B}" srcOrd="3" destOrd="0" parTransId="{821C5E0D-0F00-45F6-830D-CCEC616E4BFF}" sibTransId="{4AF7D987-DC60-49B9-B1C3-1492F4E51283}"/>
    <dgm:cxn modelId="{6A9D3D56-6885-4E60-98E3-C3257A65CE00}" srcId="{A2714943-1E62-4666-8757-7B352D007418}" destId="{932EB2FB-91B7-4D4E-A9E6-873846E8BE4F}" srcOrd="2" destOrd="0" parTransId="{438F5F78-1CB2-4571-B616-A52545E7F85D}" sibTransId="{121AAF27-8763-4FCB-AE73-5CF85C48EB6F}"/>
    <dgm:cxn modelId="{4B4A75E9-5A34-4EF1-9160-84743E048B5A}" type="presOf" srcId="{BE8636A8-AF67-49CC-A02B-53E8BBB228A2}" destId="{0165FD35-B571-47CC-A37E-43A6E8E44CBD}" srcOrd="0" destOrd="0" presId="urn:microsoft.com/office/officeart/2005/8/layout/vList2"/>
    <dgm:cxn modelId="{CE2A5EEA-3079-4DDC-9F75-C728DC181CB5}" srcId="{A2714943-1E62-4666-8757-7B352D007418}" destId="{BE8636A8-AF67-49CC-A02B-53E8BBB228A2}" srcOrd="0" destOrd="0" parTransId="{F9ACB233-D026-40C4-946E-A9FEAB7A3383}" sibTransId="{3DBCA7DE-2C5A-4A08-992B-1F0E6547A7E1}"/>
    <dgm:cxn modelId="{61BCA5FC-BDCF-4C8F-A105-F7E76675DAFF}" type="presOf" srcId="{A2714943-1E62-4666-8757-7B352D007418}" destId="{BC99D6F5-ACF9-46B7-B431-1EBE0D24338B}" srcOrd="0" destOrd="0" presId="urn:microsoft.com/office/officeart/2005/8/layout/vList2"/>
    <dgm:cxn modelId="{06D5681B-B54E-40C5-98FD-F346EB53C6C6}" type="presParOf" srcId="{BC99D6F5-ACF9-46B7-B431-1EBE0D24338B}" destId="{0165FD35-B571-47CC-A37E-43A6E8E44CBD}" srcOrd="0" destOrd="0" presId="urn:microsoft.com/office/officeart/2005/8/layout/vList2"/>
    <dgm:cxn modelId="{59244A0E-7177-4D38-8492-207B5EE3A139}" type="presParOf" srcId="{BC99D6F5-ACF9-46B7-B431-1EBE0D24338B}" destId="{A5D34829-10B0-4822-A4A9-E64F298B8DD6}" srcOrd="1" destOrd="0" presId="urn:microsoft.com/office/officeart/2005/8/layout/vList2"/>
    <dgm:cxn modelId="{F533447A-F460-4429-8BBA-30EB1B18E308}" type="presParOf" srcId="{BC99D6F5-ACF9-46B7-B431-1EBE0D24338B}" destId="{32044DEB-F316-4293-AD6D-239A669B0F6D}" srcOrd="2" destOrd="0" presId="urn:microsoft.com/office/officeart/2005/8/layout/vList2"/>
    <dgm:cxn modelId="{D0AB58D7-B317-49FB-903F-A1C221DD200F}" type="presParOf" srcId="{BC99D6F5-ACF9-46B7-B431-1EBE0D24338B}" destId="{D2980569-9AFC-4902-AC77-E81F7B674B31}" srcOrd="3" destOrd="0" presId="urn:microsoft.com/office/officeart/2005/8/layout/vList2"/>
    <dgm:cxn modelId="{249D7F62-A9C5-4AEE-AFBB-A2A356B10525}" type="presParOf" srcId="{BC99D6F5-ACF9-46B7-B431-1EBE0D24338B}" destId="{A2302ECA-0234-4645-95D0-AA2E5C3D8565}" srcOrd="4" destOrd="0" presId="urn:microsoft.com/office/officeart/2005/8/layout/vList2"/>
    <dgm:cxn modelId="{FBB3A675-683C-4E90-8272-9C4B94F36CCA}" type="presParOf" srcId="{BC99D6F5-ACF9-46B7-B431-1EBE0D24338B}" destId="{31ED3D3F-9913-400E-B2A3-601CB91D5A74}" srcOrd="5" destOrd="0" presId="urn:microsoft.com/office/officeart/2005/8/layout/vList2"/>
    <dgm:cxn modelId="{029315DC-B765-4FD0-88E7-0B13CCD9F7D1}" type="presParOf" srcId="{BC99D6F5-ACF9-46B7-B431-1EBE0D24338B}" destId="{00E8BFA4-4379-45B2-BA58-37AACF1DBE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4D9ED-982E-4A08-9BBA-93BB3DABDB2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DAA76-C664-46B2-AEB3-BCE76BCB6155}">
      <dgm:prSet/>
      <dgm:spPr/>
      <dgm:t>
        <a:bodyPr/>
        <a:lstStyle/>
        <a:p>
          <a:r>
            <a:rPr lang="pl-PL"/>
            <a:t>Program napisany w assemblerze wykonuję się szybciej niż w C++ </a:t>
          </a:r>
          <a:endParaRPr lang="en-US"/>
        </a:p>
      </dgm:t>
    </dgm:pt>
    <dgm:pt modelId="{76FC3435-FE95-44B9-8AA5-21D3850D742E}" type="parTrans" cxnId="{AD501CA6-4218-445F-819A-E30EC9DBC94C}">
      <dgm:prSet/>
      <dgm:spPr/>
      <dgm:t>
        <a:bodyPr/>
        <a:lstStyle/>
        <a:p>
          <a:endParaRPr lang="en-US"/>
        </a:p>
      </dgm:t>
    </dgm:pt>
    <dgm:pt modelId="{6343015D-3918-4D04-9566-881057E2BD84}" type="sibTrans" cxnId="{AD501CA6-4218-445F-819A-E30EC9DBC94C}">
      <dgm:prSet/>
      <dgm:spPr/>
      <dgm:t>
        <a:bodyPr/>
        <a:lstStyle/>
        <a:p>
          <a:endParaRPr lang="en-US"/>
        </a:p>
      </dgm:t>
    </dgm:pt>
    <dgm:pt modelId="{316EBE8F-F5C3-405D-969C-1DD960B8B75F}">
      <dgm:prSet/>
      <dgm:spPr/>
      <dgm:t>
        <a:bodyPr/>
        <a:lstStyle/>
        <a:p>
          <a:r>
            <a:rPr lang="pl-PL"/>
            <a:t>Wraz z zwiększeniem ilości wątków program wykonuje się wolniej co związane jest z czasem potrzebnym na stworzenie nowego wątku </a:t>
          </a:r>
          <a:endParaRPr lang="en-US"/>
        </a:p>
      </dgm:t>
    </dgm:pt>
    <dgm:pt modelId="{6B8406DF-A6AF-4DA6-BB0E-0DF2390B3FE4}" type="parTrans" cxnId="{522E8CC9-5FDF-423F-B3C7-B5BFEE96EC23}">
      <dgm:prSet/>
      <dgm:spPr/>
      <dgm:t>
        <a:bodyPr/>
        <a:lstStyle/>
        <a:p>
          <a:endParaRPr lang="en-US"/>
        </a:p>
      </dgm:t>
    </dgm:pt>
    <dgm:pt modelId="{505C783D-E074-4571-A0B4-025CA317DFDE}" type="sibTrans" cxnId="{522E8CC9-5FDF-423F-B3C7-B5BFEE96EC23}">
      <dgm:prSet/>
      <dgm:spPr/>
      <dgm:t>
        <a:bodyPr/>
        <a:lstStyle/>
        <a:p>
          <a:endParaRPr lang="en-US"/>
        </a:p>
      </dgm:t>
    </dgm:pt>
    <dgm:pt modelId="{8D8A298A-7CC9-4754-A280-E2A47B998C68}" type="pres">
      <dgm:prSet presAssocID="{40E4D9ED-982E-4A08-9BBA-93BB3DABDB25}" presName="vert0" presStyleCnt="0">
        <dgm:presLayoutVars>
          <dgm:dir/>
          <dgm:animOne val="branch"/>
          <dgm:animLvl val="lvl"/>
        </dgm:presLayoutVars>
      </dgm:prSet>
      <dgm:spPr/>
    </dgm:pt>
    <dgm:pt modelId="{B00F06CB-3E8E-418E-8765-221C1E332C48}" type="pres">
      <dgm:prSet presAssocID="{86DDAA76-C664-46B2-AEB3-BCE76BCB6155}" presName="thickLine" presStyleLbl="alignNode1" presStyleIdx="0" presStyleCnt="2"/>
      <dgm:spPr/>
    </dgm:pt>
    <dgm:pt modelId="{9521A28D-2ECF-49BF-9621-4E6F9B518957}" type="pres">
      <dgm:prSet presAssocID="{86DDAA76-C664-46B2-AEB3-BCE76BCB6155}" presName="horz1" presStyleCnt="0"/>
      <dgm:spPr/>
    </dgm:pt>
    <dgm:pt modelId="{75D603D0-0D1A-4559-BE39-77ED25C62867}" type="pres">
      <dgm:prSet presAssocID="{86DDAA76-C664-46B2-AEB3-BCE76BCB6155}" presName="tx1" presStyleLbl="revTx" presStyleIdx="0" presStyleCnt="2"/>
      <dgm:spPr/>
    </dgm:pt>
    <dgm:pt modelId="{EB39B792-2B31-43B6-B5D0-9526D38DF07D}" type="pres">
      <dgm:prSet presAssocID="{86DDAA76-C664-46B2-AEB3-BCE76BCB6155}" presName="vert1" presStyleCnt="0"/>
      <dgm:spPr/>
    </dgm:pt>
    <dgm:pt modelId="{5E14BFDF-A466-411B-987E-CECE13ACF137}" type="pres">
      <dgm:prSet presAssocID="{316EBE8F-F5C3-405D-969C-1DD960B8B75F}" presName="thickLine" presStyleLbl="alignNode1" presStyleIdx="1" presStyleCnt="2"/>
      <dgm:spPr/>
    </dgm:pt>
    <dgm:pt modelId="{3513BF02-7068-45B1-8711-A195A30BC498}" type="pres">
      <dgm:prSet presAssocID="{316EBE8F-F5C3-405D-969C-1DD960B8B75F}" presName="horz1" presStyleCnt="0"/>
      <dgm:spPr/>
    </dgm:pt>
    <dgm:pt modelId="{8866B3E5-09F7-4D85-9378-9D4C9953323C}" type="pres">
      <dgm:prSet presAssocID="{316EBE8F-F5C3-405D-969C-1DD960B8B75F}" presName="tx1" presStyleLbl="revTx" presStyleIdx="1" presStyleCnt="2"/>
      <dgm:spPr/>
    </dgm:pt>
    <dgm:pt modelId="{C8083480-FD02-498D-9E3A-A1BF399929C8}" type="pres">
      <dgm:prSet presAssocID="{316EBE8F-F5C3-405D-969C-1DD960B8B75F}" presName="vert1" presStyleCnt="0"/>
      <dgm:spPr/>
    </dgm:pt>
  </dgm:ptLst>
  <dgm:cxnLst>
    <dgm:cxn modelId="{774AE32D-1C8C-474B-AEF9-7CF370ADBC6B}" type="presOf" srcId="{316EBE8F-F5C3-405D-969C-1DD960B8B75F}" destId="{8866B3E5-09F7-4D85-9378-9D4C9953323C}" srcOrd="0" destOrd="0" presId="urn:microsoft.com/office/officeart/2008/layout/LinedList"/>
    <dgm:cxn modelId="{9D47BD60-E042-41A8-8C19-D3234263E506}" type="presOf" srcId="{40E4D9ED-982E-4A08-9BBA-93BB3DABDB25}" destId="{8D8A298A-7CC9-4754-A280-E2A47B998C68}" srcOrd="0" destOrd="0" presId="urn:microsoft.com/office/officeart/2008/layout/LinedList"/>
    <dgm:cxn modelId="{AD501CA6-4218-445F-819A-E30EC9DBC94C}" srcId="{40E4D9ED-982E-4A08-9BBA-93BB3DABDB25}" destId="{86DDAA76-C664-46B2-AEB3-BCE76BCB6155}" srcOrd="0" destOrd="0" parTransId="{76FC3435-FE95-44B9-8AA5-21D3850D742E}" sibTransId="{6343015D-3918-4D04-9566-881057E2BD84}"/>
    <dgm:cxn modelId="{522E8CC9-5FDF-423F-B3C7-B5BFEE96EC23}" srcId="{40E4D9ED-982E-4A08-9BBA-93BB3DABDB25}" destId="{316EBE8F-F5C3-405D-969C-1DD960B8B75F}" srcOrd="1" destOrd="0" parTransId="{6B8406DF-A6AF-4DA6-BB0E-0DF2390B3FE4}" sibTransId="{505C783D-E074-4571-A0B4-025CA317DFDE}"/>
    <dgm:cxn modelId="{1ACC46E7-F2C5-4FF8-8738-EA5656456E59}" type="presOf" srcId="{86DDAA76-C664-46B2-AEB3-BCE76BCB6155}" destId="{75D603D0-0D1A-4559-BE39-77ED25C62867}" srcOrd="0" destOrd="0" presId="urn:microsoft.com/office/officeart/2008/layout/LinedList"/>
    <dgm:cxn modelId="{6EAD6515-D03D-496D-B4FF-451AC25A7BF1}" type="presParOf" srcId="{8D8A298A-7CC9-4754-A280-E2A47B998C68}" destId="{B00F06CB-3E8E-418E-8765-221C1E332C48}" srcOrd="0" destOrd="0" presId="urn:microsoft.com/office/officeart/2008/layout/LinedList"/>
    <dgm:cxn modelId="{0C3225BE-66E1-462F-B097-180C53EAFFCE}" type="presParOf" srcId="{8D8A298A-7CC9-4754-A280-E2A47B998C68}" destId="{9521A28D-2ECF-49BF-9621-4E6F9B518957}" srcOrd="1" destOrd="0" presId="urn:microsoft.com/office/officeart/2008/layout/LinedList"/>
    <dgm:cxn modelId="{D0EF6C70-4C2F-410A-82CD-46976ABA42A8}" type="presParOf" srcId="{9521A28D-2ECF-49BF-9621-4E6F9B518957}" destId="{75D603D0-0D1A-4559-BE39-77ED25C62867}" srcOrd="0" destOrd="0" presId="urn:microsoft.com/office/officeart/2008/layout/LinedList"/>
    <dgm:cxn modelId="{5A19BBA2-9FCE-46D5-BBF7-5C84D9979AF5}" type="presParOf" srcId="{9521A28D-2ECF-49BF-9621-4E6F9B518957}" destId="{EB39B792-2B31-43B6-B5D0-9526D38DF07D}" srcOrd="1" destOrd="0" presId="urn:microsoft.com/office/officeart/2008/layout/LinedList"/>
    <dgm:cxn modelId="{49F7FDA7-7A94-42B2-89C3-8E4B9AA216B9}" type="presParOf" srcId="{8D8A298A-7CC9-4754-A280-E2A47B998C68}" destId="{5E14BFDF-A466-411B-987E-CECE13ACF137}" srcOrd="2" destOrd="0" presId="urn:microsoft.com/office/officeart/2008/layout/LinedList"/>
    <dgm:cxn modelId="{4FB34935-27B5-4715-A287-47E83725C22E}" type="presParOf" srcId="{8D8A298A-7CC9-4754-A280-E2A47B998C68}" destId="{3513BF02-7068-45B1-8711-A195A30BC498}" srcOrd="3" destOrd="0" presId="urn:microsoft.com/office/officeart/2008/layout/LinedList"/>
    <dgm:cxn modelId="{551F1B40-7C53-4773-9AB3-AE5A0251E987}" type="presParOf" srcId="{3513BF02-7068-45B1-8711-A195A30BC498}" destId="{8866B3E5-09F7-4D85-9378-9D4C9953323C}" srcOrd="0" destOrd="0" presId="urn:microsoft.com/office/officeart/2008/layout/LinedList"/>
    <dgm:cxn modelId="{7DB338D2-F6CB-40E5-B138-AEC8AF2FEC5D}" type="presParOf" srcId="{3513BF02-7068-45B1-8711-A195A30BC498}" destId="{C8083480-FD02-498D-9E3A-A1BF399929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B370-6411-4776-B4AE-BA1A50F24CBE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B680-CB0A-4E68-B886-9A00E51EFA3C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90A46-CAC2-41C7-BA3D-F1314084DE45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Założenia projektu</a:t>
          </a:r>
          <a:endParaRPr lang="en-US" sz="1800" kern="1200"/>
        </a:p>
      </dsp:txBody>
      <dsp:txXfrm>
        <a:off x="2179" y="2079679"/>
        <a:ext cx="1573242" cy="629296"/>
      </dsp:txXfrm>
    </dsp:sp>
    <dsp:sp modelId="{3D9BFF0C-1E92-4B0C-B6ED-5DC72053F426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F9546-9C32-422B-B9CA-BD93DF776982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4B44C-6212-45C4-8572-E635605D5ECA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Założenia teoretyczne</a:t>
          </a:r>
          <a:endParaRPr lang="en-US" sz="1800" kern="1200" dirty="0"/>
        </a:p>
      </dsp:txBody>
      <dsp:txXfrm>
        <a:off x="1850739" y="2079679"/>
        <a:ext cx="1573242" cy="629296"/>
      </dsp:txXfrm>
    </dsp:sp>
    <dsp:sp modelId="{CC2A3BAE-3974-4B6E-825D-5376E3C94CB4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0DB46-31EF-4B84-A060-B3E5FE5ED4E5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8F09A-9606-4A7D-87E1-6809CA25C515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Działanie programu</a:t>
          </a:r>
          <a:endParaRPr lang="en-US" sz="1800" kern="1200" dirty="0"/>
        </a:p>
      </dsp:txBody>
      <dsp:txXfrm>
        <a:off x="3699299" y="2079679"/>
        <a:ext cx="1573242" cy="629296"/>
      </dsp:txXfrm>
    </dsp:sp>
    <dsp:sp modelId="{9FCF76B5-4307-47B4-AF9D-360D27A71964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578AA-B5F7-4EBE-A852-0308928C6DEA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3FFDC-80A7-4C4B-BEB3-B016047FC909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Porównanie wydajności </a:t>
          </a:r>
          <a:endParaRPr lang="en-US" sz="1800" kern="1200" dirty="0"/>
        </a:p>
      </dsp:txBody>
      <dsp:txXfrm>
        <a:off x="5547858" y="2079679"/>
        <a:ext cx="1573242" cy="629296"/>
      </dsp:txXfrm>
    </dsp:sp>
    <dsp:sp modelId="{5380EAB3-1217-44AD-942A-C51FB0A0F05F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33F4-0B1C-4145-9320-C18E4ED3D403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F3A69-05B6-45C3-80F5-D2DFFE7A9BB5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Wnioski </a:t>
          </a:r>
          <a:endParaRPr lang="en-US" sz="1800" kern="1200"/>
        </a:p>
      </dsp:txBody>
      <dsp:txXfrm>
        <a:off x="7396418" y="2079679"/>
        <a:ext cx="1573242" cy="629296"/>
      </dsp:txXfrm>
    </dsp:sp>
    <dsp:sp modelId="{C823028C-8168-42D7-B07E-90C4350DBFD1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29363-2311-4EF9-9FD4-7774D3AD4C93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DDA2-0162-44D7-988A-EFE4C9A945A3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Pytania</a:t>
          </a:r>
          <a:endParaRPr lang="en-US" sz="1800" kern="1200"/>
        </a:p>
      </dsp:txBody>
      <dsp:txXfrm>
        <a:off x="9244977" y="2079679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5FD35-B571-47CC-A37E-43A6E8E44CBD}">
      <dsp:nvSpPr>
        <dsp:cNvPr id="0" name=""/>
        <dsp:cNvSpPr/>
      </dsp:nvSpPr>
      <dsp:spPr>
        <a:xfrm>
          <a:off x="0" y="216878"/>
          <a:ext cx="6290226" cy="1216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Główna część aplikacji napisana w języku C++</a:t>
          </a:r>
          <a:endParaRPr lang="en-US" sz="1700" kern="1200"/>
        </a:p>
      </dsp:txBody>
      <dsp:txXfrm>
        <a:off x="59398" y="276276"/>
        <a:ext cx="6171430" cy="1097980"/>
      </dsp:txXfrm>
    </dsp:sp>
    <dsp:sp modelId="{32044DEB-F316-4293-AD6D-239A669B0F6D}">
      <dsp:nvSpPr>
        <dsp:cNvPr id="0" name=""/>
        <dsp:cNvSpPr/>
      </dsp:nvSpPr>
      <dsp:spPr>
        <a:xfrm>
          <a:off x="0" y="1482615"/>
          <a:ext cx="6290226" cy="1216776"/>
        </a:xfrm>
        <a:prstGeom prst="roundRect">
          <a:avLst/>
        </a:prstGeom>
        <a:solidFill>
          <a:schemeClr val="accent2">
            <a:hueOff val="-614755"/>
            <a:satOff val="3521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Algorytm do zmiany bitmapy napisany w C oraz Assemblerze</a:t>
          </a:r>
          <a:endParaRPr lang="en-US" sz="1700" kern="1200" dirty="0"/>
        </a:p>
      </dsp:txBody>
      <dsp:txXfrm>
        <a:off x="59398" y="1542013"/>
        <a:ext cx="6171430" cy="1097980"/>
      </dsp:txXfrm>
    </dsp:sp>
    <dsp:sp modelId="{A2302ECA-0234-4645-95D0-AA2E5C3D8565}">
      <dsp:nvSpPr>
        <dsp:cNvPr id="0" name=""/>
        <dsp:cNvSpPr/>
      </dsp:nvSpPr>
      <dsp:spPr>
        <a:xfrm>
          <a:off x="0" y="2748352"/>
          <a:ext cx="6290226" cy="1216776"/>
        </a:xfrm>
        <a:prstGeom prst="roundRect">
          <a:avLst/>
        </a:prstGeom>
        <a:solidFill>
          <a:schemeClr val="accent2">
            <a:hueOff val="-1229511"/>
            <a:satOff val="7041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Użytkownik posiada możliwość wyboru czy obraz będzie przetwarzany za pomocą assemblera czy C. Ma również możliwość wyboru ilości wątków przetwarzania. </a:t>
          </a:r>
          <a:endParaRPr lang="en-US" sz="1700" kern="1200" dirty="0"/>
        </a:p>
      </dsp:txBody>
      <dsp:txXfrm>
        <a:off x="59398" y="2807750"/>
        <a:ext cx="6171430" cy="1097980"/>
      </dsp:txXfrm>
    </dsp:sp>
    <dsp:sp modelId="{00E8BFA4-4379-45B2-BA58-37AACF1DBEEC}">
      <dsp:nvSpPr>
        <dsp:cNvPr id="0" name=""/>
        <dsp:cNvSpPr/>
      </dsp:nvSpPr>
      <dsp:spPr>
        <a:xfrm>
          <a:off x="0" y="4014089"/>
          <a:ext cx="6290226" cy="1216776"/>
        </a:xfrm>
        <a:prstGeom prst="roundRec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 sz="1700" kern="1200"/>
        </a:p>
      </dsp:txBody>
      <dsp:txXfrm>
        <a:off x="59398" y="4073487"/>
        <a:ext cx="6171430" cy="1097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06CB-3E8E-418E-8765-221C1E332C48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603D0-0D1A-4559-BE39-77ED25C62867}">
      <dsp:nvSpPr>
        <dsp:cNvPr id="0" name=""/>
        <dsp:cNvSpPr/>
      </dsp:nvSpPr>
      <dsp:spPr>
        <a:xfrm>
          <a:off x="0" y="0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Program napisany w assemblerze wykonuję się szybciej niż w C++ </a:t>
          </a:r>
          <a:endParaRPr lang="en-US" sz="3200" kern="1200"/>
        </a:p>
      </dsp:txBody>
      <dsp:txXfrm>
        <a:off x="0" y="0"/>
        <a:ext cx="6403994" cy="2543704"/>
      </dsp:txXfrm>
    </dsp:sp>
    <dsp:sp modelId="{5E14BFDF-A466-411B-987E-CECE13ACF137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-1844266"/>
                <a:satOff val="10562"/>
                <a:lumOff val="4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844266"/>
                <a:satOff val="10562"/>
                <a:lumOff val="4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6B3E5-09F7-4D85-9378-9D4C9953323C}">
      <dsp:nvSpPr>
        <dsp:cNvPr id="0" name=""/>
        <dsp:cNvSpPr/>
      </dsp:nvSpPr>
      <dsp:spPr>
        <a:xfrm>
          <a:off x="0" y="2543704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Wraz z zwiększeniem ilości wątków program wykonuje się wolniej co związane jest z czasem potrzebnym na stworzenie nowego wątku </a:t>
          </a:r>
          <a:endParaRPr lang="en-US" sz="3200" kern="1200"/>
        </a:p>
      </dsp:txBody>
      <dsp:txXfrm>
        <a:off x="0" y="2543704"/>
        <a:ext cx="6403994" cy="254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/>
              <a:t>Wnioski 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6E866380-E558-4DB0-8734-50E60400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5579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95DC13-927C-4430-AC81-7C77D871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pl-PL" sz="3400"/>
              <a:t>Bibliografia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1B7FC-F61C-4EBC-9064-EFC4EE4B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pl-PL" sz="2000"/>
              <a:t>„Praktyczny kurs assemblera”, E. Wróbel, Helion, Gliwice 2004</a:t>
            </a:r>
          </a:p>
          <a:p>
            <a:r>
              <a:rPr lang="pl-PL" sz="2000"/>
              <a:t>„Asembler. Sztuka programowania”, Randall Hyde, Helion, Gliwice 2004</a:t>
            </a:r>
          </a:p>
          <a:p>
            <a:r>
              <a:rPr lang="pl-PL" sz="2000"/>
              <a:t>https://docs.microsoft.com/en-us/windows-hardware/drivers/debugger/x64-architecture?redirectedfrom=MSDN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75143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Agenda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5A51618-D4B6-473D-8C04-A646187C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8357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Główne założenia projektu 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91A26478-38B7-488D-A0A5-949A66A7F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950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548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10" y="2178107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0" y="2178107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62611" y="3522020"/>
            <a:ext cx="728927" cy="54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64" y="152827"/>
            <a:ext cx="8610600" cy="1293028"/>
          </a:xfrm>
        </p:spPr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4075313" y="1520454"/>
            <a:ext cx="500016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3200" dirty="0" err="1"/>
              <a:t>R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R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B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B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G</a:t>
            </a:r>
            <a:r>
              <a:rPr lang="pl-PL" sz="3200" baseline="-25000" dirty="0" err="1"/>
              <a:t>nowe</a:t>
            </a:r>
            <a:r>
              <a:rPr lang="pl-PL" sz="3200" dirty="0"/>
              <a:t>= 255 - </a:t>
            </a:r>
            <a:r>
              <a:rPr lang="pl-PL" sz="3200" dirty="0" err="1"/>
              <a:t>G</a:t>
            </a:r>
            <a:r>
              <a:rPr lang="pl-PL" sz="3200" baseline="-25000" dirty="0" err="1"/>
              <a:t>stare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7E300D-3358-44A0-AA8D-E3FED2B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49" y="3638704"/>
            <a:ext cx="4219575" cy="25622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FA44D7-D872-4FDC-9693-E9363836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73" y="3638704"/>
            <a:ext cx="438221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(880x520)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C9601C2-D73E-4297-83A7-5364D065F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81311"/>
              </p:ext>
            </p:extLst>
          </p:nvPr>
        </p:nvGraphicFramePr>
        <p:xfrm>
          <a:off x="4740676" y="1127125"/>
          <a:ext cx="6332024" cy="509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930">
                  <a:extLst>
                    <a:ext uri="{9D8B030D-6E8A-4147-A177-3AD203B41FA5}">
                      <a16:colId xmlns:a16="http://schemas.microsoft.com/office/drawing/2014/main" val="1226109487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674934424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533831349"/>
                    </a:ext>
                  </a:extLst>
                </a:gridCol>
              </a:tblGrid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Ilość wątków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C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ASM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192667677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34325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35117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43706356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17774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14335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92762817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16377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14547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448233783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22725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18137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8127123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22502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19347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03505405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21946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19450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57937572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26348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22395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2729230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29192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24202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29179276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28736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27073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95064540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34414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87220764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43850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36909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88877828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58158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49433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52987291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93805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53653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56340710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100663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63780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152958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118698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76407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372426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123619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88054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21121912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128331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103168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5172504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157633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114277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78465708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177647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116295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37488032"/>
                  </a:ext>
                </a:extLst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178560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130257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0708555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178901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154375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63422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8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32" y="386179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8B57DF90-CB37-4ED5-823D-0F0C2C07A5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000498"/>
              </p:ext>
            </p:extLst>
          </p:nvPr>
        </p:nvGraphicFramePr>
        <p:xfrm>
          <a:off x="948022" y="1837307"/>
          <a:ext cx="10664710" cy="408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(432x253)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26E37A60-8C22-45E0-AA3F-84A06F1CE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623946"/>
              </p:ext>
            </p:extLst>
          </p:nvPr>
        </p:nvGraphicFramePr>
        <p:xfrm>
          <a:off x="5084466" y="1238634"/>
          <a:ext cx="6229983" cy="4803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203">
                  <a:extLst>
                    <a:ext uri="{9D8B030D-6E8A-4147-A177-3AD203B41FA5}">
                      <a16:colId xmlns:a16="http://schemas.microsoft.com/office/drawing/2014/main" val="3823630919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3044865501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1248496737"/>
                    </a:ext>
                  </a:extLst>
                </a:gridCol>
              </a:tblGrid>
              <a:tr h="21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Ilość wątków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ASM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4372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25800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23317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14528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16902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22952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53309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17118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15681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03441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20253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20506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411826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21336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24010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91749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25173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928957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26272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27706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28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27960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28885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6215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31298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31907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84177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36010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41291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610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40481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43332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87627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48275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53851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710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66493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70675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253828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69423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75813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9245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75576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92831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94012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94786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99388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98728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96808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112339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57101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105033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126531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9124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118174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139559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70725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126047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139206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71973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133170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147692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1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60186-187F-4E4C-8CA4-DBA32D5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C9D031A7-2693-465D-9254-2967E67D50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519309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370</Words>
  <Application>Microsoft Office PowerPoint</Application>
  <PresentationFormat>Panoramiczny</PresentationFormat>
  <Paragraphs>173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 (880x520)</vt:lpstr>
      <vt:lpstr>Porównanie wydajności</vt:lpstr>
      <vt:lpstr>Porównanie wydajności (432x253)</vt:lpstr>
      <vt:lpstr>Porównanie wydajności</vt:lpstr>
      <vt:lpstr>Wnioski </vt:lpstr>
      <vt:lpstr>Bibliografia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8</cp:revision>
  <dcterms:created xsi:type="dcterms:W3CDTF">2019-12-01T09:27:38Z</dcterms:created>
  <dcterms:modified xsi:type="dcterms:W3CDTF">2019-12-02T15:16:18Z</dcterms:modified>
</cp:coreProperties>
</file>