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B-4F92-8FD1-BACBB587CB2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B-4F92-8FD1-BACBB587C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61731161236614"/>
          <c:y val="0.93045840139233249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2FF8BE-531E-41D8-B919-3DB9895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Założenia projektu</a:t>
            </a:r>
          </a:p>
          <a:p>
            <a:pPr marL="457200" indent="-457200">
              <a:buAutoNum type="arabicPeriod"/>
            </a:pPr>
            <a:r>
              <a:rPr lang="pl-PL" dirty="0"/>
              <a:t>Opis działania programu</a:t>
            </a:r>
          </a:p>
          <a:p>
            <a:pPr marL="457200" indent="-457200">
              <a:buAutoNum type="arabicPeriod"/>
            </a:pPr>
            <a:r>
              <a:rPr lang="pl-PL" dirty="0"/>
              <a:t>Działanie programu oraz założenia teoretyczne  </a:t>
            </a:r>
          </a:p>
          <a:p>
            <a:pPr marL="457200" indent="-457200">
              <a:buAutoNum type="arabicPeriod"/>
            </a:pPr>
            <a:r>
              <a:rPr lang="pl-PL" dirty="0"/>
              <a:t>Porównanie wydajności </a:t>
            </a:r>
          </a:p>
          <a:p>
            <a:pPr marL="457200" indent="-457200">
              <a:buAutoNum type="arabicPeriod"/>
            </a:pPr>
            <a:r>
              <a:rPr lang="pl-PL" dirty="0"/>
              <a:t>Wnioski </a:t>
            </a:r>
          </a:p>
          <a:p>
            <a:pPr marL="457200" indent="-457200">
              <a:buAutoNum type="arabicPeriod"/>
            </a:pPr>
            <a:r>
              <a:rPr lang="pl-PL" dirty="0"/>
              <a:t>Pytania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projektu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DE245-51C5-4984-8182-AE4068C2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Główna część aplikacji napisana w języku C++</a:t>
            </a:r>
          </a:p>
          <a:p>
            <a:pPr marL="457200" indent="-457200">
              <a:buAutoNum type="arabicPeriod"/>
            </a:pPr>
            <a:r>
              <a:rPr lang="pl-PL" dirty="0"/>
              <a:t>Algorytm do zmiany bitmapy napisany w C++ oraz Assemblerze</a:t>
            </a:r>
          </a:p>
          <a:p>
            <a:pPr marL="457200" indent="-457200">
              <a:buAutoNum type="arabicPeriod"/>
            </a:pPr>
            <a:r>
              <a:rPr lang="pl-PL" dirty="0"/>
              <a:t>Użytkownik posiada możliwość wyboru czy obraz będzie przetwarzany za pomocą assemblera czy C++. Ma również możliwość wyboru ilości wątków przetwarzania. </a:t>
            </a:r>
          </a:p>
          <a:p>
            <a:pPr marL="457200" indent="-457200">
              <a:buAutoNum type="arabicPeriod"/>
            </a:pPr>
            <a:r>
              <a:rPr lang="pl-PL" dirty="0"/>
              <a:t>Po zakończeniu działania programu użytkownik otrzymuje przetworzoną bitmapę, zapisaną w pliku oraz na konsoli wyświetla się czas przetwarzania obrazu dla wybranego algorytmu na danej ilości wątków.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4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10" y="2178107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0" y="2178107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62611" y="3522020"/>
            <a:ext cx="728927" cy="54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3506681" y="2805342"/>
            <a:ext cx="654284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4000" dirty="0" err="1"/>
              <a:t>R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R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B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B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G</a:t>
            </a:r>
            <a:r>
              <a:rPr lang="pl-PL" sz="4000" baseline="-25000" dirty="0" err="1"/>
              <a:t>nowe</a:t>
            </a:r>
            <a:r>
              <a:rPr lang="pl-PL" sz="4000" dirty="0"/>
              <a:t>= 255 - </a:t>
            </a:r>
            <a:r>
              <a:rPr lang="pl-PL" sz="4000" dirty="0" err="1"/>
              <a:t>G</a:t>
            </a:r>
            <a:r>
              <a:rPr lang="pl-PL" sz="4000" baseline="-25000" dirty="0" err="1"/>
              <a:t>stare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643" y="267223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C9601C2-D73E-4297-83A7-5364D065F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59726"/>
              </p:ext>
            </p:extLst>
          </p:nvPr>
        </p:nvGraphicFramePr>
        <p:xfrm>
          <a:off x="1004656" y="1455938"/>
          <a:ext cx="3435658" cy="5051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66">
                  <a:extLst>
                    <a:ext uri="{9D8B030D-6E8A-4147-A177-3AD203B41FA5}">
                      <a16:colId xmlns:a16="http://schemas.microsoft.com/office/drawing/2014/main" val="1226109487"/>
                    </a:ext>
                  </a:extLst>
                </a:gridCol>
                <a:gridCol w="1145346">
                  <a:extLst>
                    <a:ext uri="{9D8B030D-6E8A-4147-A177-3AD203B41FA5}">
                      <a16:colId xmlns:a16="http://schemas.microsoft.com/office/drawing/2014/main" val="3674934424"/>
                    </a:ext>
                  </a:extLst>
                </a:gridCol>
                <a:gridCol w="1145346">
                  <a:extLst>
                    <a:ext uri="{9D8B030D-6E8A-4147-A177-3AD203B41FA5}">
                      <a16:colId xmlns:a16="http://schemas.microsoft.com/office/drawing/2014/main" val="3533831349"/>
                    </a:ext>
                  </a:extLst>
                </a:gridCol>
              </a:tblGrid>
              <a:tr h="229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Ilość wątków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ASM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667677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34325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35117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06356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14335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628178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16377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14547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33783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22725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18137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27123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22502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19347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505405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19450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937572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26348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22395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29230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29192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24202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79276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28736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27073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064540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34414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28747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20764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43850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36909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77828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58158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49433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7291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93805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53653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40710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100663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63780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29581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118698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76407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724269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123619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88054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219126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128331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103168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25044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157633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114277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657089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177647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116295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88032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178560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130257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085558"/>
                  </a:ext>
                </a:extLst>
              </a:tr>
              <a:tr h="22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178901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154375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225770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7445B40D-5F38-4A7D-B390-535B18BEDFA3}"/>
              </a:ext>
            </a:extLst>
          </p:cNvPr>
          <p:cNvSpPr txBox="1"/>
          <p:nvPr/>
        </p:nvSpPr>
        <p:spPr>
          <a:xfrm>
            <a:off x="5541148" y="2095131"/>
            <a:ext cx="44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Pomiar czasu za pomocą biblioteki &lt;</a:t>
            </a:r>
            <a:r>
              <a:rPr lang="pl-PL" dirty="0" err="1"/>
              <a:t>chrono.h</a:t>
            </a:r>
            <a:r>
              <a:rPr lang="pl-PL" dirty="0"/>
              <a:t>&gt;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54E16D-2DEA-4540-968B-B9FD40E3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t="91024" r="14345"/>
          <a:stretch/>
        </p:blipFill>
        <p:spPr>
          <a:xfrm>
            <a:off x="4930533" y="3637975"/>
            <a:ext cx="6587010" cy="6878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F068AF0-F8C4-485C-8FF3-152372C61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5" b="28700"/>
          <a:stretch/>
        </p:blipFill>
        <p:spPr>
          <a:xfrm>
            <a:off x="4911668" y="3199700"/>
            <a:ext cx="6913387" cy="2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32" y="386179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B57DF90-CB37-4ED5-823D-0F0C2C07A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548479"/>
              </p:ext>
            </p:extLst>
          </p:nvPr>
        </p:nvGraphicFramePr>
        <p:xfrm>
          <a:off x="514905" y="1686757"/>
          <a:ext cx="10946167" cy="478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D86C-AC87-4863-81B0-780EEEB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5DC13-927C-4430-AC81-7C77D87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1B7FC-F61C-4EBC-9064-EFC4EE4B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„Praktyczny kurs assemblera”, E. Wróbel, Helion, Gliwice 2004</a:t>
            </a:r>
          </a:p>
          <a:p>
            <a:r>
              <a:rPr lang="pl-PL" dirty="0"/>
              <a:t>„Asembler. Sztuka programowania”, </a:t>
            </a:r>
            <a:r>
              <a:rPr lang="pl-PL" dirty="0" err="1"/>
              <a:t>Randall</a:t>
            </a:r>
            <a:r>
              <a:rPr lang="pl-PL" dirty="0"/>
              <a:t> Hyde, Helion, Gliwice 2004</a:t>
            </a:r>
          </a:p>
          <a:p>
            <a:r>
              <a:rPr lang="pl-PL" dirty="0"/>
              <a:t>https://docs.microsoft.com/en-us/windows-hardware/drivers/debugger/x64-architecture?redirectedfrom=MSDN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7514334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266</Words>
  <Application>Microsoft Office PowerPoint</Application>
  <PresentationFormat>Panoramiczny</PresentationFormat>
  <Paragraphs>99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</vt:lpstr>
      <vt:lpstr>Porównanie wydajności</vt:lpstr>
      <vt:lpstr>Wnioski </vt:lpstr>
      <vt:lpstr>Bibliografia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11</cp:revision>
  <dcterms:created xsi:type="dcterms:W3CDTF">2019-11-28T19:01:56Z</dcterms:created>
  <dcterms:modified xsi:type="dcterms:W3CDTF">2019-11-30T14:26:07Z</dcterms:modified>
</cp:coreProperties>
</file>