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6BF8E9-083D-4855-8A04-8FA1D057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490" y="1566416"/>
            <a:ext cx="7452803" cy="1402672"/>
          </a:xfrm>
        </p:spPr>
        <p:txBody>
          <a:bodyPr/>
          <a:lstStyle/>
          <a:p>
            <a:r>
              <a:rPr lang="pl-PL" dirty="0"/>
              <a:t>Negatyw bitmapy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43831ECF-D4E4-4076-B39E-2E72F1143C42}"/>
              </a:ext>
            </a:extLst>
          </p:cNvPr>
          <p:cNvSpPr txBox="1">
            <a:spLocks/>
          </p:cNvSpPr>
          <p:nvPr/>
        </p:nvSpPr>
        <p:spPr>
          <a:xfrm>
            <a:off x="4358935" y="3302987"/>
            <a:ext cx="3844031" cy="1402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Paulina Urbaś</a:t>
            </a:r>
          </a:p>
          <a:p>
            <a:r>
              <a:rPr lang="pl-PL" dirty="0"/>
              <a:t>Gr. 3, sekcja 6</a:t>
            </a:r>
          </a:p>
          <a:p>
            <a:r>
              <a:rPr lang="pl-PL" dirty="0"/>
              <a:t>Prowadzący: dr inż. Adam Opara</a:t>
            </a:r>
          </a:p>
          <a:p>
            <a:r>
              <a:rPr lang="pl-PL" dirty="0"/>
              <a:t>Rok akademicki: 2019/2020</a:t>
            </a:r>
          </a:p>
        </p:txBody>
      </p:sp>
    </p:spTree>
    <p:extLst>
      <p:ext uri="{BB962C8B-B14F-4D97-AF65-F5344CB8AC3E}">
        <p14:creationId xmlns:p14="http://schemas.microsoft.com/office/powerpoint/2010/main" val="31054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F1C4AB-70C8-4FAB-BB79-B7A776ED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2FF8BE-531E-41D8-B919-3DB9895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Założenia projektu</a:t>
            </a:r>
          </a:p>
          <a:p>
            <a:pPr marL="457200" indent="-457200">
              <a:buAutoNum type="arabicPeriod"/>
            </a:pPr>
            <a:r>
              <a:rPr lang="pl-PL" dirty="0"/>
              <a:t>Opis działania programu</a:t>
            </a:r>
          </a:p>
          <a:p>
            <a:pPr marL="457200" indent="-457200">
              <a:buAutoNum type="arabicPeriod"/>
            </a:pPr>
            <a:r>
              <a:rPr lang="pl-PL" dirty="0"/>
              <a:t>Działanie programu oraz założenia teoretyczne  </a:t>
            </a:r>
          </a:p>
          <a:p>
            <a:pPr marL="457200" indent="-457200">
              <a:buAutoNum type="arabicPeriod"/>
            </a:pPr>
            <a:r>
              <a:rPr lang="pl-PL" dirty="0"/>
              <a:t>Porównanie wydajności </a:t>
            </a:r>
          </a:p>
          <a:p>
            <a:pPr marL="457200" indent="-457200">
              <a:buAutoNum type="arabicPeriod"/>
            </a:pPr>
            <a:r>
              <a:rPr lang="pl-PL" dirty="0"/>
              <a:t>Wnioski </a:t>
            </a:r>
          </a:p>
          <a:p>
            <a:pPr marL="457200" indent="-457200">
              <a:buAutoNum type="arabicPeriod"/>
            </a:pPr>
            <a:r>
              <a:rPr lang="pl-PL" dirty="0"/>
              <a:t>Pytania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802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08E401-A039-4488-BA84-95C242C5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założenia projektu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DE245-51C5-4984-8182-AE4068C2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Główna część aplikacji napisana w języku C++</a:t>
            </a:r>
          </a:p>
          <a:p>
            <a:pPr marL="457200" indent="-457200">
              <a:buAutoNum type="arabicPeriod"/>
            </a:pPr>
            <a:r>
              <a:rPr lang="pl-PL" dirty="0"/>
              <a:t>Algorytm do zmiany bitmapy napisany w C++ oraz Assemblerze</a:t>
            </a:r>
          </a:p>
          <a:p>
            <a:pPr marL="457200" indent="-457200">
              <a:buAutoNum type="arabicPeriod"/>
            </a:pPr>
            <a:r>
              <a:rPr lang="pl-PL" dirty="0"/>
              <a:t>Użytkownik posiada możliwość wyboru czy obraz będzie przetwarzany za pomocą assemblera czy C++. Ma również możliwość wyboru ilości wątków przetwarzania. </a:t>
            </a:r>
          </a:p>
          <a:p>
            <a:pPr marL="457200" indent="-457200">
              <a:buAutoNum type="arabicPeriod"/>
            </a:pPr>
            <a:r>
              <a:rPr lang="pl-PL" dirty="0"/>
              <a:t>Po zakończeniu działania programu użytkownik otrzymuje przetworzoną bitmapę, zapisaną w pliku oraz na konsoli wyświetla się czas przetwarzania obrazu dla wybranego algorytmu na danej ilości wątków.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548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CEEB76-CA65-4EB0-8659-9E32B443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004" y="569065"/>
            <a:ext cx="8610600" cy="1293028"/>
          </a:xfrm>
        </p:spPr>
        <p:txBody>
          <a:bodyPr/>
          <a:lstStyle/>
          <a:p>
            <a:r>
              <a:rPr lang="pl-PL" dirty="0"/>
              <a:t>Działanie programu 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9FE4BCB-F5DE-4D64-B6DB-CF183B594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0464" y="2311272"/>
            <a:ext cx="5467350" cy="322897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8B55E26-5D9C-444B-A514-F1E3EF3D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7" y="2311272"/>
            <a:ext cx="5479943" cy="3228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E450CC46-2C36-4286-AF13-8A7E30513079}"/>
              </a:ext>
            </a:extLst>
          </p:cNvPr>
          <p:cNvSpPr/>
          <p:nvPr/>
        </p:nvSpPr>
        <p:spPr>
          <a:xfrm>
            <a:off x="5731536" y="3429000"/>
            <a:ext cx="728928" cy="840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CD64E5-61AE-4BB2-B65D-34FB6E65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teoretyczne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A2E85B-D10C-45B3-8481-94AC911B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6805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BCC6388-C34E-4D15-8BCC-68A2D8324558}"/>
              </a:ext>
            </a:extLst>
          </p:cNvPr>
          <p:cNvSpPr txBox="1"/>
          <p:nvPr/>
        </p:nvSpPr>
        <p:spPr>
          <a:xfrm>
            <a:off x="3506681" y="2805342"/>
            <a:ext cx="6542842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4000" dirty="0" err="1"/>
              <a:t>R</a:t>
            </a:r>
            <a:r>
              <a:rPr lang="pl-PL" sz="4000" baseline="-25000" dirty="0" err="1"/>
              <a:t>nowe</a:t>
            </a:r>
            <a:r>
              <a:rPr lang="pl-PL" sz="4000" baseline="-25000" dirty="0"/>
              <a:t> </a:t>
            </a:r>
            <a:r>
              <a:rPr lang="pl-PL" sz="4000" dirty="0"/>
              <a:t>= 255 - </a:t>
            </a:r>
            <a:r>
              <a:rPr lang="pl-PL" sz="4000" dirty="0" err="1"/>
              <a:t>R</a:t>
            </a:r>
            <a:r>
              <a:rPr lang="pl-PL" sz="4000" baseline="-25000" dirty="0" err="1"/>
              <a:t>stare</a:t>
            </a:r>
            <a:endParaRPr lang="pl-PL" sz="4000" dirty="0"/>
          </a:p>
          <a:p>
            <a:r>
              <a:rPr lang="pl-PL" sz="4000" dirty="0" err="1"/>
              <a:t>B</a:t>
            </a:r>
            <a:r>
              <a:rPr lang="pl-PL" sz="4000" baseline="-25000" dirty="0" err="1"/>
              <a:t>nowe</a:t>
            </a:r>
            <a:r>
              <a:rPr lang="pl-PL" sz="4000" baseline="-25000" dirty="0"/>
              <a:t> </a:t>
            </a:r>
            <a:r>
              <a:rPr lang="pl-PL" sz="4000" dirty="0"/>
              <a:t>= 255 - </a:t>
            </a:r>
            <a:r>
              <a:rPr lang="pl-PL" sz="4000" dirty="0" err="1"/>
              <a:t>B</a:t>
            </a:r>
            <a:r>
              <a:rPr lang="pl-PL" sz="4000" baseline="-25000" dirty="0" err="1"/>
              <a:t>stare</a:t>
            </a:r>
            <a:endParaRPr lang="pl-PL" sz="4000" dirty="0"/>
          </a:p>
          <a:p>
            <a:r>
              <a:rPr lang="pl-PL" sz="4000" dirty="0" err="1"/>
              <a:t>G</a:t>
            </a:r>
            <a:r>
              <a:rPr lang="pl-PL" sz="4000" baseline="-25000" dirty="0" err="1"/>
              <a:t>nowe</a:t>
            </a:r>
            <a:r>
              <a:rPr lang="pl-PL" sz="4000" dirty="0"/>
              <a:t>= 255 - </a:t>
            </a:r>
            <a:r>
              <a:rPr lang="pl-PL" sz="4000" dirty="0" err="1"/>
              <a:t>G</a:t>
            </a:r>
            <a:r>
              <a:rPr lang="pl-PL" sz="4000" baseline="-25000" dirty="0" err="1"/>
              <a:t>stare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59812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39055F-2298-40D8-8919-08C27C8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wydajności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0176EE-F34B-4EDB-BD88-9852A0F7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141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F5E021-45BB-49CA-B215-3704BECD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C7D86C-AC87-4863-81B0-780EEEB8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7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682A94-F3AF-43E5-87DA-79425C23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888" y="673240"/>
            <a:ext cx="595191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Dziękuję za uwagę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833AE4D-2043-4730-A29F-2C1452879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6" r="7585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48565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132</Words>
  <Application>Microsoft Office PowerPoint</Application>
  <PresentationFormat>Panoramiczny</PresentationFormat>
  <Paragraphs>26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Para</vt:lpstr>
      <vt:lpstr>Negatyw bitmapy</vt:lpstr>
      <vt:lpstr>Agenda </vt:lpstr>
      <vt:lpstr>Główne założenia projektu </vt:lpstr>
      <vt:lpstr>Działanie programu </vt:lpstr>
      <vt:lpstr>Założenia teoretyczne </vt:lpstr>
      <vt:lpstr>Porównanie wydajności</vt:lpstr>
      <vt:lpstr>Wnioski 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Negatyw bitmapy</dc:title>
  <dc:creator>Paulina Urbaś</dc:creator>
  <cp:lastModifiedBy>Paulina Urbaś</cp:lastModifiedBy>
  <cp:revision>2</cp:revision>
  <dcterms:created xsi:type="dcterms:W3CDTF">2019-11-28T19:01:56Z</dcterms:created>
  <dcterms:modified xsi:type="dcterms:W3CDTF">2019-11-28T19:12:14Z</dcterms:modified>
</cp:coreProperties>
</file>