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49BD9D-4300-464C-B7F9-34ECBF4C094B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F55E0FE-7D63-4024-89A0-2F39186F8D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85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39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5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2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1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8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10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7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60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7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3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5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3AF-AADE-4157-966D-1D6DDCF97E88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71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968181" y="1445341"/>
            <a:ext cx="4994787" cy="4444181"/>
            <a:chOff x="2920181" y="1504335"/>
            <a:chExt cx="4994787" cy="4444181"/>
          </a:xfrm>
        </p:grpSpPr>
        <p:grpSp>
          <p:nvGrpSpPr>
            <p:cNvPr id="9" name="Group 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Warp scheduler</a:t>
              </a:r>
              <a:endParaRPr lang="en-S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 File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  <a:endParaRPr lang="en-SG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Shared Memory</a:t>
                </a:r>
                <a:endParaRPr lang="en-SG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sp>
          <p:nvSpPr>
            <p:cNvPr id="53" name="Up-Down Arrow 52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Up-Down Arrow 53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Up-Down Arrow 54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Up-Down Arrow 55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115844" y="1147910"/>
            <a:ext cx="4994787" cy="4444181"/>
            <a:chOff x="2920181" y="1504335"/>
            <a:chExt cx="4994787" cy="4444181"/>
          </a:xfrm>
        </p:grpSpPr>
        <p:grpSp>
          <p:nvGrpSpPr>
            <p:cNvPr id="149" name="Group 14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Warp scheduler</a:t>
              </a:r>
              <a:endParaRPr lang="en-SG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 File</a:t>
              </a:r>
              <a:endParaRPr lang="en-SG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  <a:endParaRPr lang="en-SG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Shared Memory</a:t>
                </a:r>
                <a:endParaRPr lang="en-SG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sp>
          <p:nvSpPr>
            <p:cNvPr id="160" name="Up-Down Arrow 159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Up-Down Arrow 160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Up-Down Arrow 161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Up-Down Arrow 162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Up-Down Arrow 163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Up-Down Arrow 164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267511" y="850479"/>
            <a:ext cx="4994787" cy="4444181"/>
            <a:chOff x="2920181" y="1504335"/>
            <a:chExt cx="4994787" cy="444418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Warp Scheduler</a:t>
              </a:r>
              <a:endParaRPr lang="en-SG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 File</a:t>
              </a:r>
              <a:endParaRPr lang="en-SG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  <a:endParaRPr lang="en-SG" dirty="0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Shared Memory</a:t>
                </a:r>
                <a:endParaRPr lang="en-SG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Core</a:t>
                </a:r>
                <a:endParaRPr lang="en-SG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SG" dirty="0"/>
              </a:p>
            </p:txBody>
          </p:sp>
        </p:grpSp>
        <p:sp>
          <p:nvSpPr>
            <p:cNvPr id="202" name="Up-Down Arrow 201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Up-Down Arrow 202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Up-Down Arrow 203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Up-Down Arrow 204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Up-Down Arrow 205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Up-Down Arrow 206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1" name="Rectangle 230"/>
          <p:cNvSpPr/>
          <p:nvPr/>
        </p:nvSpPr>
        <p:spPr>
          <a:xfrm>
            <a:off x="2397067" y="850479"/>
            <a:ext cx="1096765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  <a:endParaRPr lang="en-SG" b="1" dirty="0"/>
          </a:p>
        </p:txBody>
      </p:sp>
      <p:sp>
        <p:nvSpPr>
          <p:cNvPr id="232" name="Rectangle 231"/>
          <p:cNvSpPr/>
          <p:nvPr/>
        </p:nvSpPr>
        <p:spPr>
          <a:xfrm>
            <a:off x="526935" y="850479"/>
            <a:ext cx="1125947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Device Memory</a:t>
            </a:r>
            <a:endParaRPr lang="en-SG" b="1" dirty="0"/>
          </a:p>
        </p:txBody>
      </p:sp>
      <p:sp>
        <p:nvSpPr>
          <p:cNvPr id="233" name="Left-Right Arrow 232"/>
          <p:cNvSpPr/>
          <p:nvPr/>
        </p:nvSpPr>
        <p:spPr>
          <a:xfrm>
            <a:off x="3518541" y="1590365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Left-Right Arrow 233"/>
          <p:cNvSpPr/>
          <p:nvPr/>
        </p:nvSpPr>
        <p:spPr>
          <a:xfrm>
            <a:off x="3513805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5" name="Left-Right Arrow 234"/>
          <p:cNvSpPr/>
          <p:nvPr/>
        </p:nvSpPr>
        <p:spPr>
          <a:xfrm>
            <a:off x="3540225" y="3628669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7" name="Left-Right Arrow 236"/>
          <p:cNvSpPr/>
          <p:nvPr/>
        </p:nvSpPr>
        <p:spPr>
          <a:xfrm>
            <a:off x="1677313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6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280449" y="4029052"/>
            <a:ext cx="1106964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33</a:t>
            </a:r>
            <a:endParaRPr lang="en-SG" sz="1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7408513" y="2889618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1</a:t>
            </a:r>
            <a:endParaRPr lang="en-SG" sz="14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408513" y="2133600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sz="1200" baseline="-25000" dirty="0"/>
              <a:t>32</a:t>
            </a:r>
            <a:endParaRPr lang="en-SG" sz="14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2</a:t>
            </a:r>
            <a:endParaRPr lang="en-SG" sz="14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3</a:t>
            </a:r>
            <a:endParaRPr lang="en-SG" sz="1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34</a:t>
            </a:r>
            <a:endParaRPr lang="en-SG" sz="14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35</a:t>
            </a:r>
            <a:endParaRPr lang="en-SG" sz="14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3774028" y="4030717"/>
            <a:ext cx="4823633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blipFill>
                <a:blip r:embed="rId2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blipFill>
                <a:blip r:embed="rId3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47"/>
          <p:cNvCxnSpPr>
            <a:stCxn id="45" idx="1"/>
          </p:cNvCxnSpPr>
          <p:nvPr/>
        </p:nvCxnSpPr>
        <p:spPr>
          <a:xfrm rot="10800000" flipV="1">
            <a:off x="4384387" y="2257244"/>
            <a:ext cx="263543" cy="1748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2"/>
          </p:cNvCxnSpPr>
          <p:nvPr/>
        </p:nvCxnSpPr>
        <p:spPr>
          <a:xfrm rot="16200000" flipH="1">
            <a:off x="5374525" y="2579700"/>
            <a:ext cx="899677" cy="20023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75732" y="4034094"/>
            <a:ext cx="1100842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4839697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3774028" y="4587956"/>
            <a:ext cx="5600010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28585" y="4006224"/>
            <a:ext cx="50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keys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055266" y="4538971"/>
            <a:ext cx="64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values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7229214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cxnSp>
        <p:nvCxnSpPr>
          <p:cNvPr id="71" name="Straight Arrow Connector 70"/>
          <p:cNvCxnSpPr>
            <a:stCxn id="43" idx="2"/>
            <a:endCxn id="53" idx="0"/>
          </p:cNvCxnSpPr>
          <p:nvPr/>
        </p:nvCxnSpPr>
        <p:spPr>
          <a:xfrm>
            <a:off x="4833931" y="4287844"/>
            <a:ext cx="740310" cy="299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</p:cNvCxnSpPr>
          <p:nvPr/>
        </p:nvCxnSpPr>
        <p:spPr>
          <a:xfrm>
            <a:off x="7226153" y="4292886"/>
            <a:ext cx="737604" cy="292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41949" y="2551674"/>
            <a:ext cx="84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  <a:endParaRPr lang="en-SG" sz="1400" dirty="0"/>
          </a:p>
        </p:txBody>
      </p:sp>
      <p:sp>
        <p:nvSpPr>
          <p:cNvPr id="74" name="Left Brace 73"/>
          <p:cNvSpPr/>
          <p:nvPr/>
        </p:nvSpPr>
        <p:spPr>
          <a:xfrm rot="16200000">
            <a:off x="6307152" y="1141266"/>
            <a:ext cx="177463" cy="2727247"/>
          </a:xfrm>
          <a:prstGeom prst="leftBrace">
            <a:avLst>
              <a:gd name="adj1" fmla="val 65734"/>
              <a:gd name="adj2" fmla="val 519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8929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998443" y="1429473"/>
            <a:ext cx="2778131" cy="32845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warp access</a:t>
            </a:r>
            <a:endParaRPr lang="en-SG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55503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1228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59254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87966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33</a:t>
            </a:r>
            <a:endParaRPr lang="en-SG" sz="14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7280964" y="2813327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64</a:t>
            </a:r>
            <a:endParaRPr lang="en-SG" sz="1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4879667" y="2054434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280964" y="2057309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sz="1200" baseline="-25000" dirty="0"/>
              <a:t>32</a:t>
            </a:r>
            <a:endParaRPr lang="en-SG" sz="1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4879668" y="1884781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5983852" y="2054434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5247729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2</a:t>
            </a:r>
            <a:endParaRPr lang="en-SG" sz="14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5619417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3</a:t>
            </a:r>
            <a:endParaRPr lang="en-SG" sz="14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5983852" y="2810452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5247729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34</a:t>
            </a:r>
            <a:endParaRPr lang="en-SG" sz="14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561941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35</a:t>
            </a:r>
            <a:endParaRPr lang="en-SG" sz="14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879666" y="5164163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7280962" y="5167038"/>
            <a:ext cx="368063" cy="255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altLang="zh-CN" sz="1200" baseline="-25000" dirty="0"/>
              <a:t>96</a:t>
            </a:r>
            <a:endParaRPr lang="en-SG" sz="14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4879667" y="4227594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977647" y="5164162"/>
            <a:ext cx="1303316" cy="25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5247728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66</a:t>
            </a:r>
            <a:endParaRPr lang="en-SG" sz="1400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5609584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67</a:t>
            </a:r>
            <a:endParaRPr lang="en-SG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378104" y="5659125"/>
                <a:ext cx="1902858" cy="3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5659125"/>
                <a:ext cx="1902858" cy="376385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1337840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/>
              <a:t>l</a:t>
            </a:r>
            <a:r>
              <a:rPr lang="en-US" sz="1600" b="1" baseline="-25000" dirty="0"/>
              <a:t>x</a:t>
            </a:r>
            <a:endParaRPr lang="en-SG" sz="1600" b="1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2631325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/>
              <a:t>l</a:t>
            </a:r>
            <a:r>
              <a:rPr lang="en-US" sz="1600" b="1" baseline="-25000" dirty="0" err="1"/>
              <a:t>y</a:t>
            </a:r>
            <a:endParaRPr lang="en-SG" sz="1600" b="1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532005" y="2483620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1252513" y="2759643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(k</a:t>
            </a:r>
            <a:r>
              <a:rPr lang="en-US" sz="1400" baseline="-25000" dirty="0"/>
              <a:t>1</a:t>
            </a:r>
            <a:r>
              <a:rPr lang="en-US" sz="1400" dirty="0"/>
              <a:t>,v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  <a:endParaRPr lang="en-SG" sz="14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2557256" y="2757347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(k</a:t>
            </a:r>
            <a:r>
              <a:rPr lang="en-US" sz="1400" baseline="-25000" dirty="0"/>
              <a:t>33</a:t>
            </a:r>
            <a:r>
              <a:rPr lang="en-US" sz="1400" dirty="0"/>
              <a:t>,v</a:t>
            </a:r>
            <a:r>
              <a:rPr lang="en-US" sz="1400" baseline="-25000" dirty="0"/>
              <a:t>33</a:t>
            </a:r>
            <a:r>
              <a:rPr lang="en-US" sz="1400" dirty="0"/>
              <a:t>)</a:t>
            </a:r>
            <a:endParaRPr lang="en-SG" sz="14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2631325" y="3803681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/>
              <a:t>l</a:t>
            </a:r>
            <a:r>
              <a:rPr lang="en-US" sz="1600" b="1" baseline="-25000" dirty="0" err="1"/>
              <a:t>z</a:t>
            </a:r>
            <a:endParaRPr lang="en-SG" sz="1600" b="1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532005" y="3803681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557256" y="413690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</a:t>
            </a:r>
            <a:r>
              <a:rPr lang="en-US" sz="1400" strike="sngStrik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,v</a:t>
            </a:r>
            <a:r>
              <a:rPr lang="en-US" sz="1400" strike="sngStrik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SG" sz="1400" strike="sngStrike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4419" y="2145066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warp a</a:t>
            </a:r>
            <a:endParaRPr lang="en-SG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48480" y="3471255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warp b</a:t>
            </a:r>
            <a:endParaRPr lang="en-SG" sz="1600" b="1" dirty="0"/>
          </a:p>
        </p:txBody>
      </p:sp>
      <p:cxnSp>
        <p:nvCxnSpPr>
          <p:cNvPr id="72" name="Straight Arrow Connector 71"/>
          <p:cNvCxnSpPr>
            <a:stCxn id="63" idx="0"/>
            <a:endCxn id="141" idx="1"/>
          </p:cNvCxnSpPr>
          <p:nvPr/>
        </p:nvCxnSpPr>
        <p:spPr>
          <a:xfrm>
            <a:off x="2930882" y="2757347"/>
            <a:ext cx="1578495" cy="18250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</p:cNvCxnSpPr>
          <p:nvPr/>
        </p:nvCxnSpPr>
        <p:spPr>
          <a:xfrm flipV="1">
            <a:off x="2930883" y="3060157"/>
            <a:ext cx="1561177" cy="743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0"/>
            <a:endCxn id="139" idx="1"/>
          </p:cNvCxnSpPr>
          <p:nvPr/>
        </p:nvCxnSpPr>
        <p:spPr>
          <a:xfrm rot="5400000" flipH="1" flipV="1">
            <a:off x="2922510" y="892204"/>
            <a:ext cx="306305" cy="28765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42" idx="0"/>
          </p:cNvCxnSpPr>
          <p:nvPr/>
        </p:nvCxnSpPr>
        <p:spPr>
          <a:xfrm>
            <a:off x="2930882" y="4062473"/>
            <a:ext cx="1742970" cy="103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690071" y="148478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(k</a:t>
            </a:r>
            <a:r>
              <a:rPr lang="en-US" sz="1400" b="1" baseline="-25000" dirty="0"/>
              <a:t>1</a:t>
            </a:r>
            <a:r>
              <a:rPr lang="en-US" sz="1400" b="1" dirty="0"/>
              <a:t>,v</a:t>
            </a:r>
            <a:r>
              <a:rPr lang="en-US" sz="1400" b="1" baseline="-25000" dirty="0"/>
              <a:t>1</a:t>
            </a:r>
            <a:r>
              <a:rPr lang="en-US" sz="1400" b="1" dirty="0"/>
              <a:t>)</a:t>
            </a:r>
            <a:endParaRPr lang="en-SG" sz="1400" b="1" baseline="-25000" dirty="0"/>
          </a:p>
        </p:txBody>
      </p:sp>
      <p:cxnSp>
        <p:nvCxnSpPr>
          <p:cNvPr id="95" name="Straight Arrow Connector 94"/>
          <p:cNvCxnSpPr>
            <a:stCxn id="93" idx="2"/>
            <a:endCxn id="30" idx="0"/>
          </p:cNvCxnSpPr>
          <p:nvPr/>
        </p:nvCxnSpPr>
        <p:spPr>
          <a:xfrm>
            <a:off x="5063697" y="1743580"/>
            <a:ext cx="1" cy="3108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934610" y="2307363"/>
            <a:ext cx="866765" cy="175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(k</a:t>
            </a:r>
            <a:r>
              <a:rPr lang="en-US" sz="1400" b="1" baseline="-25000" dirty="0"/>
              <a:t>65</a:t>
            </a:r>
            <a:r>
              <a:rPr lang="en-US" sz="1400" b="1" dirty="0"/>
              <a:t>,v</a:t>
            </a:r>
            <a:r>
              <a:rPr lang="en-US" sz="1400" b="1" baseline="-25000" dirty="0"/>
              <a:t>65</a:t>
            </a:r>
            <a:r>
              <a:rPr lang="en-US" sz="1400" b="1" dirty="0"/>
              <a:t>)</a:t>
            </a:r>
            <a:endParaRPr lang="en-SG" sz="1400" b="1" baseline="-25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392568" y="2591546"/>
            <a:ext cx="35182" cy="216319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573396" y="4587208"/>
            <a:ext cx="988152" cy="26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400" b="1" dirty="0"/>
              <a:t>(k</a:t>
            </a:r>
            <a:r>
              <a:rPr lang="en-US" sz="1400" b="1" baseline="-25000" dirty="0"/>
              <a:t>64</a:t>
            </a:r>
            <a:r>
              <a:rPr lang="en-US" sz="1400" b="1" dirty="0"/>
              <a:t>,v</a:t>
            </a:r>
            <a:r>
              <a:rPr lang="en-US" sz="1400" b="1" baseline="-25000" dirty="0"/>
              <a:t>64</a:t>
            </a:r>
            <a:r>
              <a:rPr lang="en-US" sz="1400" b="1" dirty="0"/>
              <a:t>)</a:t>
            </a:r>
            <a:endParaRPr lang="en-SG" sz="1400" b="1" baseline="-25000" dirty="0"/>
          </a:p>
        </p:txBody>
      </p:sp>
      <p:cxnSp>
        <p:nvCxnSpPr>
          <p:cNvPr id="107" name="Straight Arrow Connector 106"/>
          <p:cNvCxnSpPr>
            <a:endCxn id="43" idx="0"/>
          </p:cNvCxnSpPr>
          <p:nvPr/>
        </p:nvCxnSpPr>
        <p:spPr>
          <a:xfrm flipH="1">
            <a:off x="5063697" y="4874781"/>
            <a:ext cx="2121" cy="2893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513926" y="1992649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SG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509377" y="2755182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SG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494813" y="5095453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  <a:endParaRPr lang="en-SG" baseline="-25000" dirty="0"/>
          </a:p>
        </p:txBody>
      </p:sp>
      <p:sp>
        <p:nvSpPr>
          <p:cNvPr id="153" name="Rectangle 152"/>
          <p:cNvSpPr/>
          <p:nvPr/>
        </p:nvSpPr>
        <p:spPr>
          <a:xfrm>
            <a:off x="2557255" y="4612244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(k</a:t>
            </a:r>
            <a:r>
              <a:rPr lang="en-US" sz="1400" baseline="-25000" dirty="0"/>
              <a:t>64</a:t>
            </a:r>
            <a:r>
              <a:rPr lang="en-US" sz="1400" dirty="0"/>
              <a:t>,v</a:t>
            </a:r>
            <a:r>
              <a:rPr lang="en-US" sz="1400" baseline="-25000" dirty="0"/>
              <a:t>64</a:t>
            </a:r>
            <a:r>
              <a:rPr lang="en-US" sz="1400" dirty="0"/>
              <a:t>)</a:t>
            </a:r>
            <a:endParaRPr lang="en-SG" sz="1400" baseline="-25000" dirty="0"/>
          </a:p>
        </p:txBody>
      </p:sp>
      <p:sp>
        <p:nvSpPr>
          <p:cNvPr id="154" name="Down Arrow 153"/>
          <p:cNvSpPr/>
          <p:nvPr/>
        </p:nvSpPr>
        <p:spPr>
          <a:xfrm>
            <a:off x="2814468" y="4429772"/>
            <a:ext cx="232827" cy="2519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5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8109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/>
          <p:cNvSpPr/>
          <p:nvPr/>
        </p:nvSpPr>
        <p:spPr>
          <a:xfrm rot="5400000">
            <a:off x="4332923" y="-1577291"/>
            <a:ext cx="216302" cy="6005929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138300" y="874904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hash tables</a:t>
            </a:r>
            <a:endParaRPr lang="en-SG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015570" y="2552089"/>
            <a:ext cx="252978" cy="3407896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386133" y="4382526"/>
            <a:ext cx="15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d’ hash tables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347593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150513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6748547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5363638" y="2172383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 . .</a:t>
            </a:r>
            <a:endParaRPr lang="en-SG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300" y="2191879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 . .</a:t>
            </a:r>
            <a:endParaRPr lang="en-SG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438108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347593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150513" y="2804856"/>
            <a:ext cx="695491" cy="119508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5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33</a:t>
            </a:r>
            <a:endParaRPr lang="en-SG" sz="14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7408513" y="2886743"/>
            <a:ext cx="368062" cy="261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64</a:t>
            </a:r>
            <a:endParaRPr lang="en-SG" sz="1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1</a:t>
            </a:r>
            <a:endParaRPr lang="en-SG" sz="1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408513" y="2127850"/>
            <a:ext cx="368062" cy="26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r>
              <a:rPr lang="en-US" sz="1200" baseline="-25000" dirty="0"/>
              <a:t>32</a:t>
            </a:r>
            <a:endParaRPr lang="en-SG" sz="1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2</a:t>
            </a:r>
            <a:endParaRPr lang="en-SG" sz="1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3</a:t>
            </a:r>
            <a:endParaRPr lang="en-SG" sz="1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. . . .</a:t>
            </a:r>
            <a:endParaRPr lang="en-SG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r>
              <a:rPr lang="en-US" sz="1200" baseline="-25000" dirty="0"/>
              <a:t>35</a:t>
            </a:r>
            <a:endParaRPr lang="en-SG" sz="14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007217" y="3378214"/>
            <a:ext cx="2769357" cy="141714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5007216" y="3547867"/>
            <a:ext cx="2769357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007217" y="4303885"/>
            <a:ext cx="2769356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387453" y="2087595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loc</a:t>
            </a:r>
            <a:r>
              <a:rPr lang="en-US" sz="1400" b="1" baseline="-25000" dirty="0" err="1"/>
              <a:t>x</a:t>
            </a:r>
            <a:endParaRPr lang="en-SG" sz="1400" b="1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4387453" y="2843613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loc</a:t>
            </a:r>
            <a:r>
              <a:rPr lang="en-US" sz="1400" b="1" baseline="-25000" dirty="0" err="1"/>
              <a:t>y</a:t>
            </a:r>
            <a:endParaRPr lang="en-SG" sz="1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229706" y="3508725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loc</a:t>
            </a:r>
            <a:r>
              <a:rPr lang="en-US" sz="1400" b="1" baseline="-25000" dirty="0" err="1"/>
              <a:t>x</a:t>
            </a:r>
            <a:r>
              <a:rPr lang="en-US" sz="1400" b="1" dirty="0"/>
              <a:t>+|h</a:t>
            </a:r>
            <a:r>
              <a:rPr lang="en-US" sz="1400" b="1" baseline="30000" dirty="0"/>
              <a:t>i</a:t>
            </a:r>
            <a:r>
              <a:rPr lang="en-US" sz="1400" b="1" dirty="0"/>
              <a:t>|</a:t>
            </a:r>
            <a:endParaRPr lang="en-SG" sz="1400" b="1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4229706" y="4253241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loc</a:t>
            </a:r>
            <a:r>
              <a:rPr lang="en-US" sz="1400" b="1" baseline="-25000" dirty="0" err="1"/>
              <a:t>y</a:t>
            </a:r>
            <a:r>
              <a:rPr lang="en-US" sz="1400" b="1" dirty="0"/>
              <a:t>+|h</a:t>
            </a:r>
            <a:r>
              <a:rPr lang="en-US" sz="1400" b="1" baseline="30000" dirty="0"/>
              <a:t>i</a:t>
            </a:r>
            <a:r>
              <a:rPr lang="en-US" sz="1400" b="1" dirty="0"/>
              <a:t>|</a:t>
            </a:r>
            <a:endParaRPr lang="en-SG" sz="1400" b="1" baseline="-25000" dirty="0"/>
          </a:p>
        </p:txBody>
      </p:sp>
      <p:cxnSp>
        <p:nvCxnSpPr>
          <p:cNvPr id="50" name="Elbow Connector 49"/>
          <p:cNvCxnSpPr>
            <a:stCxn id="40" idx="1"/>
            <a:endCxn id="43" idx="1"/>
          </p:cNvCxnSpPr>
          <p:nvPr/>
        </p:nvCxnSpPr>
        <p:spPr>
          <a:xfrm rot="10800000" flipV="1">
            <a:off x="4229707" y="2260121"/>
            <a:ext cx="157747" cy="1428644"/>
          </a:xfrm>
          <a:prstGeom prst="bentConnector3">
            <a:avLst>
              <a:gd name="adj1" fmla="val 3157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1"/>
            <a:endCxn id="44" idx="1"/>
          </p:cNvCxnSpPr>
          <p:nvPr/>
        </p:nvCxnSpPr>
        <p:spPr>
          <a:xfrm rot="10800000" flipV="1">
            <a:off x="4229707" y="3016139"/>
            <a:ext cx="157747" cy="1417142"/>
          </a:xfrm>
          <a:prstGeom prst="bentConnector3">
            <a:avLst>
              <a:gd name="adj1" fmla="val 2449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1" idx="3"/>
            <a:endCxn id="27" idx="3"/>
          </p:cNvCxnSpPr>
          <p:nvPr/>
        </p:nvCxnSpPr>
        <p:spPr>
          <a:xfrm flipV="1">
            <a:off x="7939454" y="2284751"/>
            <a:ext cx="12700" cy="1392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5327" y="2100085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7855327" y="3492597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41" name="Elbow Connector 40"/>
          <p:cNvCxnSpPr>
            <a:stCxn id="46" idx="3"/>
            <a:endCxn id="45" idx="3"/>
          </p:cNvCxnSpPr>
          <p:nvPr/>
        </p:nvCxnSpPr>
        <p:spPr>
          <a:xfrm flipV="1">
            <a:off x="7981518" y="3012729"/>
            <a:ext cx="12700" cy="1454056"/>
          </a:xfrm>
          <a:prstGeom prst="bentConnector3">
            <a:avLst>
              <a:gd name="adj1" fmla="val 24923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7391" y="2828063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7897391" y="4282119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460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6220" y="1465007"/>
            <a:ext cx="3657600" cy="3657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Place Holder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41677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12813</TotalTime>
  <Words>240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Yuchen</dc:creator>
  <cp:lastModifiedBy>LI Yuchen</cp:lastModifiedBy>
  <cp:revision>33</cp:revision>
  <cp:lastPrinted>2018-09-27T04:39:31Z</cp:lastPrinted>
  <dcterms:created xsi:type="dcterms:W3CDTF">2018-09-17T04:31:45Z</dcterms:created>
  <dcterms:modified xsi:type="dcterms:W3CDTF">2019-04-23T09:23:19Z</dcterms:modified>
</cp:coreProperties>
</file>