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5" d="100"/>
          <a:sy n="65" d="100"/>
        </p:scale>
        <p:origin x="135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6AD341-D143-8FEF-CDC6-111532DB6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F186E0-5369-3034-68F9-F863C8A16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238259-F2CD-AD6B-3B3C-BD2363DCA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1E15-DD47-469F-A0F4-6428484D40B9}" type="datetimeFigureOut">
              <a:rPr lang="de-DE" smtClean="0"/>
              <a:t>27.02.2024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A02D45-FCA5-26DA-92C0-65F56A5D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2A29E6-94FE-5FA7-A5AA-BC497A9A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4D06-00D9-4738-A2FF-FE6389B78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183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B3BD4E-2867-976D-6F4C-F8EB0EC8F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045FB2-194D-EFFF-CAD2-96B88FCC2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4E20D8-93E9-617D-D68A-6F1C4B942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1E15-DD47-469F-A0F4-6428484D40B9}" type="datetimeFigureOut">
              <a:rPr lang="de-DE" smtClean="0"/>
              <a:t>27.02.2024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9B22D6-9A25-D6DC-3FE0-B97CC323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1A6EAB-526B-FBD3-CCF0-821B0CD25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4D06-00D9-4738-A2FF-FE6389B78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440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5111679-58EF-D629-CA09-7B0205ADE6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042658-FAB5-7D0C-EAC2-17BC19BE3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3FC1E1-C37D-4759-73AD-4809763ED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1E15-DD47-469F-A0F4-6428484D40B9}" type="datetimeFigureOut">
              <a:rPr lang="de-DE" smtClean="0"/>
              <a:t>27.02.2024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5E8E42-CE43-18DC-661F-F32BD65F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1457AB-592C-A75D-74B6-F6FF76026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4D06-00D9-4738-A2FF-FE6389B78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1031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80AF5-AAEC-E82A-3CD4-38D215B3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9BCEEC-DEFC-172C-1F71-4DF3B4DB9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842F80-7ABA-940D-364C-B3F3A809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1E15-DD47-469F-A0F4-6428484D40B9}" type="datetimeFigureOut">
              <a:rPr lang="de-DE" smtClean="0"/>
              <a:t>27.02.2024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D2A9D6-0622-23AD-E0BB-EEFA0240E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E9686C-9B08-3497-D58A-1F901064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4D06-00D9-4738-A2FF-FE6389B78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412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E273A-D5CD-DFEB-2B92-7B6A36FC4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16EA31-1C76-7DAA-AC83-2BE1153AE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187F13-F34B-A421-381B-998CD305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1E15-DD47-469F-A0F4-6428484D40B9}" type="datetimeFigureOut">
              <a:rPr lang="de-DE" smtClean="0"/>
              <a:t>27.02.2024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F0E000-FD46-D7A9-A483-8D1C009E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E9E005-3388-5AEF-6ADD-E4A0B96BF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4D06-00D9-4738-A2FF-FE6389B78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6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FCCAC0-535A-A89C-D218-94FFCA17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586208-4B39-CFF4-F3F5-3D0D7A3C1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59B7D66-FDDE-50A7-50DC-226EC7937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13EAAB-1C69-EA27-99F7-E660C693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1E15-DD47-469F-A0F4-6428484D40B9}" type="datetimeFigureOut">
              <a:rPr lang="de-DE" smtClean="0"/>
              <a:t>27.02.2024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88C6DF-04A5-2346-0EF1-C012A4DFA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8318B1-D098-EFCD-33BF-CEE2BCCEF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4D06-00D9-4738-A2FF-FE6389B78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36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B489A8-9C8A-D882-B7D4-5A400D22A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9C1FD8-9C00-B2D5-E7B9-D3BBA8352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71B4FB-11DF-E27B-511D-9E1D47F88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555AFE4-6C0A-6500-621F-7CE2883F3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F8C8C8-4670-A43F-6931-18EAEE8A9E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68D9852-994A-705A-CEE7-1001C0E2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1E15-DD47-469F-A0F4-6428484D40B9}" type="datetimeFigureOut">
              <a:rPr lang="de-DE" smtClean="0"/>
              <a:t>27.02.2024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C450DA9-44AB-08A1-C0F0-6D154C77C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EFFA6B7-00D4-05F7-6042-341230617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4D06-00D9-4738-A2FF-FE6389B78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7317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B0E26F-941C-59A6-ABF1-7F049FBD0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C357C75-7D3D-3075-9F6C-739F23AAB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1E15-DD47-469F-A0F4-6428484D40B9}" type="datetimeFigureOut">
              <a:rPr lang="de-DE" smtClean="0"/>
              <a:t>27.02.2024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337C1F-9F8C-EF1D-6955-8B1F61AF9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AFEBD3-2C13-5282-A782-44C427EAB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4D06-00D9-4738-A2FF-FE6389B78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914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C8BB0EE-E0AF-4352-F1B6-120EFED02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1E15-DD47-469F-A0F4-6428484D40B9}" type="datetimeFigureOut">
              <a:rPr lang="de-DE" smtClean="0"/>
              <a:t>27.02.2024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B375CBC-ECF4-5E07-1D79-AE16EF24C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66D7E5-2C12-6115-C4D1-995495325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4D06-00D9-4738-A2FF-FE6389B78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423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001025-53C3-2E26-2224-CF53C5A42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CBD80C-6EB5-895A-4F3A-F29B55969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858274-0A11-7821-6A88-99AA5BFF5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66D159-EAB2-0CF3-9A39-7663F396B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1E15-DD47-469F-A0F4-6428484D40B9}" type="datetimeFigureOut">
              <a:rPr lang="de-DE" smtClean="0"/>
              <a:t>27.02.2024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942745-4B84-E62F-B2C5-709149D2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02524A-002C-D8F0-3953-4571AD00E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4D06-00D9-4738-A2FF-FE6389B78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791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7B9143-3894-A8E7-EAF1-BEC710DC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394D8B2-F81E-034D-3949-64C23F2E0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7C9E51-40F7-D0B4-7A5F-39FA4EA4F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CEA86E-6F74-F4D4-7ED4-6A5D88423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1E15-DD47-469F-A0F4-6428484D40B9}" type="datetimeFigureOut">
              <a:rPr lang="de-DE" smtClean="0"/>
              <a:t>27.02.2024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1E08AE-FBBC-D9F8-8D29-2D1C32062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D44F49-A312-A798-B7AE-E383E1A2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4D06-00D9-4738-A2FF-FE6389B78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89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FB80854-4216-D84B-5318-410B97876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6CDB15-AC71-6EE4-744A-F353BB4D5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7B37CE-8C5C-D0EE-B2FE-7809D326B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061E15-DD47-469F-A0F4-6428484D40B9}" type="datetimeFigureOut">
              <a:rPr lang="de-DE" smtClean="0"/>
              <a:t>27.02.2024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A6DBD7-1B58-2298-543F-8365F377B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F899D1-E470-8AE6-4FFB-BED901472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304D06-00D9-4738-A2FF-FE6389B78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215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18" Type="http://schemas.microsoft.com/office/2007/relationships/hdphoto" Target="../media/hdphoto7.wdp"/><Relationship Id="rId26" Type="http://schemas.microsoft.com/office/2007/relationships/hdphoto" Target="../media/hdphoto10.wdp"/><Relationship Id="rId3" Type="http://schemas.microsoft.com/office/2007/relationships/hdphoto" Target="../media/hdphoto1.wdp"/><Relationship Id="rId21" Type="http://schemas.openxmlformats.org/officeDocument/2006/relationships/image" Target="../media/image12.png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17" Type="http://schemas.openxmlformats.org/officeDocument/2006/relationships/image" Target="../media/image10.png"/><Relationship Id="rId25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0" Type="http://schemas.microsoft.com/office/2007/relationships/hdphoto" Target="../media/hdphoto8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24" Type="http://schemas.openxmlformats.org/officeDocument/2006/relationships/image" Target="../media/image14.png"/><Relationship Id="rId5" Type="http://schemas.microsoft.com/office/2007/relationships/hdphoto" Target="../media/hdphoto2.wdp"/><Relationship Id="rId15" Type="http://schemas.openxmlformats.org/officeDocument/2006/relationships/image" Target="../media/image8.png"/><Relationship Id="rId23" Type="http://schemas.openxmlformats.org/officeDocument/2006/relationships/image" Target="../media/image13.png"/><Relationship Id="rId28" Type="http://schemas.microsoft.com/office/2007/relationships/hdphoto" Target="../media/hdphoto11.wdp"/><Relationship Id="rId10" Type="http://schemas.openxmlformats.org/officeDocument/2006/relationships/image" Target="../media/image5.png"/><Relationship Id="rId19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openxmlformats.org/officeDocument/2006/relationships/image" Target="../media/image7.png"/><Relationship Id="rId22" Type="http://schemas.microsoft.com/office/2007/relationships/hdphoto" Target="../media/hdphoto9.wdp"/><Relationship Id="rId27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210BA0C-C9F7-7627-F71F-2083603313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18966"/>
          <a:stretch/>
        </p:blipFill>
        <p:spPr>
          <a:xfrm>
            <a:off x="4353250" y="1961593"/>
            <a:ext cx="2621966" cy="293481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8856A33-7FD5-3E04-DBE6-20D36C942F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"/>
            <a:ext cx="2133784" cy="258458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BD2A2BD-59D2-6A02-5301-B3D2927476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038356"/>
            <a:ext cx="2110923" cy="281964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EB054B4-7C63-D652-BC59-D8919BC3F7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10922" y="4038356"/>
            <a:ext cx="2265189" cy="281964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620B2A5B-9FD9-9F7E-83C1-4385EA621F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31853" y="0"/>
            <a:ext cx="2860147" cy="290034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0517B8F-C16C-3B4A-A629-80B9FA3BE5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584581"/>
            <a:ext cx="2133785" cy="145377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3382D04A-8CEE-746B-FE94-6FA6CB01EEE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75212" y="-5217"/>
            <a:ext cx="2356642" cy="1484404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5302E563-277F-1B4B-FEF4-1DE82980E01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33784" y="1447331"/>
            <a:ext cx="2219463" cy="2591025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82C95A4A-C96B-C61C-D730-E6E69E38F5F0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54360"/>
          <a:stretch/>
        </p:blipFill>
        <p:spPr>
          <a:xfrm>
            <a:off x="2118544" y="-6444"/>
            <a:ext cx="2234704" cy="1453775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23A5E28F-45CA-13D7-7822-C9ACA77F506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5216" y="1479187"/>
            <a:ext cx="2356637" cy="1421159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25FB3237-9B2C-C0CB-6662-BF77C91EF29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5389789" y="3880122"/>
            <a:ext cx="1966810" cy="3994165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F6259551-3376-205A-74A3-51919BBA3DB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17563" y="2900346"/>
            <a:ext cx="2874437" cy="1996061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060E5E0-0E5E-1085-E7F1-567091F7517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975214" y="2900346"/>
            <a:ext cx="2342348" cy="1996061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C4E9ADA4-5859-C320-4E54-735A8167B5D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656277" y="4903445"/>
            <a:ext cx="1535723" cy="195455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A1F6AD52-C60B-5AC3-0FEA-1AE331351EE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70277" y="4903444"/>
            <a:ext cx="2286000" cy="1954556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A2EAADB0-51B8-2E63-5A28-EB7CBBB5D43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53246" y="0"/>
            <a:ext cx="2621965" cy="199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74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7C84CA1-28EE-5372-C738-6AAFFCC2C3FD}"/>
              </a:ext>
            </a:extLst>
          </p:cNvPr>
          <p:cNvSpPr txBox="1"/>
          <p:nvPr/>
        </p:nvSpPr>
        <p:spPr>
          <a:xfrm>
            <a:off x="1524000" y="2801816"/>
            <a:ext cx="413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Hier </a:t>
            </a:r>
            <a:r>
              <a:rPr lang="de-DE" dirty="0" err="1"/>
              <a:t>ToDo</a:t>
            </a:r>
            <a:r>
              <a:rPr lang="de-DE" dirty="0"/>
              <a:t> finden du wirst 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E0BDF21-DF9B-964A-60F6-F22FA938EEE7}"/>
              </a:ext>
            </a:extLst>
          </p:cNvPr>
          <p:cNvSpPr txBox="1"/>
          <p:nvPr/>
        </p:nvSpPr>
        <p:spPr>
          <a:xfrm>
            <a:off x="6377354" y="2801816"/>
            <a:ext cx="481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Counter du finden wirst hier </a:t>
            </a:r>
          </a:p>
        </p:txBody>
      </p:sp>
    </p:spTree>
    <p:extLst>
      <p:ext uri="{BB962C8B-B14F-4D97-AF65-F5344CB8AC3E}">
        <p14:creationId xmlns:p14="http://schemas.microsoft.com/office/powerpoint/2010/main" val="3876169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2213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Breitbild</PresentationFormat>
  <Paragraphs>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ms005316@mslic.uni-kl.de</dc:creator>
  <cp:lastModifiedBy>ms005316@mslic.uni-kl.de</cp:lastModifiedBy>
  <cp:revision>2</cp:revision>
  <dcterms:created xsi:type="dcterms:W3CDTF">2024-02-27T09:30:36Z</dcterms:created>
  <dcterms:modified xsi:type="dcterms:W3CDTF">2024-02-27T10:06:20Z</dcterms:modified>
</cp:coreProperties>
</file>