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7BFFFD8E.xml" ContentType="application/vnd.ms-powerpoint.comments+xml"/>
  <Override PartName="/ppt/comments/modernComment_102_745C6ADD.xml" ContentType="application/vnd.ms-powerpoint.comments+xml"/>
  <Override PartName="/ppt/comments/modernComment_103_106A491F.xml" ContentType="application/vnd.ms-powerpoint.comments+xml"/>
  <Override PartName="/ppt/comments/modernComment_104_258D4AB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21A070-9841-6694-2AE6-5B8AD8E6A8BC}" name="ms005316@mslic.uni-kl.de" initials="LU" userId="S::ms005316@mslic.uni-kl.de::b4329b41-892a-4dda-820b-e009283586a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96"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8/10/relationships/authors" Target="authors.xml"/><Relationship Id="rId4" Type="http://schemas.openxmlformats.org/officeDocument/2006/relationships/slide" Target="slides/slide3.xml"/><Relationship Id="rId9" Type="http://schemas.openxmlformats.org/officeDocument/2006/relationships/tableStyles" Target="tableStyles.xml"/></Relationships>
</file>

<file path=ppt/comments/modernComment_100_7BFFFD8E.xml><?xml version="1.0" encoding="utf-8"?>
<p188:cmLst xmlns:a="http://schemas.openxmlformats.org/drawingml/2006/main" xmlns:r="http://schemas.openxmlformats.org/officeDocument/2006/relationships" xmlns:p188="http://schemas.microsoft.com/office/powerpoint/2018/8/main">
  <p188:cm id="{347CBDDD-4F3C-48A1-8057-4805591B1D42}" authorId="{0121A070-9841-6694-2AE6-5B8AD8E6A8BC}" created="2024-02-27T15:24:11.155">
    <pc:sldMkLst xmlns:pc="http://schemas.microsoft.com/office/powerpoint/2013/main/command">
      <pc:docMk/>
      <pc:sldMk cId="2080374158" sldId="256"/>
    </pc:sldMkLst>
    <p188:txBody>
      <a:bodyPr/>
      <a:lstStyle/>
      <a:p>
        <a:r>
          <a:rPr lang="de-DE"/>
          <a:t>Bild muss eingefügt werden in Deckblatt-Datei </a:t>
        </a:r>
      </a:p>
    </p188:txBody>
  </p188:cm>
  <p188:cm id="{E5BABB18-780C-4307-8BDB-84A0BC000CF3}" authorId="{0121A070-9841-6694-2AE6-5B8AD8E6A8BC}" created="2024-02-27T19:12:10.926">
    <pc:sldMkLst xmlns:pc="http://schemas.microsoft.com/office/powerpoint/2013/main/command">
      <pc:docMk/>
      <pc:sldMk cId="2080374158" sldId="256"/>
    </pc:sldMkLst>
    <p188:txBody>
      <a:bodyPr/>
      <a:lstStyle/>
      <a:p>
        <a:r>
          <a:rPr lang="de-DE"/>
          <a:t>Überlegung: Bildergalerie als Code? Mit eingegliedertem Button? Code schon in VSCode aber nicht funktioniernd </a:t>
        </a:r>
      </a:p>
    </p188:txBody>
  </p188:cm>
  <p188:cm id="{01A790D1-E6B7-451C-AAD7-4D23FA1005A9}" authorId="{0121A070-9841-6694-2AE6-5B8AD8E6A8BC}" created="2024-02-27T20:03:49.884">
    <pc:sldMkLst xmlns:pc="http://schemas.microsoft.com/office/powerpoint/2013/main/command">
      <pc:docMk/>
      <pc:sldMk cId="2080374158" sldId="256"/>
    </pc:sldMkLst>
    <p188:txBody>
      <a:bodyPr/>
      <a:lstStyle/>
      <a:p>
        <a:r>
          <a:rPr lang="de-DE"/>
          <a:t>Der Startbutton muss auf die nächste Folie zugreifen heißt start muss mit denen Verknüpft sein 
</a:t>
        </a:r>
      </a:p>
    </p188:txBody>
  </p188:cm>
</p188:cmLst>
</file>

<file path=ppt/comments/modernComment_102_745C6ADD.xml><?xml version="1.0" encoding="utf-8"?>
<p188:cmLst xmlns:a="http://schemas.openxmlformats.org/drawingml/2006/main" xmlns:r="http://schemas.openxmlformats.org/officeDocument/2006/relationships" xmlns:p188="http://schemas.microsoft.com/office/powerpoint/2018/8/main">
  <p188:cm id="{5080B7DB-304C-4520-B998-E0E5E93A2A4B}" authorId="{0121A070-9841-6694-2AE6-5B8AD8E6A8BC}" created="2024-02-27T15:12:40.492">
    <pc:sldMkLst xmlns:pc="http://schemas.microsoft.com/office/powerpoint/2013/main/command">
      <pc:docMk/>
      <pc:sldMk cId="1952213725" sldId="258"/>
    </pc:sldMkLst>
    <p188:txBody>
      <a:bodyPr/>
      <a:lstStyle/>
      <a:p>
        <a:r>
          <a:rPr lang="de-DE"/>
          <a:t>Die Buttons sind mit Hover Effekt in bunt. </a:t>
        </a:r>
      </a:p>
    </p188:txBody>
  </p188:cm>
</p188:cmLst>
</file>

<file path=ppt/comments/modernComment_103_106A491F.xml><?xml version="1.0" encoding="utf-8"?>
<p188:cmLst xmlns:a="http://schemas.openxmlformats.org/drawingml/2006/main" xmlns:r="http://schemas.openxmlformats.org/officeDocument/2006/relationships" xmlns:p188="http://schemas.microsoft.com/office/powerpoint/2018/8/main">
  <p188:cm id="{28BFE0A7-1642-47A9-9AAE-700AB08FA8DB}" authorId="{0121A070-9841-6694-2AE6-5B8AD8E6A8BC}" created="2024-02-27T15:16:58.826">
    <pc:sldMkLst xmlns:pc="http://schemas.microsoft.com/office/powerpoint/2013/main/command">
      <pc:docMk/>
      <pc:sldMk cId="275400991" sldId="259"/>
    </pc:sldMkLst>
    <p188:txBody>
      <a:bodyPr/>
      <a:lstStyle/>
      <a:p>
        <a:r>
          <a:rPr lang="de-DE"/>
          <a:t>Oben Links wird Counter angzeigt oder was auch immer je nachdem wo man sich befindet. Die anderen zwei sind auch zu sehen aber kleiner damit man nicht verwirrt ist. In der Mitte der Counter so wie er jetzt ist </a:t>
        </a:r>
      </a:p>
    </p188:txBody>
  </p188:cm>
</p188:cmLst>
</file>

<file path=ppt/comments/modernComment_104_258D4ABA.xml><?xml version="1.0" encoding="utf-8"?>
<p188:cmLst xmlns:a="http://schemas.openxmlformats.org/drawingml/2006/main" xmlns:r="http://schemas.openxmlformats.org/officeDocument/2006/relationships" xmlns:p188="http://schemas.microsoft.com/office/powerpoint/2018/8/main">
  <p188:cm id="{A8DA3095-81C9-4C6E-B194-EDC22AA45B4C}" authorId="{0121A070-9841-6694-2AE6-5B8AD8E6A8BC}" created="2024-02-27T15:21:42.390">
    <ac:deMkLst xmlns:ac="http://schemas.microsoft.com/office/drawing/2013/main/command">
      <pc:docMk xmlns:pc="http://schemas.microsoft.com/office/powerpoint/2013/main/command"/>
      <pc:sldMk xmlns:pc="http://schemas.microsoft.com/office/powerpoint/2013/main/command" cId="630016698" sldId="260"/>
      <ac:graphicFrameMk id="5" creationId="{651E8F45-9B06-63E1-515F-B0CD1A8A8E23}"/>
    </ac:deMkLst>
    <p188:txBody>
      <a:bodyPr/>
      <a:lstStyle/>
      <a:p>
        <a:r>
          <a:rPr lang="de-DE"/>
          <a:t>Die Liste hat wie eine Art Tabelle wo man die Aufgaben eintragen kann und eintrage kann ob erledigt. Dafür brauch man buttons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6AD341-D143-8FEF-CDC6-111532DB67F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0F186E0-5369-3034-68F9-F863C8A16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3238259-F2CD-AD6B-3B3C-BD2363DCA337}"/>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5" name="Fußzeilenplatzhalter 4">
            <a:extLst>
              <a:ext uri="{FF2B5EF4-FFF2-40B4-BE49-F238E27FC236}">
                <a16:creationId xmlns:a16="http://schemas.microsoft.com/office/drawing/2014/main" id="{39A02D45-FCA5-26DA-92C0-65F56A5D2A3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2A29E6-94FE-5FA7-A5AA-BC497A9A81B2}"/>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17211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3BD4E-2867-976D-6F4C-F8EB0EC8F17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8045FB2-194D-EFFF-CAD2-96B88FCC2D7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4E20D8-93E9-617D-D68A-6F1C4B942C93}"/>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5" name="Fußzeilenplatzhalter 4">
            <a:extLst>
              <a:ext uri="{FF2B5EF4-FFF2-40B4-BE49-F238E27FC236}">
                <a16:creationId xmlns:a16="http://schemas.microsoft.com/office/drawing/2014/main" id="{279B22D6-9A25-D6DC-3FE0-B97CC3236A3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B1A6EAB-526B-FBD3-CCF0-821B0CD25F22}"/>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188440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5111679-58EF-D629-CA09-7B0205ADE60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2042658-FAB5-7D0C-EAC2-17BC19BE303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63FC1E1-C37D-4759-73AD-4809763ED08B}"/>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5" name="Fußzeilenplatzhalter 4">
            <a:extLst>
              <a:ext uri="{FF2B5EF4-FFF2-40B4-BE49-F238E27FC236}">
                <a16:creationId xmlns:a16="http://schemas.microsoft.com/office/drawing/2014/main" id="{AF5E8E42-CE43-18DC-661F-F32BD65F9BF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C1457AB-592C-A75D-74B6-F6FF760269F4}"/>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389103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D80AF5-AAEC-E82A-3CD4-38D215B33AB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D9BCEEC-DEFC-172C-1F71-4DF3B4DB9B0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1842F80-7ABA-940D-364C-B3F3A8094113}"/>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5" name="Fußzeilenplatzhalter 4">
            <a:extLst>
              <a:ext uri="{FF2B5EF4-FFF2-40B4-BE49-F238E27FC236}">
                <a16:creationId xmlns:a16="http://schemas.microsoft.com/office/drawing/2014/main" id="{F4D2A9D6-0622-23AD-E0BB-EEFA0240E9C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4E9686C-9B08-3497-D58A-1F9010645387}"/>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199412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FE273A-D5CD-DFEB-2B92-7B6A36FC4B9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716EA31-1C76-7DAA-AC83-2BE1153AE5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187F13-F34B-A421-381B-998CD3054C63}"/>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5" name="Fußzeilenplatzhalter 4">
            <a:extLst>
              <a:ext uri="{FF2B5EF4-FFF2-40B4-BE49-F238E27FC236}">
                <a16:creationId xmlns:a16="http://schemas.microsoft.com/office/drawing/2014/main" id="{FAF0E000-FD46-D7A9-A483-8D1C009E99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1E9E005-3388-5AEF-6ADD-E4A0B96BFB22}"/>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322164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FCCAC0-535A-A89C-D218-94FFCA178B9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E586208-4B39-CFF4-F3F5-3D0D7A3C1A1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59B7D66-FDDE-50A7-50DC-226EC79370C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B13EAAB-1C69-EA27-99F7-E660C69318E9}"/>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6" name="Fußzeilenplatzhalter 5">
            <a:extLst>
              <a:ext uri="{FF2B5EF4-FFF2-40B4-BE49-F238E27FC236}">
                <a16:creationId xmlns:a16="http://schemas.microsoft.com/office/drawing/2014/main" id="{1788C6DF-04A5-2346-0EF1-C012A4DFA25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18318B1-D098-EFCD-33BF-CEE2BCCEFEF0}"/>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100236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B489A8-9C8A-D882-B7D4-5A400D22A01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F9C1FD8-9C00-B2D5-E7B9-D3BBA8352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571B4FB-11DF-E27B-511D-9E1D47F88F4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555AFE4-6C0A-6500-621F-7CE2883F3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3F8C8C8-4670-A43F-6931-18EAEE8A9EC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68D9852-994A-705A-CEE7-1001C0E2FB73}"/>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8" name="Fußzeilenplatzhalter 7">
            <a:extLst>
              <a:ext uri="{FF2B5EF4-FFF2-40B4-BE49-F238E27FC236}">
                <a16:creationId xmlns:a16="http://schemas.microsoft.com/office/drawing/2014/main" id="{7C450DA9-44AB-08A1-C0F0-6D154C77C66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EFFA6B7-00D4-05F7-6042-341230617BB2}"/>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196731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0E26F-941C-59A6-ABF1-7F049FBD0AF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C357C75-7D3D-3075-9F6C-739F23AAB776}"/>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4" name="Fußzeilenplatzhalter 3">
            <a:extLst>
              <a:ext uri="{FF2B5EF4-FFF2-40B4-BE49-F238E27FC236}">
                <a16:creationId xmlns:a16="http://schemas.microsoft.com/office/drawing/2014/main" id="{F3337C1F-9F8C-EF1D-6955-8B1F61AF983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4AFEBD3-2C13-5282-A782-44C427EABE27}"/>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157291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C8BB0EE-E0AF-4352-F1B6-120EFED02270}"/>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3" name="Fußzeilenplatzhalter 2">
            <a:extLst>
              <a:ext uri="{FF2B5EF4-FFF2-40B4-BE49-F238E27FC236}">
                <a16:creationId xmlns:a16="http://schemas.microsoft.com/office/drawing/2014/main" id="{5B375CBC-ECF4-5E07-1D79-AE16EF24C24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466D7E5-2C12-6115-C4D1-9954953257D0}"/>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249423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001025-53C3-2E26-2224-CF53C5A4269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FCBD80C-6EB5-895A-4F3A-F29B55969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F858274-0A11-7821-6A88-99AA5BFF5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66D159-EAB2-0CF3-9A39-7663F396BD59}"/>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6" name="Fußzeilenplatzhalter 5">
            <a:extLst>
              <a:ext uri="{FF2B5EF4-FFF2-40B4-BE49-F238E27FC236}">
                <a16:creationId xmlns:a16="http://schemas.microsoft.com/office/drawing/2014/main" id="{5C942745-4B84-E62F-B2C5-709149D2F7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B02524A-002C-D8F0-3953-4571AD00E9FF}"/>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276791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B9143-3894-A8E7-EAF1-BEC710DCEE2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394D8B2-F81E-034D-3949-64C23F2E0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67C9E51-40F7-D0B4-7A5F-39FA4EA4F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6CEA86E-6F74-F4D4-7ED4-6A5D88423F5F}"/>
              </a:ext>
            </a:extLst>
          </p:cNvPr>
          <p:cNvSpPr>
            <a:spLocks noGrp="1"/>
          </p:cNvSpPr>
          <p:nvPr>
            <p:ph type="dt" sz="half" idx="10"/>
          </p:nvPr>
        </p:nvSpPr>
        <p:spPr/>
        <p:txBody>
          <a:bodyPr/>
          <a:lstStyle/>
          <a:p>
            <a:fld id="{63061E15-DD47-469F-A0F4-6428484D40B9}" type="datetimeFigureOut">
              <a:rPr lang="de-DE" smtClean="0"/>
              <a:t>27.02.2024</a:t>
            </a:fld>
            <a:endParaRPr lang="de-DE"/>
          </a:p>
        </p:txBody>
      </p:sp>
      <p:sp>
        <p:nvSpPr>
          <p:cNvPr id="6" name="Fußzeilenplatzhalter 5">
            <a:extLst>
              <a:ext uri="{FF2B5EF4-FFF2-40B4-BE49-F238E27FC236}">
                <a16:creationId xmlns:a16="http://schemas.microsoft.com/office/drawing/2014/main" id="{C11E08AE-FBBC-D9F8-8D29-2D1C320624C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4D44F49-A312-A798-B7AE-E383E1A279BB}"/>
              </a:ext>
            </a:extLst>
          </p:cNvPr>
          <p:cNvSpPr>
            <a:spLocks noGrp="1"/>
          </p:cNvSpPr>
          <p:nvPr>
            <p:ph type="sldNum" sz="quarter" idx="12"/>
          </p:nvPr>
        </p:nvSpPr>
        <p:spPr/>
        <p:txBody>
          <a:bodyPr/>
          <a:lstStyle/>
          <a:p>
            <a:fld id="{3A304D06-00D9-4738-A2FF-FE6389B78EF7}" type="slidenum">
              <a:rPr lang="de-DE" smtClean="0"/>
              <a:t>‹Nr.›</a:t>
            </a:fld>
            <a:endParaRPr lang="de-DE"/>
          </a:p>
        </p:txBody>
      </p:sp>
    </p:spTree>
    <p:extLst>
      <p:ext uri="{BB962C8B-B14F-4D97-AF65-F5344CB8AC3E}">
        <p14:creationId xmlns:p14="http://schemas.microsoft.com/office/powerpoint/2010/main" val="171689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B80854-4216-D84B-5318-410B97876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66CDB15-AC71-6EE4-744A-F353BB4D5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37B37CE-8C5C-D0EE-B2FE-7809D326B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061E15-DD47-469F-A0F4-6428484D40B9}" type="datetimeFigureOut">
              <a:rPr lang="de-DE" smtClean="0"/>
              <a:t>27.02.2024</a:t>
            </a:fld>
            <a:endParaRPr lang="de-DE"/>
          </a:p>
        </p:txBody>
      </p:sp>
      <p:sp>
        <p:nvSpPr>
          <p:cNvPr id="5" name="Fußzeilenplatzhalter 4">
            <a:extLst>
              <a:ext uri="{FF2B5EF4-FFF2-40B4-BE49-F238E27FC236}">
                <a16:creationId xmlns:a16="http://schemas.microsoft.com/office/drawing/2014/main" id="{8CA6DBD7-1B58-2298-543F-8365F377B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F6F899D1-E470-8AE6-4FFB-BED901472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304D06-00D9-4738-A2FF-FE6389B78EF7}" type="slidenum">
              <a:rPr lang="de-DE" smtClean="0"/>
              <a:t>‹Nr.›</a:t>
            </a:fld>
            <a:endParaRPr lang="de-DE"/>
          </a:p>
        </p:txBody>
      </p:sp>
    </p:spTree>
    <p:extLst>
      <p:ext uri="{BB962C8B-B14F-4D97-AF65-F5344CB8AC3E}">
        <p14:creationId xmlns:p14="http://schemas.microsoft.com/office/powerpoint/2010/main" val="206215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6.png"/><Relationship Id="rId18" Type="http://schemas.openxmlformats.org/officeDocument/2006/relationships/image" Target="../media/image10.png"/><Relationship Id="rId26" Type="http://schemas.openxmlformats.org/officeDocument/2006/relationships/image" Target="../media/image15.png"/><Relationship Id="rId3" Type="http://schemas.openxmlformats.org/officeDocument/2006/relationships/image" Target="../media/image1.png"/><Relationship Id="rId21" Type="http://schemas.microsoft.com/office/2007/relationships/hdphoto" Target="../media/hdphoto8.wdp"/><Relationship Id="rId7" Type="http://schemas.openxmlformats.org/officeDocument/2006/relationships/image" Target="../media/image3.png"/><Relationship Id="rId12" Type="http://schemas.microsoft.com/office/2007/relationships/hdphoto" Target="../media/hdphoto5.wdp"/><Relationship Id="rId17" Type="http://schemas.microsoft.com/office/2007/relationships/hdphoto" Target="../media/hdphoto6.wdp"/><Relationship Id="rId25" Type="http://schemas.microsoft.com/office/2007/relationships/hdphoto" Target="../media/hdphoto9.wdp"/><Relationship Id="rId2" Type="http://schemas.microsoft.com/office/2018/10/relationships/comments" Target="../comments/modernComment_100_7BFFFD8E.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5.png"/><Relationship Id="rId24" Type="http://schemas.openxmlformats.org/officeDocument/2006/relationships/image" Target="../media/image14.png"/><Relationship Id="rId5" Type="http://schemas.openxmlformats.org/officeDocument/2006/relationships/image" Target="../media/image2.png"/><Relationship Id="rId15" Type="http://schemas.openxmlformats.org/officeDocument/2006/relationships/image" Target="../media/image8.png"/><Relationship Id="rId23" Type="http://schemas.openxmlformats.org/officeDocument/2006/relationships/image" Target="../media/image13.png"/><Relationship Id="rId10" Type="http://schemas.microsoft.com/office/2007/relationships/hdphoto" Target="../media/hdphoto4.wdp"/><Relationship Id="rId19" Type="http://schemas.microsoft.com/office/2007/relationships/hdphoto" Target="../media/hdphoto7.wdp"/><Relationship Id="rId4" Type="http://schemas.microsoft.com/office/2007/relationships/hdphoto" Target="../media/hdphoto1.wdp"/><Relationship Id="rId9" Type="http://schemas.openxmlformats.org/officeDocument/2006/relationships/image" Target="../media/image4.png"/><Relationship Id="rId14" Type="http://schemas.openxmlformats.org/officeDocument/2006/relationships/image" Target="../media/image7.png"/><Relationship Id="rId22" Type="http://schemas.openxmlformats.org/officeDocument/2006/relationships/image" Target="../media/image12.png"/><Relationship Id="rId27" Type="http://schemas.microsoft.com/office/2007/relationships/hdphoto" Target="../media/hdphoto10.wdp"/></Relationships>
</file>

<file path=ppt/slides/_rels/slide2.xml.rels><?xml version="1.0" encoding="UTF-8" standalone="yes"?>
<Relationships xmlns="http://schemas.openxmlformats.org/package/2006/relationships"><Relationship Id="rId2" Type="http://schemas.microsoft.com/office/2018/10/relationships/comments" Target="../comments/modernComment_102_745C6ADD.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3_106A491F.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4_258D4ABA.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8856A33-7FD5-3E04-DBE6-20D36C942F9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0" y="1"/>
            <a:ext cx="2133784" cy="2584580"/>
          </a:xfrm>
          <a:prstGeom prst="rect">
            <a:avLst/>
          </a:prstGeom>
        </p:spPr>
      </p:pic>
      <p:pic>
        <p:nvPicPr>
          <p:cNvPr id="9" name="Grafik 8">
            <a:extLst>
              <a:ext uri="{FF2B5EF4-FFF2-40B4-BE49-F238E27FC236}">
                <a16:creationId xmlns:a16="http://schemas.microsoft.com/office/drawing/2014/main" id="{FBD2A2BD-59D2-6A02-5301-B3D292747673}"/>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0" y="4038356"/>
            <a:ext cx="2110923" cy="2819644"/>
          </a:xfrm>
          <a:prstGeom prst="rect">
            <a:avLst/>
          </a:prstGeom>
        </p:spPr>
      </p:pic>
      <p:pic>
        <p:nvPicPr>
          <p:cNvPr id="11" name="Grafik 10">
            <a:extLst>
              <a:ext uri="{FF2B5EF4-FFF2-40B4-BE49-F238E27FC236}">
                <a16:creationId xmlns:a16="http://schemas.microsoft.com/office/drawing/2014/main" id="{0EB054B4-7C63-D652-BC59-D8919BC3F710}"/>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2110922" y="4038356"/>
            <a:ext cx="2265189" cy="2819644"/>
          </a:xfrm>
          <a:prstGeom prst="rect">
            <a:avLst/>
          </a:prstGeom>
        </p:spPr>
      </p:pic>
      <p:pic>
        <p:nvPicPr>
          <p:cNvPr id="13" name="Grafik 12">
            <a:extLst>
              <a:ext uri="{FF2B5EF4-FFF2-40B4-BE49-F238E27FC236}">
                <a16:creationId xmlns:a16="http://schemas.microsoft.com/office/drawing/2014/main" id="{620B2A5B-9FD9-9F7E-83C1-4385EA621F6B}"/>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9331853" y="0"/>
            <a:ext cx="2860147" cy="2900346"/>
          </a:xfrm>
          <a:prstGeom prst="rect">
            <a:avLst/>
          </a:prstGeom>
        </p:spPr>
      </p:pic>
      <p:pic>
        <p:nvPicPr>
          <p:cNvPr id="15" name="Grafik 14">
            <a:extLst>
              <a:ext uri="{FF2B5EF4-FFF2-40B4-BE49-F238E27FC236}">
                <a16:creationId xmlns:a16="http://schemas.microsoft.com/office/drawing/2014/main" id="{40517B8F-C16C-3B4A-A629-80B9FA3BE510}"/>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0" y="2584581"/>
            <a:ext cx="2133785" cy="1453775"/>
          </a:xfrm>
          <a:prstGeom prst="rect">
            <a:avLst/>
          </a:prstGeom>
        </p:spPr>
      </p:pic>
      <p:pic>
        <p:nvPicPr>
          <p:cNvPr id="17" name="Grafik 16">
            <a:extLst>
              <a:ext uri="{FF2B5EF4-FFF2-40B4-BE49-F238E27FC236}">
                <a16:creationId xmlns:a16="http://schemas.microsoft.com/office/drawing/2014/main" id="{3382D04A-8CEE-746B-FE94-6FA6CB01EEEC}"/>
              </a:ext>
            </a:extLst>
          </p:cNvPr>
          <p:cNvPicPr>
            <a:picLocks noChangeAspect="1"/>
          </p:cNvPicPr>
          <p:nvPr/>
        </p:nvPicPr>
        <p:blipFill>
          <a:blip r:embed="rId13"/>
          <a:stretch>
            <a:fillRect/>
          </a:stretch>
        </p:blipFill>
        <p:spPr>
          <a:xfrm>
            <a:off x="6975212" y="-5217"/>
            <a:ext cx="2356642" cy="1484404"/>
          </a:xfrm>
          <a:prstGeom prst="rect">
            <a:avLst/>
          </a:prstGeom>
        </p:spPr>
      </p:pic>
      <p:pic>
        <p:nvPicPr>
          <p:cNvPr id="19" name="Grafik 18">
            <a:extLst>
              <a:ext uri="{FF2B5EF4-FFF2-40B4-BE49-F238E27FC236}">
                <a16:creationId xmlns:a16="http://schemas.microsoft.com/office/drawing/2014/main" id="{5302E563-277F-1B4B-FEF4-1DE82980E013}"/>
              </a:ext>
            </a:extLst>
          </p:cNvPr>
          <p:cNvPicPr>
            <a:picLocks noChangeAspect="1"/>
          </p:cNvPicPr>
          <p:nvPr/>
        </p:nvPicPr>
        <p:blipFill>
          <a:blip r:embed="rId14"/>
          <a:stretch>
            <a:fillRect/>
          </a:stretch>
        </p:blipFill>
        <p:spPr>
          <a:xfrm>
            <a:off x="2133784" y="1447331"/>
            <a:ext cx="2219463" cy="2591025"/>
          </a:xfrm>
          <a:prstGeom prst="rect">
            <a:avLst/>
          </a:prstGeom>
        </p:spPr>
      </p:pic>
      <p:pic>
        <p:nvPicPr>
          <p:cNvPr id="21" name="Grafik 20">
            <a:extLst>
              <a:ext uri="{FF2B5EF4-FFF2-40B4-BE49-F238E27FC236}">
                <a16:creationId xmlns:a16="http://schemas.microsoft.com/office/drawing/2014/main" id="{82C95A4A-C96B-C61C-D730-E6E69E38F5F0}"/>
              </a:ext>
            </a:extLst>
          </p:cNvPr>
          <p:cNvPicPr>
            <a:picLocks noChangeAspect="1"/>
          </p:cNvPicPr>
          <p:nvPr/>
        </p:nvPicPr>
        <p:blipFill rotWithShape="1">
          <a:blip r:embed="rId15"/>
          <a:srcRect t="54360"/>
          <a:stretch/>
        </p:blipFill>
        <p:spPr>
          <a:xfrm>
            <a:off x="2118544" y="-6444"/>
            <a:ext cx="2234704" cy="1453775"/>
          </a:xfrm>
          <a:prstGeom prst="rect">
            <a:avLst/>
          </a:prstGeom>
        </p:spPr>
      </p:pic>
      <p:pic>
        <p:nvPicPr>
          <p:cNvPr id="23" name="Grafik 22">
            <a:extLst>
              <a:ext uri="{FF2B5EF4-FFF2-40B4-BE49-F238E27FC236}">
                <a16:creationId xmlns:a16="http://schemas.microsoft.com/office/drawing/2014/main" id="{23A5E28F-45CA-13D7-7822-C9ACA77F5065}"/>
              </a:ext>
            </a:extLst>
          </p:cNvPr>
          <p:cNvPicPr>
            <a:picLocks noChangeAspect="1"/>
          </p:cNvPicPr>
          <p:nvPr/>
        </p:nvPicPr>
        <p:blipFill>
          <a:blip r:embed="rId16">
            <a:extLst>
              <a:ext uri="{BEBA8EAE-BF5A-486C-A8C5-ECC9F3942E4B}">
                <a14:imgProps xmlns:a14="http://schemas.microsoft.com/office/drawing/2010/main">
                  <a14:imgLayer r:embed="rId17">
                    <a14:imgEffect>
                      <a14:sharpenSoften amount="50000"/>
                    </a14:imgEffect>
                  </a14:imgLayer>
                </a14:imgProps>
              </a:ext>
            </a:extLst>
          </a:blip>
          <a:stretch>
            <a:fillRect/>
          </a:stretch>
        </p:blipFill>
        <p:spPr>
          <a:xfrm>
            <a:off x="6975216" y="1479187"/>
            <a:ext cx="2356637" cy="1421159"/>
          </a:xfrm>
          <a:prstGeom prst="rect">
            <a:avLst/>
          </a:prstGeom>
        </p:spPr>
      </p:pic>
      <p:pic>
        <p:nvPicPr>
          <p:cNvPr id="25" name="Grafik 24">
            <a:extLst>
              <a:ext uri="{FF2B5EF4-FFF2-40B4-BE49-F238E27FC236}">
                <a16:creationId xmlns:a16="http://schemas.microsoft.com/office/drawing/2014/main" id="{25FB3237-9B2C-C0CB-6662-BF77C91EF292}"/>
              </a:ext>
            </a:extLst>
          </p:cNvPr>
          <p:cNvPicPr>
            <a:picLocks noChangeAspect="1"/>
          </p:cNvPicPr>
          <p:nvPr/>
        </p:nvPicPr>
        <p:blipFill>
          <a:blip r:embed="rId18">
            <a:extLst>
              <a:ext uri="{BEBA8EAE-BF5A-486C-A8C5-ECC9F3942E4B}">
                <a14:imgProps xmlns:a14="http://schemas.microsoft.com/office/drawing/2010/main">
                  <a14:imgLayer r:embed="rId19">
                    <a14:imgEffect>
                      <a14:sharpenSoften amount="50000"/>
                    </a14:imgEffect>
                  </a14:imgLayer>
                </a14:imgProps>
              </a:ext>
            </a:extLst>
          </a:blip>
          <a:stretch>
            <a:fillRect/>
          </a:stretch>
        </p:blipFill>
        <p:spPr>
          <a:xfrm rot="5400000">
            <a:off x="5389789" y="3880122"/>
            <a:ext cx="1966810" cy="3994165"/>
          </a:xfrm>
          <a:prstGeom prst="rect">
            <a:avLst/>
          </a:prstGeom>
        </p:spPr>
      </p:pic>
      <p:pic>
        <p:nvPicPr>
          <p:cNvPr id="27" name="Grafik 26">
            <a:extLst>
              <a:ext uri="{FF2B5EF4-FFF2-40B4-BE49-F238E27FC236}">
                <a16:creationId xmlns:a16="http://schemas.microsoft.com/office/drawing/2014/main" id="{F6259551-3376-205A-74A3-51919BBA3DB8}"/>
              </a:ext>
            </a:extLst>
          </p:cNvPr>
          <p:cNvPicPr>
            <a:picLocks noChangeAspect="1"/>
          </p:cNvPicPr>
          <p:nvPr/>
        </p:nvPicPr>
        <p:blipFill>
          <a:blip r:embed="rId20">
            <a:extLst>
              <a:ext uri="{BEBA8EAE-BF5A-486C-A8C5-ECC9F3942E4B}">
                <a14:imgProps xmlns:a14="http://schemas.microsoft.com/office/drawing/2010/main">
                  <a14:imgLayer r:embed="rId21">
                    <a14:imgEffect>
                      <a14:sharpenSoften amount="50000"/>
                    </a14:imgEffect>
                  </a14:imgLayer>
                </a14:imgProps>
              </a:ext>
            </a:extLst>
          </a:blip>
          <a:stretch>
            <a:fillRect/>
          </a:stretch>
        </p:blipFill>
        <p:spPr>
          <a:xfrm>
            <a:off x="9317563" y="2900346"/>
            <a:ext cx="2874437" cy="1996061"/>
          </a:xfrm>
          <a:prstGeom prst="rect">
            <a:avLst/>
          </a:prstGeom>
        </p:spPr>
      </p:pic>
      <p:pic>
        <p:nvPicPr>
          <p:cNvPr id="29" name="Grafik 28">
            <a:extLst>
              <a:ext uri="{FF2B5EF4-FFF2-40B4-BE49-F238E27FC236}">
                <a16:creationId xmlns:a16="http://schemas.microsoft.com/office/drawing/2014/main" id="{4060E5E0-0E5E-1085-E7F1-567091F75176}"/>
              </a:ext>
            </a:extLst>
          </p:cNvPr>
          <p:cNvPicPr>
            <a:picLocks noChangeAspect="1"/>
          </p:cNvPicPr>
          <p:nvPr/>
        </p:nvPicPr>
        <p:blipFill>
          <a:blip r:embed="rId22"/>
          <a:stretch>
            <a:fillRect/>
          </a:stretch>
        </p:blipFill>
        <p:spPr>
          <a:xfrm>
            <a:off x="6975214" y="2900346"/>
            <a:ext cx="2342348" cy="1996061"/>
          </a:xfrm>
          <a:prstGeom prst="rect">
            <a:avLst/>
          </a:prstGeom>
        </p:spPr>
      </p:pic>
      <p:pic>
        <p:nvPicPr>
          <p:cNvPr id="33" name="Grafik 32">
            <a:extLst>
              <a:ext uri="{FF2B5EF4-FFF2-40B4-BE49-F238E27FC236}">
                <a16:creationId xmlns:a16="http://schemas.microsoft.com/office/drawing/2014/main" id="{C4E9ADA4-5859-C320-4E54-735A8167B5D2}"/>
              </a:ext>
            </a:extLst>
          </p:cNvPr>
          <p:cNvPicPr>
            <a:picLocks noChangeAspect="1"/>
          </p:cNvPicPr>
          <p:nvPr/>
        </p:nvPicPr>
        <p:blipFill>
          <a:blip r:embed="rId23"/>
          <a:stretch>
            <a:fillRect/>
          </a:stretch>
        </p:blipFill>
        <p:spPr>
          <a:xfrm>
            <a:off x="10656277" y="4903445"/>
            <a:ext cx="1535723" cy="1954556"/>
          </a:xfrm>
          <a:prstGeom prst="rect">
            <a:avLst/>
          </a:prstGeom>
        </p:spPr>
      </p:pic>
      <p:pic>
        <p:nvPicPr>
          <p:cNvPr id="35" name="Grafik 34">
            <a:extLst>
              <a:ext uri="{FF2B5EF4-FFF2-40B4-BE49-F238E27FC236}">
                <a16:creationId xmlns:a16="http://schemas.microsoft.com/office/drawing/2014/main" id="{A1F6AD52-C60B-5AC3-0FEA-1AE331351EE2}"/>
              </a:ext>
            </a:extLst>
          </p:cNvPr>
          <p:cNvPicPr>
            <a:picLocks noChangeAspect="1"/>
          </p:cNvPicPr>
          <p:nvPr/>
        </p:nvPicPr>
        <p:blipFill>
          <a:blip r:embed="rId24">
            <a:extLst>
              <a:ext uri="{BEBA8EAE-BF5A-486C-A8C5-ECC9F3942E4B}">
                <a14:imgProps xmlns:a14="http://schemas.microsoft.com/office/drawing/2010/main">
                  <a14:imgLayer r:embed="rId25">
                    <a14:imgEffect>
                      <a14:sharpenSoften amount="50000"/>
                    </a14:imgEffect>
                  </a14:imgLayer>
                </a14:imgProps>
              </a:ext>
            </a:extLst>
          </a:blip>
          <a:stretch>
            <a:fillRect/>
          </a:stretch>
        </p:blipFill>
        <p:spPr>
          <a:xfrm>
            <a:off x="8370277" y="4903444"/>
            <a:ext cx="2286000" cy="1954556"/>
          </a:xfrm>
          <a:prstGeom prst="rect">
            <a:avLst/>
          </a:prstGeom>
        </p:spPr>
      </p:pic>
      <p:pic>
        <p:nvPicPr>
          <p:cNvPr id="37" name="Grafik 36">
            <a:extLst>
              <a:ext uri="{FF2B5EF4-FFF2-40B4-BE49-F238E27FC236}">
                <a16:creationId xmlns:a16="http://schemas.microsoft.com/office/drawing/2014/main" id="{A2EAADB0-51B8-2E63-5A28-EB7CBBB5D434}"/>
              </a:ext>
            </a:extLst>
          </p:cNvPr>
          <p:cNvPicPr>
            <a:picLocks noChangeAspect="1"/>
          </p:cNvPicPr>
          <p:nvPr/>
        </p:nvPicPr>
        <p:blipFill>
          <a:blip r:embed="rId26">
            <a:extLst>
              <a:ext uri="{BEBA8EAE-BF5A-486C-A8C5-ECC9F3942E4B}">
                <a14:imgProps xmlns:a14="http://schemas.microsoft.com/office/drawing/2010/main">
                  <a14:imgLayer r:embed="rId27">
                    <a14:imgEffect>
                      <a14:sharpenSoften amount="50000"/>
                    </a14:imgEffect>
                  </a14:imgLayer>
                </a14:imgProps>
              </a:ext>
            </a:extLst>
          </a:blip>
          <a:stretch>
            <a:fillRect/>
          </a:stretch>
        </p:blipFill>
        <p:spPr>
          <a:xfrm>
            <a:off x="4353246" y="0"/>
            <a:ext cx="2621965" cy="1996061"/>
          </a:xfrm>
          <a:prstGeom prst="rect">
            <a:avLst/>
          </a:prstGeom>
        </p:spPr>
      </p:pic>
      <p:sp>
        <p:nvSpPr>
          <p:cNvPr id="3" name="Textfeld 2">
            <a:extLst>
              <a:ext uri="{FF2B5EF4-FFF2-40B4-BE49-F238E27FC236}">
                <a16:creationId xmlns:a16="http://schemas.microsoft.com/office/drawing/2014/main" id="{1CF14969-B784-61CC-F882-B565AEF11B43}"/>
              </a:ext>
            </a:extLst>
          </p:cNvPr>
          <p:cNvSpPr txBox="1"/>
          <p:nvPr/>
        </p:nvSpPr>
        <p:spPr>
          <a:xfrm>
            <a:off x="5322405" y="3126802"/>
            <a:ext cx="923925" cy="369332"/>
          </a:xfrm>
          <a:prstGeom prst="rect">
            <a:avLst/>
          </a:prstGeom>
          <a:noFill/>
        </p:spPr>
        <p:txBody>
          <a:bodyPr wrap="square" rtlCol="0">
            <a:spAutoFit/>
          </a:bodyPr>
          <a:lstStyle/>
          <a:p>
            <a:r>
              <a:rPr lang="de-DE" dirty="0">
                <a:solidFill>
                  <a:schemeClr val="bg1"/>
                </a:solidFill>
              </a:rPr>
              <a:t>Start</a:t>
            </a:r>
          </a:p>
        </p:txBody>
      </p:sp>
    </p:spTree>
    <p:extLst>
      <p:ext uri="{BB962C8B-B14F-4D97-AF65-F5344CB8AC3E}">
        <p14:creationId xmlns:p14="http://schemas.microsoft.com/office/powerpoint/2010/main" val="208037415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9D6048-F144-CD70-8B00-6E81914FC78C}"/>
              </a:ext>
            </a:extLst>
          </p:cNvPr>
          <p:cNvSpPr txBox="1"/>
          <p:nvPr/>
        </p:nvSpPr>
        <p:spPr>
          <a:xfrm>
            <a:off x="3305175" y="2514600"/>
            <a:ext cx="2314575" cy="369332"/>
          </a:xfrm>
          <a:prstGeom prst="rect">
            <a:avLst/>
          </a:prstGeom>
          <a:noFill/>
        </p:spPr>
        <p:txBody>
          <a:bodyPr wrap="square" rtlCol="0">
            <a:spAutoFit/>
          </a:bodyPr>
          <a:lstStyle/>
          <a:p>
            <a:r>
              <a:rPr lang="de-DE" dirty="0" err="1">
                <a:solidFill>
                  <a:schemeClr val="bg1"/>
                </a:solidFill>
              </a:rPr>
              <a:t>Counter</a:t>
            </a:r>
            <a:r>
              <a:rPr lang="de-DE" dirty="0" err="1"/>
              <a:t>r</a:t>
            </a:r>
            <a:endParaRPr lang="de-DE" dirty="0"/>
          </a:p>
        </p:txBody>
      </p:sp>
      <p:sp>
        <p:nvSpPr>
          <p:cNvPr id="3" name="Textfeld 2">
            <a:extLst>
              <a:ext uri="{FF2B5EF4-FFF2-40B4-BE49-F238E27FC236}">
                <a16:creationId xmlns:a16="http://schemas.microsoft.com/office/drawing/2014/main" id="{55CFFD83-E2BE-A6D5-944F-7698A1DA0A38}"/>
              </a:ext>
            </a:extLst>
          </p:cNvPr>
          <p:cNvSpPr txBox="1"/>
          <p:nvPr/>
        </p:nvSpPr>
        <p:spPr>
          <a:xfrm>
            <a:off x="6181725" y="2514600"/>
            <a:ext cx="2743200" cy="369332"/>
          </a:xfrm>
          <a:prstGeom prst="rect">
            <a:avLst/>
          </a:prstGeom>
          <a:noFill/>
        </p:spPr>
        <p:txBody>
          <a:bodyPr wrap="square" rtlCol="0">
            <a:spAutoFit/>
          </a:bodyPr>
          <a:lstStyle/>
          <a:p>
            <a:r>
              <a:rPr lang="de-DE" dirty="0">
                <a:solidFill>
                  <a:schemeClr val="bg1"/>
                </a:solidFill>
              </a:rPr>
              <a:t>To-Do-Liste</a:t>
            </a:r>
          </a:p>
        </p:txBody>
      </p:sp>
    </p:spTree>
    <p:extLst>
      <p:ext uri="{BB962C8B-B14F-4D97-AF65-F5344CB8AC3E}">
        <p14:creationId xmlns:p14="http://schemas.microsoft.com/office/powerpoint/2010/main" val="195221372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737496AE-C638-C1DD-9050-D1EAA8FA11FC}"/>
              </a:ext>
            </a:extLst>
          </p:cNvPr>
          <p:cNvSpPr txBox="1"/>
          <p:nvPr/>
        </p:nvSpPr>
        <p:spPr>
          <a:xfrm>
            <a:off x="361950" y="247650"/>
            <a:ext cx="4486275" cy="1446550"/>
          </a:xfrm>
          <a:prstGeom prst="rect">
            <a:avLst/>
          </a:prstGeom>
          <a:noFill/>
        </p:spPr>
        <p:txBody>
          <a:bodyPr wrap="square" rtlCol="0">
            <a:spAutoFit/>
          </a:bodyPr>
          <a:lstStyle/>
          <a:p>
            <a:r>
              <a:rPr lang="de-DE" sz="4000" dirty="0">
                <a:solidFill>
                  <a:schemeClr val="bg1"/>
                </a:solidFill>
              </a:rPr>
              <a:t>Counter</a:t>
            </a:r>
          </a:p>
          <a:p>
            <a:endParaRPr lang="de-DE" sz="1600" dirty="0">
              <a:solidFill>
                <a:schemeClr val="bg1"/>
              </a:solidFill>
            </a:endParaRPr>
          </a:p>
          <a:p>
            <a:r>
              <a:rPr lang="de-DE" sz="1600" dirty="0">
                <a:solidFill>
                  <a:schemeClr val="bg1"/>
                </a:solidFill>
              </a:rPr>
              <a:t>Start</a:t>
            </a:r>
          </a:p>
          <a:p>
            <a:r>
              <a:rPr lang="de-DE" sz="1600" dirty="0">
                <a:solidFill>
                  <a:schemeClr val="bg1"/>
                </a:solidFill>
              </a:rPr>
              <a:t>To-Do-Liste </a:t>
            </a:r>
          </a:p>
        </p:txBody>
      </p:sp>
      <p:sp>
        <p:nvSpPr>
          <p:cNvPr id="3" name="Textfeld 2">
            <a:extLst>
              <a:ext uri="{FF2B5EF4-FFF2-40B4-BE49-F238E27FC236}">
                <a16:creationId xmlns:a16="http://schemas.microsoft.com/office/drawing/2014/main" id="{A46A1551-053B-4F65-9A58-7207DDBBB72D}"/>
              </a:ext>
            </a:extLst>
          </p:cNvPr>
          <p:cNvSpPr txBox="1"/>
          <p:nvPr/>
        </p:nvSpPr>
        <p:spPr>
          <a:xfrm>
            <a:off x="3107094" y="3059668"/>
            <a:ext cx="2388636" cy="369332"/>
          </a:xfrm>
          <a:prstGeom prst="rect">
            <a:avLst/>
          </a:prstGeom>
          <a:noFill/>
        </p:spPr>
        <p:txBody>
          <a:bodyPr wrap="square" rtlCol="0">
            <a:spAutoFit/>
          </a:bodyPr>
          <a:lstStyle/>
          <a:p>
            <a:r>
              <a:rPr lang="de-DE" dirty="0">
                <a:solidFill>
                  <a:schemeClr val="bg1"/>
                </a:solidFill>
              </a:rPr>
              <a:t>Helle Seite der Macht</a:t>
            </a:r>
          </a:p>
        </p:txBody>
      </p:sp>
      <p:sp>
        <p:nvSpPr>
          <p:cNvPr id="4" name="Textfeld 3">
            <a:extLst>
              <a:ext uri="{FF2B5EF4-FFF2-40B4-BE49-F238E27FC236}">
                <a16:creationId xmlns:a16="http://schemas.microsoft.com/office/drawing/2014/main" id="{A01FD54A-4384-652D-D274-22D170D9D5A0}"/>
              </a:ext>
            </a:extLst>
          </p:cNvPr>
          <p:cNvSpPr txBox="1"/>
          <p:nvPr/>
        </p:nvSpPr>
        <p:spPr>
          <a:xfrm>
            <a:off x="6484776" y="3046445"/>
            <a:ext cx="3396343" cy="369332"/>
          </a:xfrm>
          <a:prstGeom prst="rect">
            <a:avLst/>
          </a:prstGeom>
          <a:noFill/>
        </p:spPr>
        <p:txBody>
          <a:bodyPr wrap="square" rtlCol="0">
            <a:spAutoFit/>
          </a:bodyPr>
          <a:lstStyle/>
          <a:p>
            <a:r>
              <a:rPr lang="de-DE" dirty="0">
                <a:solidFill>
                  <a:schemeClr val="bg1"/>
                </a:solidFill>
              </a:rPr>
              <a:t>Dunkle Seite der Macht </a:t>
            </a:r>
          </a:p>
        </p:txBody>
      </p:sp>
      <p:sp>
        <p:nvSpPr>
          <p:cNvPr id="5" name="Textfeld 4">
            <a:extLst>
              <a:ext uri="{FF2B5EF4-FFF2-40B4-BE49-F238E27FC236}">
                <a16:creationId xmlns:a16="http://schemas.microsoft.com/office/drawing/2014/main" id="{E16D8205-1C82-8EFA-D115-2C3B061E78FE}"/>
              </a:ext>
            </a:extLst>
          </p:cNvPr>
          <p:cNvSpPr txBox="1"/>
          <p:nvPr/>
        </p:nvSpPr>
        <p:spPr>
          <a:xfrm>
            <a:off x="5707225" y="2677113"/>
            <a:ext cx="1959429" cy="369332"/>
          </a:xfrm>
          <a:prstGeom prst="rect">
            <a:avLst/>
          </a:prstGeom>
          <a:noFill/>
        </p:spPr>
        <p:txBody>
          <a:bodyPr wrap="square" rtlCol="0">
            <a:spAutoFit/>
          </a:bodyPr>
          <a:lstStyle/>
          <a:p>
            <a:r>
              <a:rPr lang="de-DE" dirty="0">
                <a:solidFill>
                  <a:schemeClr val="bg1"/>
                </a:solidFill>
              </a:rPr>
              <a:t>0</a:t>
            </a:r>
          </a:p>
        </p:txBody>
      </p:sp>
    </p:spTree>
    <p:extLst>
      <p:ext uri="{BB962C8B-B14F-4D97-AF65-F5344CB8AC3E}">
        <p14:creationId xmlns:p14="http://schemas.microsoft.com/office/powerpoint/2010/main" val="27540099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DF80DBD-4600-5BF0-8184-CE9E452BD5FF}"/>
              </a:ext>
            </a:extLst>
          </p:cNvPr>
          <p:cNvSpPr txBox="1"/>
          <p:nvPr/>
        </p:nvSpPr>
        <p:spPr>
          <a:xfrm>
            <a:off x="447675" y="228600"/>
            <a:ext cx="3505200" cy="1938992"/>
          </a:xfrm>
          <a:prstGeom prst="rect">
            <a:avLst/>
          </a:prstGeom>
          <a:noFill/>
        </p:spPr>
        <p:txBody>
          <a:bodyPr wrap="square" rtlCol="0">
            <a:spAutoFit/>
          </a:bodyPr>
          <a:lstStyle/>
          <a:p>
            <a:r>
              <a:rPr lang="de-DE" sz="4000" dirty="0" err="1">
                <a:solidFill>
                  <a:schemeClr val="bg1"/>
                </a:solidFill>
              </a:rPr>
              <a:t>TO-DO-Liste</a:t>
            </a:r>
            <a:endParaRPr lang="de-DE" sz="4000" dirty="0">
              <a:solidFill>
                <a:schemeClr val="bg1"/>
              </a:solidFill>
            </a:endParaRPr>
          </a:p>
          <a:p>
            <a:endParaRPr lang="de-DE" sz="4000" dirty="0">
              <a:solidFill>
                <a:schemeClr val="bg1"/>
              </a:solidFill>
            </a:endParaRPr>
          </a:p>
          <a:p>
            <a:r>
              <a:rPr lang="de-DE" sz="2000" dirty="0">
                <a:solidFill>
                  <a:schemeClr val="bg1"/>
                </a:solidFill>
              </a:rPr>
              <a:t>Start</a:t>
            </a:r>
          </a:p>
          <a:p>
            <a:r>
              <a:rPr lang="de-DE" sz="2000" dirty="0">
                <a:solidFill>
                  <a:schemeClr val="bg1"/>
                </a:solidFill>
              </a:rPr>
              <a:t>Counter </a:t>
            </a:r>
          </a:p>
        </p:txBody>
      </p:sp>
      <p:graphicFrame>
        <p:nvGraphicFramePr>
          <p:cNvPr id="5" name="Tabelle 4">
            <a:extLst>
              <a:ext uri="{FF2B5EF4-FFF2-40B4-BE49-F238E27FC236}">
                <a16:creationId xmlns:a16="http://schemas.microsoft.com/office/drawing/2014/main" id="{651E8F45-9B06-63E1-515F-B0CD1A8A8E23}"/>
              </a:ext>
            </a:extLst>
          </p:cNvPr>
          <p:cNvGraphicFramePr>
            <a:graphicFrameLocks noGrp="1"/>
          </p:cNvGraphicFramePr>
          <p:nvPr>
            <p:extLst>
              <p:ext uri="{D42A27DB-BD31-4B8C-83A1-F6EECF244321}">
                <p14:modId xmlns:p14="http://schemas.microsoft.com/office/powerpoint/2010/main" val="3960532937"/>
              </p:ext>
            </p:extLst>
          </p:nvPr>
        </p:nvGraphicFramePr>
        <p:xfrm>
          <a:off x="2032000" y="279611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65246852"/>
                    </a:ext>
                  </a:extLst>
                </a:gridCol>
                <a:gridCol w="4064000">
                  <a:extLst>
                    <a:ext uri="{9D8B030D-6E8A-4147-A177-3AD203B41FA5}">
                      <a16:colId xmlns:a16="http://schemas.microsoft.com/office/drawing/2014/main" val="1958319698"/>
                    </a:ext>
                  </a:extLst>
                </a:gridCol>
              </a:tblGrid>
              <a:tr h="370840">
                <a:tc>
                  <a:txBody>
                    <a:bodyPr/>
                    <a:lstStyle/>
                    <a:p>
                      <a:r>
                        <a:rPr lang="de-DE" dirty="0"/>
                        <a:t>Aufgabe(n)</a:t>
                      </a:r>
                    </a:p>
                  </a:txBody>
                  <a:tcPr/>
                </a:tc>
                <a:tc>
                  <a:txBody>
                    <a:bodyPr/>
                    <a:lstStyle/>
                    <a:p>
                      <a:r>
                        <a:rPr lang="de-DE" dirty="0"/>
                        <a:t>Erledigt? </a:t>
                      </a:r>
                    </a:p>
                  </a:txBody>
                  <a:tcPr/>
                </a:tc>
                <a:extLst>
                  <a:ext uri="{0D108BD9-81ED-4DB2-BD59-A6C34878D82A}">
                    <a16:rowId xmlns:a16="http://schemas.microsoft.com/office/drawing/2014/main" val="2612706913"/>
                  </a:ext>
                </a:extLst>
              </a:tr>
              <a:tr h="370840">
                <a:tc>
                  <a:txBody>
                    <a:bodyPr/>
                    <a:lstStyle/>
                    <a:p>
                      <a:endParaRPr lang="de-DE"/>
                    </a:p>
                  </a:txBody>
                  <a:tcPr/>
                </a:tc>
                <a:tc>
                  <a:txBody>
                    <a:bodyPr/>
                    <a:lstStyle/>
                    <a:p>
                      <a:endParaRPr lang="de-DE" dirty="0"/>
                    </a:p>
                  </a:txBody>
                  <a:tcPr/>
                </a:tc>
                <a:extLst>
                  <a:ext uri="{0D108BD9-81ED-4DB2-BD59-A6C34878D82A}">
                    <a16:rowId xmlns:a16="http://schemas.microsoft.com/office/drawing/2014/main" val="2419212715"/>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359048036"/>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772802028"/>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2110819455"/>
                  </a:ext>
                </a:extLst>
              </a:tr>
              <a:tr h="370840">
                <a:tc>
                  <a:txBody>
                    <a:bodyPr/>
                    <a:lstStyle/>
                    <a:p>
                      <a:endParaRPr lang="de-DE"/>
                    </a:p>
                  </a:txBody>
                  <a:tcPr/>
                </a:tc>
                <a:tc>
                  <a:txBody>
                    <a:bodyPr/>
                    <a:lstStyle/>
                    <a:p>
                      <a:endParaRPr lang="de-DE"/>
                    </a:p>
                  </a:txBody>
                  <a:tcPr/>
                </a:tc>
                <a:extLst>
                  <a:ext uri="{0D108BD9-81ED-4DB2-BD59-A6C34878D82A}">
                    <a16:rowId xmlns:a16="http://schemas.microsoft.com/office/drawing/2014/main" val="4145555229"/>
                  </a:ext>
                </a:extLst>
              </a:tr>
              <a:tr h="370840">
                <a:tc>
                  <a:txBody>
                    <a:bodyPr/>
                    <a:lstStyle/>
                    <a:p>
                      <a:endParaRPr lang="de-DE"/>
                    </a:p>
                  </a:txBody>
                  <a:tcPr/>
                </a:tc>
                <a:tc>
                  <a:txBody>
                    <a:bodyPr/>
                    <a:lstStyle/>
                    <a:p>
                      <a:endParaRPr lang="de-DE" dirty="0"/>
                    </a:p>
                  </a:txBody>
                  <a:tcPr/>
                </a:tc>
                <a:extLst>
                  <a:ext uri="{0D108BD9-81ED-4DB2-BD59-A6C34878D82A}">
                    <a16:rowId xmlns:a16="http://schemas.microsoft.com/office/drawing/2014/main" val="2571859663"/>
                  </a:ext>
                </a:extLst>
              </a:tr>
            </a:tbl>
          </a:graphicData>
        </a:graphic>
      </p:graphicFrame>
    </p:spTree>
    <p:extLst>
      <p:ext uri="{BB962C8B-B14F-4D97-AF65-F5344CB8AC3E}">
        <p14:creationId xmlns:p14="http://schemas.microsoft.com/office/powerpoint/2010/main" val="630016698"/>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24</Words>
  <Application>Microsoft Office PowerPoint</Application>
  <PresentationFormat>Breitbild</PresentationFormat>
  <Paragraphs>16</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Aptos</vt:lpstr>
      <vt:lpstr>Aptos Display</vt:lpstr>
      <vt:lpstr>Arial</vt:lpstr>
      <vt:lpstr>Office</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ms005316@mslic.uni-kl.de</dc:creator>
  <cp:lastModifiedBy>ms005316@mslic.uni-kl.de</cp:lastModifiedBy>
  <cp:revision>3</cp:revision>
  <dcterms:created xsi:type="dcterms:W3CDTF">2024-02-27T09:30:36Z</dcterms:created>
  <dcterms:modified xsi:type="dcterms:W3CDTF">2024-02-27T20:07:41Z</dcterms:modified>
</cp:coreProperties>
</file>