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edf.fr/pages/welcome/" TargetMode="External"/><Relationship Id="rId2" Type="http://schemas.openxmlformats.org/officeDocument/2006/relationships/hyperlink" Target="https://data.enedis.fr/pages/accueil/?id=init" TargetMode="External"/><Relationship Id="rId1" Type="http://schemas.openxmlformats.org/officeDocument/2006/relationships/hyperlink" Target="https://www.data.gouv.fr/fr/" TargetMode="External"/><Relationship Id="rId5" Type="http://schemas.openxmlformats.org/officeDocument/2006/relationships/hyperlink" Target="https://data.economie.gouv.fr/pages/accueil/" TargetMode="External"/><Relationship Id="rId4" Type="http://schemas.openxmlformats.org/officeDocument/2006/relationships/hyperlink" Target="https://www.kaggle.com/dataset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edf.fr/pages/welcome/" TargetMode="External"/><Relationship Id="rId2" Type="http://schemas.openxmlformats.org/officeDocument/2006/relationships/hyperlink" Target="https://data.enedis.fr/pages/accueil/?id=init" TargetMode="External"/><Relationship Id="rId1" Type="http://schemas.openxmlformats.org/officeDocument/2006/relationships/hyperlink" Target="https://www.data.gouv.fr/fr/" TargetMode="External"/><Relationship Id="rId5" Type="http://schemas.openxmlformats.org/officeDocument/2006/relationships/hyperlink" Target="https://data.economie.gouv.fr/pages/accueil/" TargetMode="External"/><Relationship Id="rId4" Type="http://schemas.openxmlformats.org/officeDocument/2006/relationships/hyperlink" Target="https://www.kaggle.com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D9B17-C872-44EA-8663-1FE9599DE5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BA54F-4E94-476D-95DB-56B89B51094C}">
      <dgm:prSet custT="1"/>
      <dgm:spPr/>
      <dgm:t>
        <a:bodyPr/>
        <a:lstStyle/>
        <a:p>
          <a:r>
            <a:rPr lang="en-US" sz="1200" dirty="0" err="1"/>
            <a:t>Gouvernementales</a:t>
          </a:r>
          <a:r>
            <a:rPr lang="en-US" sz="1200" dirty="0"/>
            <a:t> :</a:t>
          </a:r>
        </a:p>
        <a:p>
          <a:r>
            <a:rPr lang="fr-FR" sz="1200" dirty="0">
              <a:hlinkClick xmlns:r="http://schemas.openxmlformats.org/officeDocument/2006/relationships" r:id="rId1"/>
            </a:rPr>
            <a:t>https://www.data.gouv.fr/fr/</a:t>
          </a:r>
          <a:endParaRPr lang="fr-FR" sz="1200" dirty="0"/>
        </a:p>
      </dgm:t>
    </dgm:pt>
    <dgm:pt modelId="{FB4745E0-B421-4097-8DA6-C13EE7854560}" type="parTrans" cxnId="{BE640FB4-2D6C-4DFE-AD53-F4358B4D94B9}">
      <dgm:prSet/>
      <dgm:spPr/>
      <dgm:t>
        <a:bodyPr/>
        <a:lstStyle/>
        <a:p>
          <a:endParaRPr lang="en-US"/>
        </a:p>
      </dgm:t>
    </dgm:pt>
    <dgm:pt modelId="{3DD51C15-19F2-4A52-9AC5-68C4019A7FDF}" type="sibTrans" cxnId="{BE640FB4-2D6C-4DFE-AD53-F4358B4D94B9}">
      <dgm:prSet/>
      <dgm:spPr/>
      <dgm:t>
        <a:bodyPr/>
        <a:lstStyle/>
        <a:p>
          <a:endParaRPr lang="en-US"/>
        </a:p>
      </dgm:t>
    </dgm:pt>
    <dgm:pt modelId="{30F1743B-4A5E-492A-9710-35173E75C39D}">
      <dgm:prSet custT="1"/>
      <dgm:spPr/>
      <dgm:t>
        <a:bodyPr/>
        <a:lstStyle/>
        <a:p>
          <a:r>
            <a:rPr lang="fr-FR" sz="1200" dirty="0"/>
            <a:t>Energie</a:t>
          </a:r>
          <a:r>
            <a:rPr lang="fr-FR" sz="800" dirty="0"/>
            <a:t> :</a:t>
          </a:r>
        </a:p>
        <a:p>
          <a:r>
            <a:rPr lang="fr-FR" sz="800" dirty="0">
              <a:hlinkClick xmlns:r="http://schemas.openxmlformats.org/officeDocument/2006/relationships" r:id="rId2"/>
            </a:rPr>
            <a:t>https://data.enedis.fr/pages/accueil/?id=init</a:t>
          </a:r>
          <a:endParaRPr lang="fr-FR" sz="800" dirty="0"/>
        </a:p>
        <a:p>
          <a:r>
            <a:rPr lang="fr-FR" sz="800" dirty="0">
              <a:hlinkClick xmlns:r="http://schemas.openxmlformats.org/officeDocument/2006/relationships" r:id="rId3"/>
            </a:rPr>
            <a:t>https://opendata.edf.fr/pages/welcome/</a:t>
          </a:r>
          <a:endParaRPr lang="fr-FR" sz="800" dirty="0"/>
        </a:p>
      </dgm:t>
    </dgm:pt>
    <dgm:pt modelId="{93AD9F8D-21CD-4649-8849-29F9668B254D}" type="parTrans" cxnId="{42035162-BB13-4A15-A7FB-88F0391DE922}">
      <dgm:prSet/>
      <dgm:spPr/>
      <dgm:t>
        <a:bodyPr/>
        <a:lstStyle/>
        <a:p>
          <a:endParaRPr lang="en-US"/>
        </a:p>
      </dgm:t>
    </dgm:pt>
    <dgm:pt modelId="{FC5ACF22-AC3F-41C1-9B9C-8E6CCD2B8883}" type="sibTrans" cxnId="{42035162-BB13-4A15-A7FB-88F0391DE922}">
      <dgm:prSet/>
      <dgm:spPr/>
      <dgm:t>
        <a:bodyPr/>
        <a:lstStyle/>
        <a:p>
          <a:endParaRPr lang="en-US"/>
        </a:p>
      </dgm:t>
    </dgm:pt>
    <dgm:pt modelId="{6757E0C7-B01F-43A2-90B4-AE46A7000594}">
      <dgm:prSet custT="1"/>
      <dgm:spPr/>
      <dgm:t>
        <a:bodyPr/>
        <a:lstStyle/>
        <a:p>
          <a:r>
            <a:rPr lang="fr-FR" sz="1200" dirty="0" err="1"/>
            <a:t>Kaggle</a:t>
          </a:r>
          <a:r>
            <a:rPr lang="fr-FR" sz="1200" dirty="0"/>
            <a:t> :</a:t>
          </a:r>
        </a:p>
        <a:p>
          <a:r>
            <a:rPr lang="fr-FR" sz="1200" dirty="0">
              <a:hlinkClick xmlns:r="http://schemas.openxmlformats.org/officeDocument/2006/relationships" r:id="rId4"/>
            </a:rPr>
            <a:t>https://www.kaggle.com/datasets</a:t>
          </a:r>
          <a:endParaRPr lang="fr-FR" sz="1200" dirty="0"/>
        </a:p>
      </dgm:t>
    </dgm:pt>
    <dgm:pt modelId="{5AB7C5A2-83E4-4D9C-B0B5-C0FA7A7FCF74}" type="parTrans" cxnId="{62DD1547-F7A2-4869-B7F0-614CD15041F4}">
      <dgm:prSet/>
      <dgm:spPr/>
      <dgm:t>
        <a:bodyPr/>
        <a:lstStyle/>
        <a:p>
          <a:endParaRPr lang="en-US"/>
        </a:p>
      </dgm:t>
    </dgm:pt>
    <dgm:pt modelId="{16548943-E9AD-4AE5-8E33-1D652DC6CDA4}" type="sibTrans" cxnId="{62DD1547-F7A2-4869-B7F0-614CD15041F4}">
      <dgm:prSet/>
      <dgm:spPr/>
      <dgm:t>
        <a:bodyPr/>
        <a:lstStyle/>
        <a:p>
          <a:endParaRPr lang="en-US"/>
        </a:p>
      </dgm:t>
    </dgm:pt>
    <dgm:pt modelId="{1095D957-41D4-4558-9A5D-12F15833C4C0}">
      <dgm:prSet custT="1"/>
      <dgm:spPr/>
      <dgm:t>
        <a:bodyPr/>
        <a:lstStyle/>
        <a:p>
          <a:r>
            <a:rPr lang="en-US" sz="1100" dirty="0"/>
            <a:t>- justice/ droit/ region</a:t>
          </a:r>
        </a:p>
        <a:p>
          <a:r>
            <a:rPr lang="en-US" sz="1100" dirty="0"/>
            <a:t>- </a:t>
          </a:r>
          <a:r>
            <a:rPr lang="en-US" sz="1100" dirty="0" err="1"/>
            <a:t>energie</a:t>
          </a:r>
          <a:endParaRPr lang="en-US" sz="1100" dirty="0"/>
        </a:p>
      </dgm:t>
    </dgm:pt>
    <dgm:pt modelId="{9FE300AF-27D0-441A-AFE9-E91CE3954380}" type="parTrans" cxnId="{3B017921-C8A1-4B04-88EF-3A6B5283D37F}">
      <dgm:prSet/>
      <dgm:spPr/>
      <dgm:t>
        <a:bodyPr/>
        <a:lstStyle/>
        <a:p>
          <a:endParaRPr lang="en-US"/>
        </a:p>
      </dgm:t>
    </dgm:pt>
    <dgm:pt modelId="{1903A071-B405-48B9-9FD4-A304D51A433F}" type="sibTrans" cxnId="{3B017921-C8A1-4B04-88EF-3A6B5283D37F}">
      <dgm:prSet/>
      <dgm:spPr/>
      <dgm:t>
        <a:bodyPr/>
        <a:lstStyle/>
        <a:p>
          <a:endParaRPr lang="en-US"/>
        </a:p>
      </dgm:t>
    </dgm:pt>
    <dgm:pt modelId="{61F17B4F-7B06-4235-B2A1-4C926BFAA772}">
      <dgm:prSet custT="1"/>
      <dgm:spPr/>
      <dgm:t>
        <a:bodyPr/>
        <a:lstStyle/>
        <a:p>
          <a:r>
            <a:rPr lang="fr-FR" sz="1100" dirty="0"/>
            <a:t> - ODRÉ (GRT, RTE…)</a:t>
          </a:r>
        </a:p>
        <a:p>
          <a:r>
            <a:rPr lang="fr-FR" sz="1100" dirty="0"/>
            <a:t>- </a:t>
          </a:r>
          <a:r>
            <a:rPr lang="fr-FR" sz="1100" dirty="0" err="1"/>
            <a:t>Kaggle</a:t>
          </a:r>
          <a:r>
            <a:rPr lang="fr-FR" sz="1100" dirty="0"/>
            <a:t> </a:t>
          </a:r>
          <a:endParaRPr lang="en-US" sz="1100" dirty="0"/>
        </a:p>
      </dgm:t>
    </dgm:pt>
    <dgm:pt modelId="{23E9CBAD-2194-43E3-BDA8-2C7879B31996}" type="parTrans" cxnId="{BD098778-5794-4E4E-BCB2-F9FE2DFA078F}">
      <dgm:prSet/>
      <dgm:spPr/>
      <dgm:t>
        <a:bodyPr/>
        <a:lstStyle/>
        <a:p>
          <a:endParaRPr lang="en-US"/>
        </a:p>
      </dgm:t>
    </dgm:pt>
    <dgm:pt modelId="{5E3937BC-695C-4AF5-80A5-DED6DC42D7A6}" type="sibTrans" cxnId="{BD098778-5794-4E4E-BCB2-F9FE2DFA078F}">
      <dgm:prSet/>
      <dgm:spPr/>
      <dgm:t>
        <a:bodyPr/>
        <a:lstStyle/>
        <a:p>
          <a:endParaRPr lang="en-US"/>
        </a:p>
      </dgm:t>
    </dgm:pt>
    <dgm:pt modelId="{45BC839B-B4F6-4B13-B446-02BD7D2C4581}">
      <dgm:prSet custT="1"/>
      <dgm:spPr/>
      <dgm:t>
        <a:bodyPr/>
        <a:lstStyle/>
        <a:p>
          <a:r>
            <a:rPr lang="en-US" sz="1100" dirty="0"/>
            <a:t>- </a:t>
          </a:r>
          <a:r>
            <a:rPr lang="en-US" sz="1100" dirty="0" err="1"/>
            <a:t>Tous</a:t>
          </a:r>
          <a:r>
            <a:rPr lang="en-US" sz="1100" dirty="0"/>
            <a:t> types de </a:t>
          </a:r>
          <a:r>
            <a:rPr lang="en-US" sz="1100" dirty="0" err="1"/>
            <a:t>sujets</a:t>
          </a:r>
          <a:r>
            <a:rPr lang="en-US" sz="1100" dirty="0"/>
            <a:t> (JO, sport, bio, jeux </a:t>
          </a:r>
          <a:r>
            <a:rPr lang="en-US" sz="1100" dirty="0" err="1"/>
            <a:t>vidéox</a:t>
          </a:r>
          <a:r>
            <a:rPr lang="en-US" sz="1100" dirty="0"/>
            <a:t>, smartphone, vin…)</a:t>
          </a:r>
        </a:p>
      </dgm:t>
    </dgm:pt>
    <dgm:pt modelId="{05D742AE-6E7F-43AD-BC6C-DA1004DFFF3E}" type="parTrans" cxnId="{24151A88-5BA7-4B88-91A5-DE57424418AF}">
      <dgm:prSet/>
      <dgm:spPr/>
      <dgm:t>
        <a:bodyPr/>
        <a:lstStyle/>
        <a:p>
          <a:endParaRPr lang="en-US"/>
        </a:p>
      </dgm:t>
    </dgm:pt>
    <dgm:pt modelId="{A68DBB93-30A3-4D09-8146-6A8021A9472C}" type="sibTrans" cxnId="{24151A88-5BA7-4B88-91A5-DE57424418AF}">
      <dgm:prSet/>
      <dgm:spPr/>
      <dgm:t>
        <a:bodyPr/>
        <a:lstStyle/>
        <a:p>
          <a:endParaRPr lang="en-US"/>
        </a:p>
      </dgm:t>
    </dgm:pt>
    <dgm:pt modelId="{59E34348-3B15-4DA4-B77D-DCAAE2182C04}">
      <dgm:prSet custT="1"/>
      <dgm:spPr/>
      <dgm:t>
        <a:bodyPr/>
        <a:lstStyle/>
        <a:p>
          <a:r>
            <a:rPr lang="fr-FR" sz="1100" dirty="0"/>
            <a:t>Finances : </a:t>
          </a:r>
        </a:p>
        <a:p>
          <a:r>
            <a:rPr lang="fr-FR" sz="1100" dirty="0">
              <a:hlinkClick xmlns:r="http://schemas.openxmlformats.org/officeDocument/2006/relationships" r:id="rId5"/>
            </a:rPr>
            <a:t>https://data.economie.gouv.fr/pages/accueil/</a:t>
          </a:r>
          <a:endParaRPr lang="fr-FR" sz="1100" dirty="0"/>
        </a:p>
        <a:p>
          <a:endParaRPr lang="fr-FR" sz="1100" dirty="0"/>
        </a:p>
      </dgm:t>
    </dgm:pt>
    <dgm:pt modelId="{FDBBEF7A-4AC7-4315-A12E-5A94DF00F8C0}" type="parTrans" cxnId="{55787AE3-1E9C-4D23-8B86-67F6D59D0634}">
      <dgm:prSet/>
      <dgm:spPr/>
      <dgm:t>
        <a:bodyPr/>
        <a:lstStyle/>
        <a:p>
          <a:endParaRPr lang="en-US"/>
        </a:p>
      </dgm:t>
    </dgm:pt>
    <dgm:pt modelId="{34605AFF-97FE-4131-B820-E354D01577A8}" type="sibTrans" cxnId="{55787AE3-1E9C-4D23-8B86-67F6D59D0634}">
      <dgm:prSet/>
      <dgm:spPr/>
      <dgm:t>
        <a:bodyPr/>
        <a:lstStyle/>
        <a:p>
          <a:endParaRPr lang="en-US"/>
        </a:p>
      </dgm:t>
    </dgm:pt>
    <dgm:pt modelId="{E62FFBAC-E26C-4859-A5EC-292F52811CAE}" type="pres">
      <dgm:prSet presAssocID="{D58D9B17-C872-44EA-8663-1FE9599DE5CC}" presName="diagram" presStyleCnt="0">
        <dgm:presLayoutVars>
          <dgm:dir/>
          <dgm:resizeHandles val="exact"/>
        </dgm:presLayoutVars>
      </dgm:prSet>
      <dgm:spPr/>
    </dgm:pt>
    <dgm:pt modelId="{CDF5BE85-1D44-49DE-AD9F-098AFC44483D}" type="pres">
      <dgm:prSet presAssocID="{466BA54F-4E94-476D-95DB-56B89B51094C}" presName="node" presStyleLbl="node1" presStyleIdx="0" presStyleCnt="7">
        <dgm:presLayoutVars>
          <dgm:bulletEnabled val="1"/>
        </dgm:presLayoutVars>
      </dgm:prSet>
      <dgm:spPr/>
    </dgm:pt>
    <dgm:pt modelId="{FCC919EB-929F-46A1-BF4C-7C499C059EC2}" type="pres">
      <dgm:prSet presAssocID="{3DD51C15-19F2-4A52-9AC5-68C4019A7FDF}" presName="sibTrans" presStyleCnt="0"/>
      <dgm:spPr/>
    </dgm:pt>
    <dgm:pt modelId="{C614CDB6-CD5F-4137-B921-3CC4AAF56A27}" type="pres">
      <dgm:prSet presAssocID="{30F1743B-4A5E-492A-9710-35173E75C39D}" presName="node" presStyleLbl="node1" presStyleIdx="1" presStyleCnt="7">
        <dgm:presLayoutVars>
          <dgm:bulletEnabled val="1"/>
        </dgm:presLayoutVars>
      </dgm:prSet>
      <dgm:spPr/>
    </dgm:pt>
    <dgm:pt modelId="{8D728535-0777-41E7-8A74-F3EE8B70A8A1}" type="pres">
      <dgm:prSet presAssocID="{FC5ACF22-AC3F-41C1-9B9C-8E6CCD2B8883}" presName="sibTrans" presStyleCnt="0"/>
      <dgm:spPr/>
    </dgm:pt>
    <dgm:pt modelId="{6CAEB59A-FE56-464D-AA9E-A633CDCE9F34}" type="pres">
      <dgm:prSet presAssocID="{6757E0C7-B01F-43A2-90B4-AE46A7000594}" presName="node" presStyleLbl="node1" presStyleIdx="2" presStyleCnt="7">
        <dgm:presLayoutVars>
          <dgm:bulletEnabled val="1"/>
        </dgm:presLayoutVars>
      </dgm:prSet>
      <dgm:spPr/>
    </dgm:pt>
    <dgm:pt modelId="{4E17F5AD-711D-47A2-BCA4-A25125D19273}" type="pres">
      <dgm:prSet presAssocID="{16548943-E9AD-4AE5-8E33-1D652DC6CDA4}" presName="sibTrans" presStyleCnt="0"/>
      <dgm:spPr/>
    </dgm:pt>
    <dgm:pt modelId="{CA61E678-2AE6-4849-B5D7-19E0C7D072D6}" type="pres">
      <dgm:prSet presAssocID="{1095D957-41D4-4558-9A5D-12F15833C4C0}" presName="node" presStyleLbl="node1" presStyleIdx="3" presStyleCnt="7">
        <dgm:presLayoutVars>
          <dgm:bulletEnabled val="1"/>
        </dgm:presLayoutVars>
      </dgm:prSet>
      <dgm:spPr/>
    </dgm:pt>
    <dgm:pt modelId="{2DC782FF-6E84-40C1-BFAB-F03EB066A116}" type="pres">
      <dgm:prSet presAssocID="{1903A071-B405-48B9-9FD4-A304D51A433F}" presName="sibTrans" presStyleCnt="0"/>
      <dgm:spPr/>
    </dgm:pt>
    <dgm:pt modelId="{CB77BD06-E95F-42C1-92ED-D795C74F464D}" type="pres">
      <dgm:prSet presAssocID="{61F17B4F-7B06-4235-B2A1-4C926BFAA772}" presName="node" presStyleLbl="node1" presStyleIdx="4" presStyleCnt="7">
        <dgm:presLayoutVars>
          <dgm:bulletEnabled val="1"/>
        </dgm:presLayoutVars>
      </dgm:prSet>
      <dgm:spPr/>
    </dgm:pt>
    <dgm:pt modelId="{67C97F9F-1EE7-46F3-A2D7-5C486023E914}" type="pres">
      <dgm:prSet presAssocID="{5E3937BC-695C-4AF5-80A5-DED6DC42D7A6}" presName="sibTrans" presStyleCnt="0"/>
      <dgm:spPr/>
    </dgm:pt>
    <dgm:pt modelId="{68B2331B-50C1-475F-9AF9-FB314651F6BA}" type="pres">
      <dgm:prSet presAssocID="{45BC839B-B4F6-4B13-B446-02BD7D2C4581}" presName="node" presStyleLbl="node1" presStyleIdx="5" presStyleCnt="7">
        <dgm:presLayoutVars>
          <dgm:bulletEnabled val="1"/>
        </dgm:presLayoutVars>
      </dgm:prSet>
      <dgm:spPr/>
    </dgm:pt>
    <dgm:pt modelId="{3F2AEC05-D10C-4A65-9A48-C5B3D1E22554}" type="pres">
      <dgm:prSet presAssocID="{A68DBB93-30A3-4D09-8146-6A8021A9472C}" presName="sibTrans" presStyleCnt="0"/>
      <dgm:spPr/>
    </dgm:pt>
    <dgm:pt modelId="{5E3890CD-593D-494B-B975-C9CCCC65D440}" type="pres">
      <dgm:prSet presAssocID="{59E34348-3B15-4DA4-B77D-DCAAE2182C04}" presName="node" presStyleLbl="node1" presStyleIdx="6" presStyleCnt="7">
        <dgm:presLayoutVars>
          <dgm:bulletEnabled val="1"/>
        </dgm:presLayoutVars>
      </dgm:prSet>
      <dgm:spPr/>
    </dgm:pt>
  </dgm:ptLst>
  <dgm:cxnLst>
    <dgm:cxn modelId="{3B017921-C8A1-4B04-88EF-3A6B5283D37F}" srcId="{D58D9B17-C872-44EA-8663-1FE9599DE5CC}" destId="{1095D957-41D4-4558-9A5D-12F15833C4C0}" srcOrd="3" destOrd="0" parTransId="{9FE300AF-27D0-441A-AFE9-E91CE3954380}" sibTransId="{1903A071-B405-48B9-9FD4-A304D51A433F}"/>
    <dgm:cxn modelId="{42035162-BB13-4A15-A7FB-88F0391DE922}" srcId="{D58D9B17-C872-44EA-8663-1FE9599DE5CC}" destId="{30F1743B-4A5E-492A-9710-35173E75C39D}" srcOrd="1" destOrd="0" parTransId="{93AD9F8D-21CD-4649-8849-29F9668B254D}" sibTransId="{FC5ACF22-AC3F-41C1-9B9C-8E6CCD2B8883}"/>
    <dgm:cxn modelId="{62DD1547-F7A2-4869-B7F0-614CD15041F4}" srcId="{D58D9B17-C872-44EA-8663-1FE9599DE5CC}" destId="{6757E0C7-B01F-43A2-90B4-AE46A7000594}" srcOrd="2" destOrd="0" parTransId="{5AB7C5A2-83E4-4D9C-B0B5-C0FA7A7FCF74}" sibTransId="{16548943-E9AD-4AE5-8E33-1D652DC6CDA4}"/>
    <dgm:cxn modelId="{5BF86451-ADF5-4B31-87CB-CD9DF2D1A447}" type="presOf" srcId="{6757E0C7-B01F-43A2-90B4-AE46A7000594}" destId="{6CAEB59A-FE56-464D-AA9E-A633CDCE9F34}" srcOrd="0" destOrd="0" presId="urn:microsoft.com/office/officeart/2005/8/layout/default"/>
    <dgm:cxn modelId="{BD098778-5794-4E4E-BCB2-F9FE2DFA078F}" srcId="{D58D9B17-C872-44EA-8663-1FE9599DE5CC}" destId="{61F17B4F-7B06-4235-B2A1-4C926BFAA772}" srcOrd="4" destOrd="0" parTransId="{23E9CBAD-2194-43E3-BDA8-2C7879B31996}" sibTransId="{5E3937BC-695C-4AF5-80A5-DED6DC42D7A6}"/>
    <dgm:cxn modelId="{448A237E-16E3-462C-B3EC-D44A258B3AD8}" type="presOf" srcId="{45BC839B-B4F6-4B13-B446-02BD7D2C4581}" destId="{68B2331B-50C1-475F-9AF9-FB314651F6BA}" srcOrd="0" destOrd="0" presId="urn:microsoft.com/office/officeart/2005/8/layout/default"/>
    <dgm:cxn modelId="{163AEF83-D794-46A8-8B0C-29A51FE4ED70}" type="presOf" srcId="{D58D9B17-C872-44EA-8663-1FE9599DE5CC}" destId="{E62FFBAC-E26C-4859-A5EC-292F52811CAE}" srcOrd="0" destOrd="0" presId="urn:microsoft.com/office/officeart/2005/8/layout/default"/>
    <dgm:cxn modelId="{24151A88-5BA7-4B88-91A5-DE57424418AF}" srcId="{D58D9B17-C872-44EA-8663-1FE9599DE5CC}" destId="{45BC839B-B4F6-4B13-B446-02BD7D2C4581}" srcOrd="5" destOrd="0" parTransId="{05D742AE-6E7F-43AD-BC6C-DA1004DFFF3E}" sibTransId="{A68DBB93-30A3-4D09-8146-6A8021A9472C}"/>
    <dgm:cxn modelId="{62F24A8E-8E29-431D-81FD-7CB792CECFDC}" type="presOf" srcId="{61F17B4F-7B06-4235-B2A1-4C926BFAA772}" destId="{CB77BD06-E95F-42C1-92ED-D795C74F464D}" srcOrd="0" destOrd="0" presId="urn:microsoft.com/office/officeart/2005/8/layout/default"/>
    <dgm:cxn modelId="{AA58B48F-7276-400F-BD57-9E23541975B8}" type="presOf" srcId="{59E34348-3B15-4DA4-B77D-DCAAE2182C04}" destId="{5E3890CD-593D-494B-B975-C9CCCC65D440}" srcOrd="0" destOrd="0" presId="urn:microsoft.com/office/officeart/2005/8/layout/default"/>
    <dgm:cxn modelId="{BE640FB4-2D6C-4DFE-AD53-F4358B4D94B9}" srcId="{D58D9B17-C872-44EA-8663-1FE9599DE5CC}" destId="{466BA54F-4E94-476D-95DB-56B89B51094C}" srcOrd="0" destOrd="0" parTransId="{FB4745E0-B421-4097-8DA6-C13EE7854560}" sibTransId="{3DD51C15-19F2-4A52-9AC5-68C4019A7FDF}"/>
    <dgm:cxn modelId="{6D9B9FBC-5DEC-407C-8691-A32C21B1D4E3}" type="presOf" srcId="{1095D957-41D4-4558-9A5D-12F15833C4C0}" destId="{CA61E678-2AE6-4849-B5D7-19E0C7D072D6}" srcOrd="0" destOrd="0" presId="urn:microsoft.com/office/officeart/2005/8/layout/default"/>
    <dgm:cxn modelId="{A3DB2DC0-C08B-4A10-AAB5-A502018F552D}" type="presOf" srcId="{30F1743B-4A5E-492A-9710-35173E75C39D}" destId="{C614CDB6-CD5F-4137-B921-3CC4AAF56A27}" srcOrd="0" destOrd="0" presId="urn:microsoft.com/office/officeart/2005/8/layout/default"/>
    <dgm:cxn modelId="{76A4CAC4-CE40-44C9-BC81-7178AE06C834}" type="presOf" srcId="{466BA54F-4E94-476D-95DB-56B89B51094C}" destId="{CDF5BE85-1D44-49DE-AD9F-098AFC44483D}" srcOrd="0" destOrd="0" presId="urn:microsoft.com/office/officeart/2005/8/layout/default"/>
    <dgm:cxn modelId="{55787AE3-1E9C-4D23-8B86-67F6D59D0634}" srcId="{D58D9B17-C872-44EA-8663-1FE9599DE5CC}" destId="{59E34348-3B15-4DA4-B77D-DCAAE2182C04}" srcOrd="6" destOrd="0" parTransId="{FDBBEF7A-4AC7-4315-A12E-5A94DF00F8C0}" sibTransId="{34605AFF-97FE-4131-B820-E354D01577A8}"/>
    <dgm:cxn modelId="{204A70CA-698F-49D7-B52F-9ED178165138}" type="presParOf" srcId="{E62FFBAC-E26C-4859-A5EC-292F52811CAE}" destId="{CDF5BE85-1D44-49DE-AD9F-098AFC44483D}" srcOrd="0" destOrd="0" presId="urn:microsoft.com/office/officeart/2005/8/layout/default"/>
    <dgm:cxn modelId="{C22C92FD-B4DD-4680-AAD5-9DDF893882BE}" type="presParOf" srcId="{E62FFBAC-E26C-4859-A5EC-292F52811CAE}" destId="{FCC919EB-929F-46A1-BF4C-7C499C059EC2}" srcOrd="1" destOrd="0" presId="urn:microsoft.com/office/officeart/2005/8/layout/default"/>
    <dgm:cxn modelId="{E530B1BB-5E6F-47C0-A520-FE823F7C45B8}" type="presParOf" srcId="{E62FFBAC-E26C-4859-A5EC-292F52811CAE}" destId="{C614CDB6-CD5F-4137-B921-3CC4AAF56A27}" srcOrd="2" destOrd="0" presId="urn:microsoft.com/office/officeart/2005/8/layout/default"/>
    <dgm:cxn modelId="{37379C6F-0336-40E2-AE17-5EE15592D361}" type="presParOf" srcId="{E62FFBAC-E26C-4859-A5EC-292F52811CAE}" destId="{8D728535-0777-41E7-8A74-F3EE8B70A8A1}" srcOrd="3" destOrd="0" presId="urn:microsoft.com/office/officeart/2005/8/layout/default"/>
    <dgm:cxn modelId="{D1192DFE-6EE5-48A3-A88A-2999ABCD4535}" type="presParOf" srcId="{E62FFBAC-E26C-4859-A5EC-292F52811CAE}" destId="{6CAEB59A-FE56-464D-AA9E-A633CDCE9F34}" srcOrd="4" destOrd="0" presId="urn:microsoft.com/office/officeart/2005/8/layout/default"/>
    <dgm:cxn modelId="{8C0AB2B6-5DFE-44E0-B749-D325683EBB2F}" type="presParOf" srcId="{E62FFBAC-E26C-4859-A5EC-292F52811CAE}" destId="{4E17F5AD-711D-47A2-BCA4-A25125D19273}" srcOrd="5" destOrd="0" presId="urn:microsoft.com/office/officeart/2005/8/layout/default"/>
    <dgm:cxn modelId="{F320F3CB-054A-48C4-9FC8-66F0E626A26B}" type="presParOf" srcId="{E62FFBAC-E26C-4859-A5EC-292F52811CAE}" destId="{CA61E678-2AE6-4849-B5D7-19E0C7D072D6}" srcOrd="6" destOrd="0" presId="urn:microsoft.com/office/officeart/2005/8/layout/default"/>
    <dgm:cxn modelId="{2F48511F-A51E-44EB-9C57-01165DB1E1FE}" type="presParOf" srcId="{E62FFBAC-E26C-4859-A5EC-292F52811CAE}" destId="{2DC782FF-6E84-40C1-BFAB-F03EB066A116}" srcOrd="7" destOrd="0" presId="urn:microsoft.com/office/officeart/2005/8/layout/default"/>
    <dgm:cxn modelId="{A478A22A-F7E9-4BEF-84B6-1AB9D48B2F4F}" type="presParOf" srcId="{E62FFBAC-E26C-4859-A5EC-292F52811CAE}" destId="{CB77BD06-E95F-42C1-92ED-D795C74F464D}" srcOrd="8" destOrd="0" presId="urn:microsoft.com/office/officeart/2005/8/layout/default"/>
    <dgm:cxn modelId="{B2E5A928-33AE-42A0-A569-2CA897FD1B9C}" type="presParOf" srcId="{E62FFBAC-E26C-4859-A5EC-292F52811CAE}" destId="{67C97F9F-1EE7-46F3-A2D7-5C486023E914}" srcOrd="9" destOrd="0" presId="urn:microsoft.com/office/officeart/2005/8/layout/default"/>
    <dgm:cxn modelId="{74B381B2-376C-44BA-9A77-514B508C256E}" type="presParOf" srcId="{E62FFBAC-E26C-4859-A5EC-292F52811CAE}" destId="{68B2331B-50C1-475F-9AF9-FB314651F6BA}" srcOrd="10" destOrd="0" presId="urn:microsoft.com/office/officeart/2005/8/layout/default"/>
    <dgm:cxn modelId="{ACA4E5F9-B6B8-4937-821F-9F16F4AB49E5}" type="presParOf" srcId="{E62FFBAC-E26C-4859-A5EC-292F52811CAE}" destId="{3F2AEC05-D10C-4A65-9A48-C5B3D1E22554}" srcOrd="11" destOrd="0" presId="urn:microsoft.com/office/officeart/2005/8/layout/default"/>
    <dgm:cxn modelId="{78617250-1633-4FD3-9B30-BF84BA6FD213}" type="presParOf" srcId="{E62FFBAC-E26C-4859-A5EC-292F52811CAE}" destId="{5E3890CD-593D-494B-B975-C9CCCC65D44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5BE85-1D44-49DE-AD9F-098AFC44483D}">
      <dsp:nvSpPr>
        <dsp:cNvPr id="0" name=""/>
        <dsp:cNvSpPr/>
      </dsp:nvSpPr>
      <dsp:spPr>
        <a:xfrm>
          <a:off x="0" y="263277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Gouvernementales</a:t>
          </a:r>
          <a:r>
            <a:rPr lang="en-US" sz="1200" kern="1200" dirty="0"/>
            <a:t>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hlinkClick xmlns:r="http://schemas.openxmlformats.org/officeDocument/2006/relationships" r:id="rId1"/>
            </a:rPr>
            <a:t>https://www.data.gouv.fr/fr/</a:t>
          </a:r>
          <a:endParaRPr lang="fr-FR" sz="1200" kern="1200" dirty="0"/>
        </a:p>
      </dsp:txBody>
      <dsp:txXfrm>
        <a:off x="0" y="263277"/>
        <a:ext cx="1973954" cy="1184372"/>
      </dsp:txXfrm>
    </dsp:sp>
    <dsp:sp modelId="{C614CDB6-CD5F-4137-B921-3CC4AAF56A27}">
      <dsp:nvSpPr>
        <dsp:cNvPr id="0" name=""/>
        <dsp:cNvSpPr/>
      </dsp:nvSpPr>
      <dsp:spPr>
        <a:xfrm>
          <a:off x="2171349" y="263277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Energie</a:t>
          </a:r>
          <a:r>
            <a:rPr lang="fr-FR" sz="800" kern="1200" dirty="0"/>
            <a:t>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hlinkClick xmlns:r="http://schemas.openxmlformats.org/officeDocument/2006/relationships" r:id="rId2"/>
            </a:rPr>
            <a:t>https://data.enedis.fr/pages/accueil/?id=init</a:t>
          </a:r>
          <a:endParaRPr lang="fr-FR" sz="8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hlinkClick xmlns:r="http://schemas.openxmlformats.org/officeDocument/2006/relationships" r:id="rId3"/>
            </a:rPr>
            <a:t>https://opendata.edf.fr/pages/welcome/</a:t>
          </a:r>
          <a:endParaRPr lang="fr-FR" sz="800" kern="1200" dirty="0"/>
        </a:p>
      </dsp:txBody>
      <dsp:txXfrm>
        <a:off x="2171349" y="263277"/>
        <a:ext cx="1973954" cy="1184372"/>
      </dsp:txXfrm>
    </dsp:sp>
    <dsp:sp modelId="{6CAEB59A-FE56-464D-AA9E-A633CDCE9F34}">
      <dsp:nvSpPr>
        <dsp:cNvPr id="0" name=""/>
        <dsp:cNvSpPr/>
      </dsp:nvSpPr>
      <dsp:spPr>
        <a:xfrm>
          <a:off x="4342698" y="263277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Kaggle</a:t>
          </a:r>
          <a:r>
            <a:rPr lang="fr-FR" sz="1200" kern="1200" dirty="0"/>
            <a:t> 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hlinkClick xmlns:r="http://schemas.openxmlformats.org/officeDocument/2006/relationships" r:id="rId4"/>
            </a:rPr>
            <a:t>https://www.kaggle.com/datasets</a:t>
          </a:r>
          <a:endParaRPr lang="fr-FR" sz="1200" kern="1200" dirty="0"/>
        </a:p>
      </dsp:txBody>
      <dsp:txXfrm>
        <a:off x="4342698" y="263277"/>
        <a:ext cx="1973954" cy="1184372"/>
      </dsp:txXfrm>
    </dsp:sp>
    <dsp:sp modelId="{CA61E678-2AE6-4849-B5D7-19E0C7D072D6}">
      <dsp:nvSpPr>
        <dsp:cNvPr id="0" name=""/>
        <dsp:cNvSpPr/>
      </dsp:nvSpPr>
      <dsp:spPr>
        <a:xfrm>
          <a:off x="0" y="1645045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justice/ droit/ region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energie</a:t>
          </a:r>
          <a:endParaRPr lang="en-US" sz="1100" kern="1200" dirty="0"/>
        </a:p>
      </dsp:txBody>
      <dsp:txXfrm>
        <a:off x="0" y="1645045"/>
        <a:ext cx="1973954" cy="1184372"/>
      </dsp:txXfrm>
    </dsp:sp>
    <dsp:sp modelId="{CB77BD06-E95F-42C1-92ED-D795C74F464D}">
      <dsp:nvSpPr>
        <dsp:cNvPr id="0" name=""/>
        <dsp:cNvSpPr/>
      </dsp:nvSpPr>
      <dsp:spPr>
        <a:xfrm>
          <a:off x="2171349" y="1645045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 - ODRÉ (GRT, RTE…)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- </a:t>
          </a:r>
          <a:r>
            <a:rPr lang="fr-FR" sz="1100" kern="1200" dirty="0" err="1"/>
            <a:t>Kaggle</a:t>
          </a:r>
          <a:r>
            <a:rPr lang="fr-FR" sz="1100" kern="1200" dirty="0"/>
            <a:t> </a:t>
          </a:r>
          <a:endParaRPr lang="en-US" sz="1100" kern="1200" dirty="0"/>
        </a:p>
      </dsp:txBody>
      <dsp:txXfrm>
        <a:off x="2171349" y="1645045"/>
        <a:ext cx="1973954" cy="1184372"/>
      </dsp:txXfrm>
    </dsp:sp>
    <dsp:sp modelId="{68B2331B-50C1-475F-9AF9-FB314651F6BA}">
      <dsp:nvSpPr>
        <dsp:cNvPr id="0" name=""/>
        <dsp:cNvSpPr/>
      </dsp:nvSpPr>
      <dsp:spPr>
        <a:xfrm>
          <a:off x="4342698" y="1645045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Tous</a:t>
          </a:r>
          <a:r>
            <a:rPr lang="en-US" sz="1100" kern="1200" dirty="0"/>
            <a:t> types de </a:t>
          </a:r>
          <a:r>
            <a:rPr lang="en-US" sz="1100" kern="1200" dirty="0" err="1"/>
            <a:t>sujets</a:t>
          </a:r>
          <a:r>
            <a:rPr lang="en-US" sz="1100" kern="1200" dirty="0"/>
            <a:t> (JO, sport, bio, jeux </a:t>
          </a:r>
          <a:r>
            <a:rPr lang="en-US" sz="1100" kern="1200" dirty="0" err="1"/>
            <a:t>vidéox</a:t>
          </a:r>
          <a:r>
            <a:rPr lang="en-US" sz="1100" kern="1200" dirty="0"/>
            <a:t>, smartphone, vin…)</a:t>
          </a:r>
        </a:p>
      </dsp:txBody>
      <dsp:txXfrm>
        <a:off x="4342698" y="1645045"/>
        <a:ext cx="1973954" cy="1184372"/>
      </dsp:txXfrm>
    </dsp:sp>
    <dsp:sp modelId="{5E3890CD-593D-494B-B975-C9CCCC65D440}">
      <dsp:nvSpPr>
        <dsp:cNvPr id="0" name=""/>
        <dsp:cNvSpPr/>
      </dsp:nvSpPr>
      <dsp:spPr>
        <a:xfrm>
          <a:off x="2171349" y="3026813"/>
          <a:ext cx="1973954" cy="1184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Finances 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hlinkClick xmlns:r="http://schemas.openxmlformats.org/officeDocument/2006/relationships" r:id="rId5"/>
            </a:rPr>
            <a:t>https://data.economie.gouv.fr/pages/accueil/</a:t>
          </a:r>
          <a:endParaRPr lang="fr-FR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/>
        </a:p>
      </dsp:txBody>
      <dsp:txXfrm>
        <a:off x="2171349" y="3026813"/>
        <a:ext cx="1973954" cy="11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1A8B-0AA6-430E-B9AB-8601D3E53933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59B49-06FE-4C53-9260-A0CB5B017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940B65-E17F-432B-90CF-5CEDF05D9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fr-FR" dirty="0"/>
              <a:t>Projet R – Évaluation finale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A2DBA-7BDA-466C-85A3-6A4DAF133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Master ISF – 280</a:t>
            </a:r>
          </a:p>
          <a:p>
            <a:r>
              <a:rPr lang="fr-FR" dirty="0">
                <a:solidFill>
                  <a:srgbClr val="FFFFFF"/>
                </a:solidFill>
              </a:rPr>
              <a:t>Promotion 2022-2023</a:t>
            </a:r>
          </a:p>
        </p:txBody>
      </p:sp>
      <p:pic>
        <p:nvPicPr>
          <p:cNvPr id="16" name="Graphic 6" descr="Enseignant">
            <a:extLst>
              <a:ext uri="{FF2B5EF4-FFF2-40B4-BE49-F238E27FC236}">
                <a16:creationId xmlns:a16="http://schemas.microsoft.com/office/drawing/2014/main" id="{6D95855D-B6A6-42A1-8CC0-FB2B3639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DC25C5-6CB4-45B1-9F0B-01F1C368C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661" y="6281607"/>
            <a:ext cx="2915164" cy="41645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C54B3-DBA9-4273-8433-A0DC1E35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Émeline PINQUIER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2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8FC034-22FD-4C53-A6E5-5658D0C7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FR" sz="3000" dirty="0">
                <a:solidFill>
                  <a:srgbClr val="FFFFFF"/>
                </a:solidFill>
              </a:rPr>
              <a:t>Le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5E22CB5-6290-44B2-9084-F5908FE3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93" y="6466525"/>
            <a:ext cx="818478" cy="35053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E36D5E-C694-497D-8A0D-88DF64A6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4" y="6444931"/>
            <a:ext cx="2262370" cy="323196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86044F-F252-4F60-AB00-87A9F350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79" y="1133525"/>
            <a:ext cx="6416475" cy="3895675"/>
          </a:xfrm>
        </p:spPr>
        <p:txBody>
          <a:bodyPr/>
          <a:lstStyle/>
          <a:p>
            <a:r>
              <a:rPr lang="fr-FR" dirty="0"/>
              <a:t>Objectifs : </a:t>
            </a:r>
          </a:p>
          <a:p>
            <a:endParaRPr lang="fr-FR" dirty="0"/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Choisir un sujet (en open data) </a:t>
            </a:r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Trouver une problématique</a:t>
            </a:r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Nettoyer / enrichir ces données</a:t>
            </a:r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Elaborer une analyse visuelle et descriptive des données</a:t>
            </a:r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Mettre en place une analyse statistique « poussée » /ML</a:t>
            </a:r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Conclure la problématique</a:t>
            </a:r>
          </a:p>
          <a:p>
            <a:pPr marL="800100" lvl="2" indent="-342900">
              <a:buFont typeface="+mj-lt"/>
              <a:buAutoNum type="arabicPeriod"/>
            </a:pPr>
            <a:r>
              <a:rPr lang="fr-FR" dirty="0"/>
              <a:t>A rendre le </a:t>
            </a:r>
            <a:r>
              <a:rPr lang="fr-FR" b="1" dirty="0"/>
              <a:t>28 MARS </a:t>
            </a:r>
            <a:r>
              <a:rPr lang="fr-FR" dirty="0"/>
              <a:t>au plus tard.</a:t>
            </a:r>
          </a:p>
        </p:txBody>
      </p:sp>
    </p:spTree>
    <p:extLst>
      <p:ext uri="{BB962C8B-B14F-4D97-AF65-F5344CB8AC3E}">
        <p14:creationId xmlns:p14="http://schemas.microsoft.com/office/powerpoint/2010/main" val="8425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91EC4-8BB8-4CE9-B320-08466BF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Les conditions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4817E-6DC3-416F-86FA-F8AFA3DF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83" y="1831084"/>
            <a:ext cx="5886449" cy="3579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Choix du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sujet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communiquer</a:t>
            </a:r>
            <a:r>
              <a:rPr lang="en-US" dirty="0">
                <a:solidFill>
                  <a:schemeClr val="tx1"/>
                </a:solidFill>
              </a:rPr>
              <a:t> par mail </a:t>
            </a:r>
            <a:r>
              <a:rPr lang="en-US" dirty="0" err="1">
                <a:solidFill>
                  <a:schemeClr val="tx1"/>
                </a:solidFill>
              </a:rPr>
              <a:t>avant</a:t>
            </a:r>
            <a:r>
              <a:rPr lang="en-US" dirty="0">
                <a:solidFill>
                  <a:schemeClr val="tx1"/>
                </a:solidFill>
              </a:rPr>
              <a:t> le 7 mars (dernier </a:t>
            </a:r>
            <a:r>
              <a:rPr lang="en-US" dirty="0" err="1">
                <a:solidFill>
                  <a:schemeClr val="tx1"/>
                </a:solidFill>
              </a:rPr>
              <a:t>cours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PAR BINOME – </a:t>
            </a:r>
            <a:r>
              <a:rPr lang="en-US" dirty="0" err="1">
                <a:solidFill>
                  <a:schemeClr val="tx1"/>
                </a:solidFill>
              </a:rPr>
              <a:t>groupe</a:t>
            </a:r>
            <a:r>
              <a:rPr lang="en-US" dirty="0">
                <a:solidFill>
                  <a:schemeClr val="tx1"/>
                </a:solidFill>
              </a:rPr>
              <a:t> à </a:t>
            </a:r>
            <a:r>
              <a:rPr lang="en-US" dirty="0" err="1">
                <a:solidFill>
                  <a:schemeClr val="tx1"/>
                </a:solidFill>
              </a:rPr>
              <a:t>communiquer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également</a:t>
            </a:r>
            <a:r>
              <a:rPr lang="en-US" dirty="0">
                <a:solidFill>
                  <a:schemeClr val="tx1"/>
                </a:solidFill>
              </a:rPr>
              <a:t> (19 </a:t>
            </a:r>
            <a:r>
              <a:rPr lang="en-US" dirty="0" err="1">
                <a:solidFill>
                  <a:schemeClr val="tx1"/>
                </a:solidFill>
              </a:rPr>
              <a:t>janvier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Interdiction </a:t>
            </a:r>
            <a:r>
              <a:rPr lang="en-US" dirty="0" err="1">
                <a:solidFill>
                  <a:schemeClr val="tx1"/>
                </a:solidFill>
              </a:rPr>
              <a:t>d’avoir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fois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dirty="0" err="1">
                <a:solidFill>
                  <a:schemeClr val="tx1"/>
                </a:solidFill>
              </a:rPr>
              <a:t>même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sujet</a:t>
            </a:r>
            <a:r>
              <a:rPr lang="en-US" dirty="0">
                <a:solidFill>
                  <a:schemeClr val="tx1"/>
                </a:solidFill>
              </a:rPr>
              <a:t> dans la promo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base doit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être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à minima “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volumineuse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 pas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dessous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dizaine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variables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moins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1000 observations)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1" indent="0" algn="ctr">
              <a:buNone/>
            </a:pPr>
            <a:r>
              <a:rPr lang="en-US" u="sng" dirty="0">
                <a:solidFill>
                  <a:srgbClr val="00B0F0"/>
                </a:solidFill>
              </a:rPr>
              <a:t>e</a:t>
            </a:r>
            <a:r>
              <a:rPr lang="en-US" u="sng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meline.pinquier@hotmail.fr</a:t>
            </a:r>
          </a:p>
        </p:txBody>
      </p:sp>
    </p:spTree>
    <p:extLst>
      <p:ext uri="{BB962C8B-B14F-4D97-AF65-F5344CB8AC3E}">
        <p14:creationId xmlns:p14="http://schemas.microsoft.com/office/powerpoint/2010/main" val="337018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91EC4-8BB8-4CE9-B320-08466BF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Les conditions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4817E-6DC3-416F-86FA-F8AFA3DF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83" y="1117473"/>
            <a:ext cx="5886449" cy="424510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Générales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Doit </a:t>
            </a:r>
            <a:r>
              <a:rPr lang="en-US" dirty="0" err="1">
                <a:solidFill>
                  <a:schemeClr val="tx1"/>
                </a:solidFill>
              </a:rPr>
              <a:t>comporter</a:t>
            </a:r>
            <a:r>
              <a:rPr lang="en-US" dirty="0">
                <a:solidFill>
                  <a:schemeClr val="tx1"/>
                </a:solidFill>
              </a:rPr>
              <a:t> au </a:t>
            </a:r>
            <a:r>
              <a:rPr lang="en-US" dirty="0" err="1">
                <a:solidFill>
                  <a:schemeClr val="tx1"/>
                </a:solidFill>
              </a:rPr>
              <a:t>moins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graphes</a:t>
            </a:r>
            <a:r>
              <a:rPr lang="en-US" dirty="0">
                <a:solidFill>
                  <a:schemeClr val="tx1"/>
                </a:solidFill>
              </a:rPr>
              <a:t> de types </a:t>
            </a:r>
            <a:r>
              <a:rPr lang="en-US" dirty="0" err="1">
                <a:solidFill>
                  <a:schemeClr val="tx1"/>
                </a:solidFill>
              </a:rPr>
              <a:t>différents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Vous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devrez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créer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moins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 </a:t>
            </a:r>
            <a:r>
              <a:rPr lang="en-US" dirty="0" err="1">
                <a:solidFill>
                  <a:schemeClr val="tx1"/>
                </a:solidFill>
              </a:rPr>
              <a:t>projet</a:t>
            </a:r>
            <a:r>
              <a:rPr lang="en-US" dirty="0">
                <a:solidFill>
                  <a:schemeClr val="tx1"/>
                </a:solidFill>
              </a:rPr>
              <a:t> doit </a:t>
            </a:r>
            <a:r>
              <a:rPr lang="en-US" dirty="0" err="1">
                <a:solidFill>
                  <a:schemeClr val="tx1"/>
                </a:solidFill>
              </a:rPr>
              <a:t>pouvoir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tourner</a:t>
            </a:r>
            <a:r>
              <a:rPr lang="en-US" dirty="0">
                <a:solidFill>
                  <a:schemeClr val="tx1"/>
                </a:solidFill>
              </a:rPr>
              <a:t> sur </a:t>
            </a:r>
            <a:r>
              <a:rPr lang="en-US" dirty="0" err="1">
                <a:solidFill>
                  <a:schemeClr val="tx1"/>
                </a:solidFill>
              </a:rPr>
              <a:t>n’importe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quel</a:t>
            </a:r>
            <a:r>
              <a:rPr lang="en-US" dirty="0">
                <a:solidFill>
                  <a:schemeClr val="tx1"/>
                </a:solidFill>
              </a:rPr>
              <a:t> poste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être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visuel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 (au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choix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</a:p>
          <a:p>
            <a:pPr lvl="2"/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html/ ppt/ article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scientifique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LateX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</a:t>
            </a:r>
          </a:p>
          <a:p>
            <a:pPr lvl="2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Shiny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L’analyse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statistique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poussée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pourra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être</a:t>
            </a:r>
            <a:r>
              <a:rPr lang="en-US" dirty="0">
                <a:solidFill>
                  <a:schemeClr val="tx1"/>
                </a:solidFill>
              </a:rPr>
              <a:t> à </a:t>
            </a:r>
            <a:r>
              <a:rPr lang="en-US" dirty="0" err="1">
                <a:solidFill>
                  <a:schemeClr val="tx1"/>
                </a:solidFill>
              </a:rPr>
              <a:t>votre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choix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lvl="2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Série temp 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Prédiction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Segmentation / classification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ML / TM ….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0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91EC4-8BB8-4CE9-B320-08466BF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 err="1"/>
              <a:t>L’Évaluation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7A223F-EC95-4988-9C5E-A943C7F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58" y="954787"/>
            <a:ext cx="6155817" cy="4474464"/>
          </a:xfrm>
        </p:spPr>
        <p:txBody>
          <a:bodyPr/>
          <a:lstStyle/>
          <a:p>
            <a:r>
              <a:rPr lang="fr-FR" dirty="0"/>
              <a:t>Le choix et la complexité du sujet (problématique) seront pris en compte</a:t>
            </a:r>
          </a:p>
          <a:p>
            <a:r>
              <a:rPr lang="fr-FR" dirty="0"/>
              <a:t>La qualité du livrable sera évalué (style/fond/forme) – et je ne dois rien avoir à installer pour le lire</a:t>
            </a:r>
          </a:p>
          <a:p>
            <a:r>
              <a:rPr lang="fr-FR" dirty="0"/>
              <a:t>La qualité/ lisibilité du code sera prise en compte </a:t>
            </a:r>
          </a:p>
          <a:p>
            <a:r>
              <a:rPr lang="fr-FR" dirty="0"/>
              <a:t>La qualité/ personnalisation des graphiques demandés sera prise en compte</a:t>
            </a:r>
          </a:p>
          <a:p>
            <a:r>
              <a:rPr lang="fr-FR" dirty="0"/>
              <a:t>L’analyse, la synthèse (LANGUE) et les commentaires seront pris en compte </a:t>
            </a:r>
          </a:p>
          <a:p>
            <a:r>
              <a:rPr lang="fr-FR" dirty="0"/>
              <a:t>Vous n’êtes pas obligés de faire un </a:t>
            </a:r>
            <a:r>
              <a:rPr lang="fr-FR" dirty="0" err="1"/>
              <a:t>Shiny</a:t>
            </a:r>
            <a:r>
              <a:rPr lang="fr-FR" dirty="0"/>
              <a:t>, ce sera des points « bonus »</a:t>
            </a:r>
          </a:p>
          <a:p>
            <a:r>
              <a:rPr lang="fr-FR" dirty="0"/>
              <a:t>L’utilisation de la syntaxe </a:t>
            </a:r>
            <a:r>
              <a:rPr lang="fr-FR" dirty="0" err="1"/>
              <a:t>dplyr</a:t>
            </a:r>
            <a:r>
              <a:rPr lang="fr-FR" dirty="0"/>
              <a:t>/ </a:t>
            </a:r>
            <a:r>
              <a:rPr lang="fr-FR" dirty="0" err="1"/>
              <a:t>data.table</a:t>
            </a:r>
            <a:r>
              <a:rPr lang="fr-FR" dirty="0"/>
              <a:t> sera des points « bonus »</a:t>
            </a:r>
          </a:p>
        </p:txBody>
      </p:sp>
    </p:spTree>
    <p:extLst>
      <p:ext uri="{BB962C8B-B14F-4D97-AF65-F5344CB8AC3E}">
        <p14:creationId xmlns:p14="http://schemas.microsoft.com/office/powerpoint/2010/main" val="28535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91EC4-8BB8-4CE9-B320-08466BF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OPEN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Espace réservé du contenu 4">
            <a:extLst>
              <a:ext uri="{FF2B5EF4-FFF2-40B4-BE49-F238E27FC236}">
                <a16:creationId xmlns:a16="http://schemas.microsoft.com/office/drawing/2014/main" id="{6B9E8193-DF9E-4382-AAA5-AB5F0901E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76679"/>
              </p:ext>
            </p:extLst>
          </p:nvPr>
        </p:nvGraphicFramePr>
        <p:xfrm>
          <a:off x="917530" y="981456"/>
          <a:ext cx="6316653" cy="447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110593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419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Colis</vt:lpstr>
      <vt:lpstr>Projet R – Évaluation finale</vt:lpstr>
      <vt:lpstr>Le Projet</vt:lpstr>
      <vt:lpstr>Les conditions</vt:lpstr>
      <vt:lpstr>Les conditions</vt:lpstr>
      <vt:lpstr>L’Évaluation</vt:lpstr>
      <vt:lpstr>OPEN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Programmation R</dc:title>
  <dc:creator>PINQUIER Emeline</dc:creator>
  <cp:lastModifiedBy>PINQUIER Emeline</cp:lastModifiedBy>
  <cp:revision>12</cp:revision>
  <dcterms:created xsi:type="dcterms:W3CDTF">2021-08-19T16:27:18Z</dcterms:created>
  <dcterms:modified xsi:type="dcterms:W3CDTF">2023-01-11T10:07:01Z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26f538-337a-4593-a7e6-123667b1a538_Enabled">
    <vt:lpwstr>true</vt:lpwstr>
  </property>
  <property fmtid="{D5CDD505-2E9C-101B-9397-08002B2CF9AE}" pid="3" name="MSIP_Label_2d26f538-337a-4593-a7e6-123667b1a538_SetDate">
    <vt:lpwstr>2021-08-19T16:30:21Z</vt:lpwstr>
  </property>
  <property fmtid="{D5CDD505-2E9C-101B-9397-08002B2CF9AE}" pid="4" name="MSIP_Label_2d26f538-337a-4593-a7e6-123667b1a538_Method">
    <vt:lpwstr>Standard</vt:lpwstr>
  </property>
  <property fmtid="{D5CDD505-2E9C-101B-9397-08002B2CF9AE}" pid="5" name="MSIP_Label_2d26f538-337a-4593-a7e6-123667b1a538_Name">
    <vt:lpwstr>C1 Interne</vt:lpwstr>
  </property>
  <property fmtid="{D5CDD505-2E9C-101B-9397-08002B2CF9AE}" pid="6" name="MSIP_Label_2d26f538-337a-4593-a7e6-123667b1a538_SiteId">
    <vt:lpwstr>e242425b-70fc-44dc-9ddf-c21e304e6c80</vt:lpwstr>
  </property>
  <property fmtid="{D5CDD505-2E9C-101B-9397-08002B2CF9AE}" pid="7" name="MSIP_Label_2d26f538-337a-4593-a7e6-123667b1a538_ActionId">
    <vt:lpwstr>8a874eb6-3b7c-455f-bf66-e96256a2ac3d</vt:lpwstr>
  </property>
  <property fmtid="{D5CDD505-2E9C-101B-9397-08002B2CF9AE}" pid="8" name="MSIP_Label_2d26f538-337a-4593-a7e6-123667b1a538_ContentBits">
    <vt:lpwstr>0</vt:lpwstr>
  </property>
</Properties>
</file>