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  <p:embeddedFont>
      <p:font typeface="Maven Pro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venPro-bold.fntdata"/><Relationship Id="rId14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6fa4f1d11a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6fa4f1d11a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6fa4f1d11a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6fa4f1d11a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6fa4f1d11a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6fa4f1d11a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 Theorem and the Bayesian Change Point Detection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 Theorem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P(A|B) = P(A and B) / P(B)          P(B|A) = P(B and A) / P(A)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Since P(A and B) = P(B and A),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P(A|B)P(B) = P(B|A)P(A)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divide both sides by P(B)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[</a:t>
            </a:r>
            <a:r>
              <a:rPr lang="en"/>
              <a:t>P(A|B)P(B)] / P(B) = [P(B|A)P(A)] / P(B)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P(A|B) = [P(B|A)P(A)] / P(B)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is Bayes’ Theorem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Bayesian Change Point Detection Formulas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2803775" y="2143675"/>
            <a:ext cx="5530500" cy="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Finds the marginal predictive distribution</a:t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98600"/>
            <a:ext cx="2369000" cy="3244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0075" y="1250000"/>
            <a:ext cx="4777900" cy="95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18775" y="2434500"/>
            <a:ext cx="3849225" cy="104847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15"/>
          <p:cNvSpPr txBox="1"/>
          <p:nvPr/>
        </p:nvSpPr>
        <p:spPr>
          <a:xfrm>
            <a:off x="2793838" y="3320950"/>
            <a:ext cx="56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-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Finds the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posterior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distribution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/>
          <p:nvPr>
            <p:ph type="title"/>
          </p:nvPr>
        </p:nvSpPr>
        <p:spPr>
          <a:xfrm>
            <a:off x="1303800" y="598575"/>
            <a:ext cx="41796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Algorithm </a:t>
            </a:r>
            <a:endParaRPr/>
          </a:p>
        </p:txBody>
      </p:sp>
      <p:sp>
        <p:nvSpPr>
          <p:cNvPr id="300" name="Google Shape;300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1" name="Google Shape;3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3012" y="0"/>
            <a:ext cx="308097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