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c99ef05b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c99ef05b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99ef05b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c99ef05b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c99ef05b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c99ef05b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c99ef05b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c99ef05b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c99ef05b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c99ef05b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c99ef05b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c99ef05b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c99ef05b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c99ef05b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c99ef05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c99ef05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Dang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TSA and what makes it special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time series is a sequence of data in chronological order over a given time interval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non-time series would represent data based off if the relation between 2 variables while a time series would represent data based off of 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Ice cream sales projection.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Non-time series may have sales dependent of temperature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time series would have sales dependent of time, maybe the time interval split up into the months of the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time series predicts data outside of the known data (extrapolation) based off of the known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further the times series predicts in the future, the larger the margin of error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89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Time Series Analysis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062" y="1722700"/>
            <a:ext cx="1926826" cy="12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1077675" y="1322500"/>
            <a:ext cx="24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Trend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5864700" y="1322488"/>
            <a:ext cx="24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Seasonality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1077675" y="3138200"/>
            <a:ext cx="24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Cyclical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5864700" y="3138200"/>
            <a:ext cx="24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Irregularity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588" y="1713450"/>
            <a:ext cx="2519836" cy="13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1102" y="3538400"/>
            <a:ext cx="2222735" cy="13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9609" y="3583951"/>
            <a:ext cx="261571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Stationary vs Non-Stationary Data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Stationary - A dataset that has no trend, seasonality, cyclical, and irregularity and: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mean is constant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variance is constant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covariance is constant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Non-stationary data is data that breaks any of the rules of </a:t>
            </a:r>
            <a:r>
              <a:rPr lang="en"/>
              <a:t>stationary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time series analysis, the data needs to be stationary, but there are various methods to make non-stationary data stationary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Removing the </a:t>
            </a:r>
            <a:r>
              <a:rPr lang="en"/>
              <a:t>trend</a:t>
            </a:r>
            <a:r>
              <a:rPr lang="en"/>
              <a:t>, unit root test, log transfer, 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Average Methodology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Moving Average is the average of the different data within the period of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Simple Moving Average- The unweighted average of the data of a time interval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Cumulative Moving Average - The unweighted average of values form past to present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Exponential Moving Average - A weighted average of data where the weight of the </a:t>
            </a:r>
            <a:r>
              <a:rPr lang="en"/>
              <a:t>data decreases and it goes further back.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to identify trends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TSA is Data Science and Machine Learning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Autocorrelation</a:t>
            </a:r>
            <a:r>
              <a:rPr lang="en"/>
              <a:t> Function (ACF)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to indicate how similar a value is with the previous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Measures the degree of the similarity between a given time series and the </a:t>
            </a:r>
            <a:r>
              <a:rPr lang="en"/>
              <a:t>lagged</a:t>
            </a:r>
            <a:r>
              <a:rPr lang="en"/>
              <a:t> version at different intervals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Partial Autocorrelation Function (PACF)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Shows the correla</a:t>
            </a:r>
            <a:r>
              <a:rPr lang="en"/>
              <a:t>tion of the </a:t>
            </a:r>
            <a:r>
              <a:rPr lang="en"/>
              <a:t>sequence</a:t>
            </a:r>
            <a:r>
              <a:rPr lang="en"/>
              <a:t> </a:t>
            </a:r>
            <a:r>
              <a:rPr lang="en"/>
              <a:t>with</a:t>
            </a:r>
            <a:r>
              <a:rPr lang="en"/>
              <a:t> itself </a:t>
            </a:r>
            <a:r>
              <a:rPr lang="en">
                <a:highlight>
                  <a:srgbClr val="FFFFFF"/>
                </a:highlight>
              </a:rPr>
              <a:t>with some number of time units per sequence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Autoregressive Model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Predicts future performance based on past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is a linear regression model that uses lagged variables as input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ARMA and ARIMA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ARMA is a combination of the autoregressive model and the </a:t>
            </a:r>
            <a:r>
              <a:rPr lang="en" sz="1500"/>
              <a:t>moving</a:t>
            </a:r>
            <a:r>
              <a:rPr lang="en" sz="1500"/>
              <a:t> average model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Best for predicting stationary series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ARIMA supports stationary and non-stationary data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Also uses the differencing of observation and makes stationary data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of Deep Learning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Deep learning is quite similar to machine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Machine learning has input and is classified using attributes that have been previously specified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Deep learning has input and is classified using a program that learns new attributes as you input more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I Have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ACF vs PACF?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Applications of PACF?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do I use PACF?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