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22b603ab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22b603ab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22b603ab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22b603ab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22b603ab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22b603ab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22b603ab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22b603ab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22b603ab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22b603ab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10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Pauline Dang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7107"/>
            <a:ext cx="9144001" cy="3929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25" y="0"/>
            <a:ext cx="78119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88" y="0"/>
            <a:ext cx="752042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" y="558882"/>
            <a:ext cx="9144000" cy="4025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" y="558882"/>
            <a:ext cx="9144000" cy="4025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