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f7b270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f7b270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f7b2701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f7b2701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ef7b27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ef7b27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ef7b270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ef7b270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Model in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I…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numpy, pandas, and statsmodels to make an autocorrelation model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pandas functions to read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Made visuals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data is not stationary as it displays </a:t>
            </a:r>
            <a:r>
              <a:rPr lang="en"/>
              <a:t>seasonality</a:t>
            </a:r>
            <a:r>
              <a:rPr lang="en"/>
              <a:t>, with a peak in the middle of the year.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7223"/>
            <a:ext cx="6823026" cy="26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63" y="508850"/>
            <a:ext cx="5766174" cy="3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I Have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do I determine the number of lags I should use?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